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compatMode="1" strictFirstAndLastChars="0" saveSubsetFonts="1" autoCompressPictures="0">
  <p:sldMasterIdLst>
    <p:sldMasterId id="2147483648" r:id="rId1"/>
  </p:sldMasterIdLst>
  <p:notesMasterIdLst>
    <p:notesMasterId r:id="rId162"/>
  </p:notesMasterIdLst>
  <p:handoutMasterIdLst>
    <p:handoutMasterId r:id="rId163"/>
  </p:handoutMasterIdLst>
  <p:sldIdLst>
    <p:sldId id="1017" r:id="rId2"/>
    <p:sldId id="1018" r:id="rId3"/>
    <p:sldId id="1295" r:id="rId4"/>
    <p:sldId id="2414" r:id="rId5"/>
    <p:sldId id="2402" r:id="rId6"/>
    <p:sldId id="2398" r:id="rId7"/>
    <p:sldId id="2425" r:id="rId8"/>
    <p:sldId id="2426" r:id="rId9"/>
    <p:sldId id="2399" r:id="rId10"/>
    <p:sldId id="2400" r:id="rId11"/>
    <p:sldId id="2403" r:id="rId12"/>
    <p:sldId id="2423" r:id="rId13"/>
    <p:sldId id="2401" r:id="rId14"/>
    <p:sldId id="2404" r:id="rId15"/>
    <p:sldId id="2424" r:id="rId16"/>
    <p:sldId id="2409" r:id="rId17"/>
    <p:sldId id="2408" r:id="rId18"/>
    <p:sldId id="2406" r:id="rId19"/>
    <p:sldId id="2407" r:id="rId20"/>
    <p:sldId id="2444" r:id="rId21"/>
    <p:sldId id="2487" r:id="rId22"/>
    <p:sldId id="2451" r:id="rId23"/>
    <p:sldId id="2453" r:id="rId24"/>
    <p:sldId id="2463" r:id="rId25"/>
    <p:sldId id="2251" r:id="rId26"/>
    <p:sldId id="2465" r:id="rId27"/>
    <p:sldId id="2267" r:id="rId28"/>
    <p:sldId id="2304" r:id="rId29"/>
    <p:sldId id="2244" r:id="rId30"/>
    <p:sldId id="2307" r:id="rId31"/>
    <p:sldId id="2306" r:id="rId32"/>
    <p:sldId id="2466" r:id="rId33"/>
    <p:sldId id="2319" r:id="rId34"/>
    <p:sldId id="2339" r:id="rId35"/>
    <p:sldId id="2362" r:id="rId36"/>
    <p:sldId id="2358" r:id="rId37"/>
    <p:sldId id="2357" r:id="rId38"/>
    <p:sldId id="2345" r:id="rId39"/>
    <p:sldId id="2350" r:id="rId40"/>
    <p:sldId id="2411" r:id="rId41"/>
    <p:sldId id="2420" r:id="rId42"/>
    <p:sldId id="2412" r:id="rId43"/>
    <p:sldId id="2421" r:id="rId44"/>
    <p:sldId id="2467" r:id="rId45"/>
    <p:sldId id="2469" r:id="rId46"/>
    <p:sldId id="2468" r:id="rId47"/>
    <p:sldId id="1810" r:id="rId48"/>
    <p:sldId id="2396" r:id="rId49"/>
    <p:sldId id="2470" r:id="rId50"/>
    <p:sldId id="2471" r:id="rId51"/>
    <p:sldId id="2472" r:id="rId52"/>
    <p:sldId id="2452" r:id="rId53"/>
    <p:sldId id="2443" r:id="rId54"/>
    <p:sldId id="2454" r:id="rId55"/>
    <p:sldId id="2449" r:id="rId56"/>
    <p:sldId id="2427" r:id="rId57"/>
    <p:sldId id="2428" r:id="rId58"/>
    <p:sldId id="2429" r:id="rId59"/>
    <p:sldId id="2430" r:id="rId60"/>
    <p:sldId id="2431" r:id="rId61"/>
    <p:sldId id="2432" r:id="rId62"/>
    <p:sldId id="2433" r:id="rId63"/>
    <p:sldId id="2434" r:id="rId64"/>
    <p:sldId id="2435" r:id="rId65"/>
    <p:sldId id="2437" r:id="rId66"/>
    <p:sldId id="2438" r:id="rId67"/>
    <p:sldId id="2439" r:id="rId68"/>
    <p:sldId id="2440" r:id="rId69"/>
    <p:sldId id="2436" r:id="rId70"/>
    <p:sldId id="2441" r:id="rId71"/>
    <p:sldId id="2442" r:id="rId72"/>
    <p:sldId id="2486" r:id="rId73"/>
    <p:sldId id="2464" r:id="rId74"/>
    <p:sldId id="2445" r:id="rId75"/>
    <p:sldId id="2446" r:id="rId76"/>
    <p:sldId id="2448" r:id="rId77"/>
    <p:sldId id="2418" r:id="rId78"/>
    <p:sldId id="2419" r:id="rId79"/>
    <p:sldId id="2415" r:id="rId80"/>
    <p:sldId id="2422" r:id="rId81"/>
    <p:sldId id="2417" r:id="rId82"/>
    <p:sldId id="2413" r:id="rId83"/>
    <p:sldId id="1278" r:id="rId84"/>
    <p:sldId id="1279" r:id="rId85"/>
    <p:sldId id="1292" r:id="rId86"/>
    <p:sldId id="1280" r:id="rId87"/>
    <p:sldId id="1297" r:id="rId88"/>
    <p:sldId id="1322" r:id="rId89"/>
    <p:sldId id="1327" r:id="rId90"/>
    <p:sldId id="1323" r:id="rId91"/>
    <p:sldId id="1328" r:id="rId92"/>
    <p:sldId id="1329" r:id="rId93"/>
    <p:sldId id="1326" r:id="rId94"/>
    <p:sldId id="1298" r:id="rId95"/>
    <p:sldId id="1332" r:id="rId96"/>
    <p:sldId id="1330" r:id="rId97"/>
    <p:sldId id="1331" r:id="rId98"/>
    <p:sldId id="1333" r:id="rId99"/>
    <p:sldId id="1334" r:id="rId100"/>
    <p:sldId id="1299" r:id="rId101"/>
    <p:sldId id="1300" r:id="rId102"/>
    <p:sldId id="1301" r:id="rId103"/>
    <p:sldId id="1308" r:id="rId104"/>
    <p:sldId id="1307" r:id="rId105"/>
    <p:sldId id="2455" r:id="rId106"/>
    <p:sldId id="2462" r:id="rId107"/>
    <p:sldId id="2456" r:id="rId108"/>
    <p:sldId id="1336" r:id="rId109"/>
    <p:sldId id="1337" r:id="rId110"/>
    <p:sldId id="2457" r:id="rId111"/>
    <p:sldId id="1338" r:id="rId112"/>
    <p:sldId id="1339" r:id="rId113"/>
    <p:sldId id="1306" r:id="rId114"/>
    <p:sldId id="2458" r:id="rId115"/>
    <p:sldId id="2459" r:id="rId116"/>
    <p:sldId id="2460" r:id="rId117"/>
    <p:sldId id="1342" r:id="rId118"/>
    <p:sldId id="1343" r:id="rId119"/>
    <p:sldId id="2461" r:id="rId120"/>
    <p:sldId id="1344" r:id="rId121"/>
    <p:sldId id="1340" r:id="rId122"/>
    <p:sldId id="1305" r:id="rId123"/>
    <p:sldId id="1304" r:id="rId124"/>
    <p:sldId id="1303" r:id="rId125"/>
    <p:sldId id="1302" r:id="rId126"/>
    <p:sldId id="1345" r:id="rId127"/>
    <p:sldId id="1309" r:id="rId128"/>
    <p:sldId id="1310" r:id="rId129"/>
    <p:sldId id="1312" r:id="rId130"/>
    <p:sldId id="1313" r:id="rId131"/>
    <p:sldId id="1314" r:id="rId132"/>
    <p:sldId id="1315" r:id="rId133"/>
    <p:sldId id="1316" r:id="rId134"/>
    <p:sldId id="1311" r:id="rId135"/>
    <p:sldId id="2410" r:id="rId136"/>
    <p:sldId id="1346" r:id="rId137"/>
    <p:sldId id="1347" r:id="rId138"/>
    <p:sldId id="1348" r:id="rId139"/>
    <p:sldId id="1349" r:id="rId140"/>
    <p:sldId id="2450" r:id="rId141"/>
    <p:sldId id="1259" r:id="rId142"/>
    <p:sldId id="1260" r:id="rId143"/>
    <p:sldId id="1261" r:id="rId144"/>
    <p:sldId id="1262" r:id="rId145"/>
    <p:sldId id="1263" r:id="rId146"/>
    <p:sldId id="1264" r:id="rId147"/>
    <p:sldId id="1265" r:id="rId148"/>
    <p:sldId id="1266" r:id="rId149"/>
    <p:sldId id="1267" r:id="rId150"/>
    <p:sldId id="1268" r:id="rId151"/>
    <p:sldId id="1269" r:id="rId152"/>
    <p:sldId id="1270" r:id="rId153"/>
    <p:sldId id="1271" r:id="rId154"/>
    <p:sldId id="1272" r:id="rId155"/>
    <p:sldId id="1273" r:id="rId156"/>
    <p:sldId id="1274" r:id="rId157"/>
    <p:sldId id="1275" r:id="rId158"/>
    <p:sldId id="1276" r:id="rId159"/>
    <p:sldId id="1178" r:id="rId160"/>
    <p:sldId id="1179" r:id="rId161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351"/>
    <p:restoredTop sz="94694"/>
  </p:normalViewPr>
  <p:slideViewPr>
    <p:cSldViewPr>
      <p:cViewPr varScale="1">
        <p:scale>
          <a:sx n="121" d="100"/>
          <a:sy n="121" d="100"/>
        </p:scale>
        <p:origin x="1416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viewProps" Target="viewProps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50B87B03-6785-E846-BA9C-618392DFFC93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AF10E913-2C35-8B4E-993D-909E114A6126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E73CF36D-62D1-7541-8EA8-929D9121B6BF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02B00175-46F6-2340-91FD-6F917D7AF530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42825B6D-546C-EA4D-A45A-FE80E0495B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FC045FB6-5DFF-F544-8680-185FBBA62567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50765BE5-007C-054C-A8C9-E2F501B3FA7D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92346F5B-860F-824A-A3DC-56FEF7F689AE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3297FC6D-C128-DF49-A435-1F5C1C4D25E8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050D98DA-CF03-A14A-B3CF-83ACF392C608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7B9B5697-2279-534F-8F01-57193CB6B38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DFC7F36F-D77B-AB41-B520-E4A85DF1A3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Slide Image Placeholder 1">
            <a:extLst>
              <a:ext uri="{FF2B5EF4-FFF2-40B4-BE49-F238E27FC236}">
                <a16:creationId xmlns:a16="http://schemas.microsoft.com/office/drawing/2014/main" id="{C41EE2F8-56E2-AA4C-940C-75812B71A64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0242" name="Notes Placeholder 2">
            <a:extLst>
              <a:ext uri="{FF2B5EF4-FFF2-40B4-BE49-F238E27FC236}">
                <a16:creationId xmlns:a16="http://schemas.microsoft.com/office/drawing/2014/main" id="{50BD62B0-6048-5A45-8734-860C0F791B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0243" name="Slide Number Placeholder 3">
            <a:extLst>
              <a:ext uri="{FF2B5EF4-FFF2-40B4-BE49-F238E27FC236}">
                <a16:creationId xmlns:a16="http://schemas.microsoft.com/office/drawing/2014/main" id="{3F65A797-C9B0-7C42-84FF-FD67EF8C1F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21D7FC37-6198-4047-8F41-AD1C0DE8FAE8}" type="slidenum">
              <a:rPr lang="en-US" altLang="en-US" sz="1200" smtClean="0"/>
              <a:pPr/>
              <a:t>6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Slide Image Placeholder 1">
            <a:extLst>
              <a:ext uri="{FF2B5EF4-FFF2-40B4-BE49-F238E27FC236}">
                <a16:creationId xmlns:a16="http://schemas.microsoft.com/office/drawing/2014/main" id="{60812641-82CA-A346-881D-0DBDA426CC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28674" name="Notes Placeholder 2">
            <a:extLst>
              <a:ext uri="{FF2B5EF4-FFF2-40B4-BE49-F238E27FC236}">
                <a16:creationId xmlns:a16="http://schemas.microsoft.com/office/drawing/2014/main" id="{F4B05E46-B85A-2849-B81B-68B557C675D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28675" name="Slide Number Placeholder 3">
            <a:extLst>
              <a:ext uri="{FF2B5EF4-FFF2-40B4-BE49-F238E27FC236}">
                <a16:creationId xmlns:a16="http://schemas.microsoft.com/office/drawing/2014/main" id="{1D0A078B-4C2B-E547-B68A-D5F0F87206B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03976B9B-7AD4-8A4D-A3F3-2CF2E3835A0A}" type="slidenum">
              <a:rPr lang="en-US" altLang="en-US" sz="1200" smtClean="0"/>
              <a:pPr/>
              <a:t>15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Slide Image Placeholder 1">
            <a:extLst>
              <a:ext uri="{FF2B5EF4-FFF2-40B4-BE49-F238E27FC236}">
                <a16:creationId xmlns:a16="http://schemas.microsoft.com/office/drawing/2014/main" id="{23ECEE69-B68A-4942-8CD3-C108EB9B6D3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31746" name="Notes Placeholder 2">
            <a:extLst>
              <a:ext uri="{FF2B5EF4-FFF2-40B4-BE49-F238E27FC236}">
                <a16:creationId xmlns:a16="http://schemas.microsoft.com/office/drawing/2014/main" id="{D9597495-C936-FE45-B3FA-9F094A540A0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31747" name="Slide Number Placeholder 3">
            <a:extLst>
              <a:ext uri="{FF2B5EF4-FFF2-40B4-BE49-F238E27FC236}">
                <a16:creationId xmlns:a16="http://schemas.microsoft.com/office/drawing/2014/main" id="{85846E15-932F-6848-82CE-83ABEC1529F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00EEB96C-E29C-834B-803E-7D6822723196}" type="slidenum">
              <a:rPr lang="en-US" altLang="en-US" sz="1200" smtClean="0"/>
              <a:pPr/>
              <a:t>17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Slide Image Placeholder 1">
            <a:extLst>
              <a:ext uri="{FF2B5EF4-FFF2-40B4-BE49-F238E27FC236}">
                <a16:creationId xmlns:a16="http://schemas.microsoft.com/office/drawing/2014/main" id="{219BF3E7-17D3-5F43-A5A8-11C5B80705F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33794" name="Notes Placeholder 2">
            <a:extLst>
              <a:ext uri="{FF2B5EF4-FFF2-40B4-BE49-F238E27FC236}">
                <a16:creationId xmlns:a16="http://schemas.microsoft.com/office/drawing/2014/main" id="{10D4921C-CDBD-3A46-BF79-AB55EC96E3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33795" name="Slide Number Placeholder 3">
            <a:extLst>
              <a:ext uri="{FF2B5EF4-FFF2-40B4-BE49-F238E27FC236}">
                <a16:creationId xmlns:a16="http://schemas.microsoft.com/office/drawing/2014/main" id="{98ECE129-DF7C-A747-B9C9-AAA859A027D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C222ABE9-4586-8242-BAF5-386783B5CD4C}" type="slidenum">
              <a:rPr lang="en-US" altLang="en-US" sz="1200" smtClean="0"/>
              <a:pPr/>
              <a:t>18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Slide Image Placeholder 1">
            <a:extLst>
              <a:ext uri="{FF2B5EF4-FFF2-40B4-BE49-F238E27FC236}">
                <a16:creationId xmlns:a16="http://schemas.microsoft.com/office/drawing/2014/main" id="{785620DC-857B-9448-B60D-4BAD753B5E0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35842" name="Notes Placeholder 2">
            <a:extLst>
              <a:ext uri="{FF2B5EF4-FFF2-40B4-BE49-F238E27FC236}">
                <a16:creationId xmlns:a16="http://schemas.microsoft.com/office/drawing/2014/main" id="{B811CA90-990B-7E4E-A033-68194D1268D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35843" name="Slide Number Placeholder 3">
            <a:extLst>
              <a:ext uri="{FF2B5EF4-FFF2-40B4-BE49-F238E27FC236}">
                <a16:creationId xmlns:a16="http://schemas.microsoft.com/office/drawing/2014/main" id="{541E0440-B4F0-2C4A-A74F-112B37E75E6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6FB4495B-2340-A043-8FCF-6E4891719C98}" type="slidenum">
              <a:rPr lang="en-US" altLang="en-US" sz="1200" smtClean="0"/>
              <a:pPr/>
              <a:t>19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lide Image Placeholder 1">
            <a:extLst>
              <a:ext uri="{FF2B5EF4-FFF2-40B4-BE49-F238E27FC236}">
                <a16:creationId xmlns:a16="http://schemas.microsoft.com/office/drawing/2014/main" id="{E73EB718-F5C0-7E47-8409-EBEBB0094A1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43010" name="Notes Placeholder 2">
            <a:extLst>
              <a:ext uri="{FF2B5EF4-FFF2-40B4-BE49-F238E27FC236}">
                <a16:creationId xmlns:a16="http://schemas.microsoft.com/office/drawing/2014/main" id="{E2D16DB0-D2AA-B440-8097-6FB4F7AD69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43011" name="Slide Number Placeholder 3">
            <a:extLst>
              <a:ext uri="{FF2B5EF4-FFF2-40B4-BE49-F238E27FC236}">
                <a16:creationId xmlns:a16="http://schemas.microsoft.com/office/drawing/2014/main" id="{4DA3A40C-9CDF-AC43-B63D-6F6A4763417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lide Image Placeholder 1">
            <a:extLst>
              <a:ext uri="{FF2B5EF4-FFF2-40B4-BE49-F238E27FC236}">
                <a16:creationId xmlns:a16="http://schemas.microsoft.com/office/drawing/2014/main" id="{655DA41C-5FDD-EE40-A99F-4C0C86B253E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45058" name="Notes Placeholder 2">
            <a:extLst>
              <a:ext uri="{FF2B5EF4-FFF2-40B4-BE49-F238E27FC236}">
                <a16:creationId xmlns:a16="http://schemas.microsoft.com/office/drawing/2014/main" id="{37FD343E-0E59-DA4F-B309-48061F6351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45059" name="Slide Number Placeholder 3">
            <a:extLst>
              <a:ext uri="{FF2B5EF4-FFF2-40B4-BE49-F238E27FC236}">
                <a16:creationId xmlns:a16="http://schemas.microsoft.com/office/drawing/2014/main" id="{95E947D5-B685-9C47-9588-6A88D446AD5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lide Image Placeholder 1">
            <a:extLst>
              <a:ext uri="{FF2B5EF4-FFF2-40B4-BE49-F238E27FC236}">
                <a16:creationId xmlns:a16="http://schemas.microsoft.com/office/drawing/2014/main" id="{FB0F79C5-4512-2F4D-9391-393ECD931B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47106" name="Notes Placeholder 2">
            <a:extLst>
              <a:ext uri="{FF2B5EF4-FFF2-40B4-BE49-F238E27FC236}">
                <a16:creationId xmlns:a16="http://schemas.microsoft.com/office/drawing/2014/main" id="{A47C4D05-AD0E-3E4F-964F-4FA776A1D18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47107" name="Slide Number Placeholder 3">
            <a:extLst>
              <a:ext uri="{FF2B5EF4-FFF2-40B4-BE49-F238E27FC236}">
                <a16:creationId xmlns:a16="http://schemas.microsoft.com/office/drawing/2014/main" id="{8CE7DB4E-49E4-B64C-BE5F-7B7F9624D5D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lide Image Placeholder 1">
            <a:extLst>
              <a:ext uri="{FF2B5EF4-FFF2-40B4-BE49-F238E27FC236}">
                <a16:creationId xmlns:a16="http://schemas.microsoft.com/office/drawing/2014/main" id="{A6DD7228-5261-0742-BC8A-684A5400855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49154" name="Notes Placeholder 2">
            <a:extLst>
              <a:ext uri="{FF2B5EF4-FFF2-40B4-BE49-F238E27FC236}">
                <a16:creationId xmlns:a16="http://schemas.microsoft.com/office/drawing/2014/main" id="{503C3011-3DEE-9446-A7ED-D9A920C1CE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49155" name="Slide Number Placeholder 3">
            <a:extLst>
              <a:ext uri="{FF2B5EF4-FFF2-40B4-BE49-F238E27FC236}">
                <a16:creationId xmlns:a16="http://schemas.microsoft.com/office/drawing/2014/main" id="{7177F3C1-B328-B44B-8C10-ABE8AB892F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Slide Image Placeholder 1">
            <a:extLst>
              <a:ext uri="{FF2B5EF4-FFF2-40B4-BE49-F238E27FC236}">
                <a16:creationId xmlns:a16="http://schemas.microsoft.com/office/drawing/2014/main" id="{9A85EA24-2BD2-564B-83D1-DFD80247734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54274" name="Notes Placeholder 2">
            <a:extLst>
              <a:ext uri="{FF2B5EF4-FFF2-40B4-BE49-F238E27FC236}">
                <a16:creationId xmlns:a16="http://schemas.microsoft.com/office/drawing/2014/main" id="{90D760E0-0E8A-8944-A4A2-C5BCB5148F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54275" name="Slide Number Placeholder 3">
            <a:extLst>
              <a:ext uri="{FF2B5EF4-FFF2-40B4-BE49-F238E27FC236}">
                <a16:creationId xmlns:a16="http://schemas.microsoft.com/office/drawing/2014/main" id="{F5C8B3D1-0E29-9442-87D0-5F482C2582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lide Image Placeholder 1">
            <a:extLst>
              <a:ext uri="{FF2B5EF4-FFF2-40B4-BE49-F238E27FC236}">
                <a16:creationId xmlns:a16="http://schemas.microsoft.com/office/drawing/2014/main" id="{7FBC23B4-6261-7C48-AA91-5791CBA7773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68610" name="Notes Placeholder 2">
            <a:extLst>
              <a:ext uri="{FF2B5EF4-FFF2-40B4-BE49-F238E27FC236}">
                <a16:creationId xmlns:a16="http://schemas.microsoft.com/office/drawing/2014/main" id="{F2C1F281-AE77-4D45-B83E-E55EA290B9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68611" name="Slide Number Placeholder 3">
            <a:extLst>
              <a:ext uri="{FF2B5EF4-FFF2-40B4-BE49-F238E27FC236}">
                <a16:creationId xmlns:a16="http://schemas.microsoft.com/office/drawing/2014/main" id="{3499DB32-8A07-2544-845E-1BA4DF93D8F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Slide Image Placeholder 1">
            <a:extLst>
              <a:ext uri="{FF2B5EF4-FFF2-40B4-BE49-F238E27FC236}">
                <a16:creationId xmlns:a16="http://schemas.microsoft.com/office/drawing/2014/main" id="{70DFF6CD-FACF-A247-BDD5-57800B8B03A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2290" name="Notes Placeholder 2">
            <a:extLst>
              <a:ext uri="{FF2B5EF4-FFF2-40B4-BE49-F238E27FC236}">
                <a16:creationId xmlns:a16="http://schemas.microsoft.com/office/drawing/2014/main" id="{09832C65-A1EB-344E-8089-0ED1FAC266E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2291" name="Slide Number Placeholder 3">
            <a:extLst>
              <a:ext uri="{FF2B5EF4-FFF2-40B4-BE49-F238E27FC236}">
                <a16:creationId xmlns:a16="http://schemas.microsoft.com/office/drawing/2014/main" id="{E0AE6CDC-820C-6F44-B547-D0825FC4D51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75EF1557-45D2-0944-94E5-D16B652C6F9E}" type="slidenum">
              <a:rPr lang="en-US" altLang="en-US" sz="1200" smtClean="0"/>
              <a:pPr/>
              <a:t>7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Slide Image Placeholder 1">
            <a:extLst>
              <a:ext uri="{FF2B5EF4-FFF2-40B4-BE49-F238E27FC236}">
                <a16:creationId xmlns:a16="http://schemas.microsoft.com/office/drawing/2014/main" id="{314B0857-7F67-7540-A10B-040ABEE348A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71682" name="Notes Placeholder 2">
            <a:extLst>
              <a:ext uri="{FF2B5EF4-FFF2-40B4-BE49-F238E27FC236}">
                <a16:creationId xmlns:a16="http://schemas.microsoft.com/office/drawing/2014/main" id="{340CD61D-CA4A-D340-B1D0-FBF42A5A52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71683" name="Slide Number Placeholder 3">
            <a:extLst>
              <a:ext uri="{FF2B5EF4-FFF2-40B4-BE49-F238E27FC236}">
                <a16:creationId xmlns:a16="http://schemas.microsoft.com/office/drawing/2014/main" id="{BCC9B5D7-C462-A140-AAEA-9E8BE1392B5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Slide Image Placeholder 1">
            <a:extLst>
              <a:ext uri="{FF2B5EF4-FFF2-40B4-BE49-F238E27FC236}">
                <a16:creationId xmlns:a16="http://schemas.microsoft.com/office/drawing/2014/main" id="{6C4BACC0-CA95-7E4B-ADFB-9C21514AE8C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338" name="Notes Placeholder 2">
            <a:extLst>
              <a:ext uri="{FF2B5EF4-FFF2-40B4-BE49-F238E27FC236}">
                <a16:creationId xmlns:a16="http://schemas.microsoft.com/office/drawing/2014/main" id="{EAF72F96-E43D-0341-9B62-8F71143C84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339" name="Slide Number Placeholder 3">
            <a:extLst>
              <a:ext uri="{FF2B5EF4-FFF2-40B4-BE49-F238E27FC236}">
                <a16:creationId xmlns:a16="http://schemas.microsoft.com/office/drawing/2014/main" id="{CA28A466-8D47-794B-92C3-B4C77F85C7A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07F3B2FF-B5A7-B54D-91CD-89C83C976337}" type="slidenum">
              <a:rPr lang="en-US" altLang="en-US" sz="1200" smtClean="0"/>
              <a:pPr/>
              <a:t>8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Slide Image Placeholder 1">
            <a:extLst>
              <a:ext uri="{FF2B5EF4-FFF2-40B4-BE49-F238E27FC236}">
                <a16:creationId xmlns:a16="http://schemas.microsoft.com/office/drawing/2014/main" id="{F03CBAD2-65C2-364E-AD67-707A71657D0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6386" name="Notes Placeholder 2">
            <a:extLst>
              <a:ext uri="{FF2B5EF4-FFF2-40B4-BE49-F238E27FC236}">
                <a16:creationId xmlns:a16="http://schemas.microsoft.com/office/drawing/2014/main" id="{5F016075-B724-5249-B744-0C98ACCFF1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6387" name="Slide Number Placeholder 3">
            <a:extLst>
              <a:ext uri="{FF2B5EF4-FFF2-40B4-BE49-F238E27FC236}">
                <a16:creationId xmlns:a16="http://schemas.microsoft.com/office/drawing/2014/main" id="{5F6EBF5A-B9C3-0044-901F-F1ECA38763B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21D78535-B6AC-E347-B47B-367AD7988580}" type="slidenum">
              <a:rPr lang="en-US" altLang="en-US" sz="1200" smtClean="0"/>
              <a:pPr/>
              <a:t>9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Slide Image Placeholder 1">
            <a:extLst>
              <a:ext uri="{FF2B5EF4-FFF2-40B4-BE49-F238E27FC236}">
                <a16:creationId xmlns:a16="http://schemas.microsoft.com/office/drawing/2014/main" id="{65024C77-3346-0E46-B894-F80733C0B1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8434" name="Notes Placeholder 2">
            <a:extLst>
              <a:ext uri="{FF2B5EF4-FFF2-40B4-BE49-F238E27FC236}">
                <a16:creationId xmlns:a16="http://schemas.microsoft.com/office/drawing/2014/main" id="{AB7FE644-6554-6E4C-88CC-73923BDAB6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8435" name="Slide Number Placeholder 3">
            <a:extLst>
              <a:ext uri="{FF2B5EF4-FFF2-40B4-BE49-F238E27FC236}">
                <a16:creationId xmlns:a16="http://schemas.microsoft.com/office/drawing/2014/main" id="{25ECC64B-1F6F-8E4B-A82F-DF7A84457DD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D854ACF2-3001-644A-90D4-77A6EEEB5BAE}" type="slidenum">
              <a:rPr lang="en-US" altLang="en-US" sz="1200" smtClean="0"/>
              <a:pPr/>
              <a:t>10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Slide Image Placeholder 1">
            <a:extLst>
              <a:ext uri="{FF2B5EF4-FFF2-40B4-BE49-F238E27FC236}">
                <a16:creationId xmlns:a16="http://schemas.microsoft.com/office/drawing/2014/main" id="{23E3409B-6578-284B-A318-46191DED31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20482" name="Notes Placeholder 2">
            <a:extLst>
              <a:ext uri="{FF2B5EF4-FFF2-40B4-BE49-F238E27FC236}">
                <a16:creationId xmlns:a16="http://schemas.microsoft.com/office/drawing/2014/main" id="{CF3CA2FD-1765-F143-A86C-4A4D1D33C15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20483" name="Slide Number Placeholder 3">
            <a:extLst>
              <a:ext uri="{FF2B5EF4-FFF2-40B4-BE49-F238E27FC236}">
                <a16:creationId xmlns:a16="http://schemas.microsoft.com/office/drawing/2014/main" id="{F05C8D76-689D-1E42-9837-B2C3BE0C99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284494F3-5006-4C40-9AC9-55EC75C17845}" type="slidenum">
              <a:rPr lang="en-US" altLang="en-US" sz="1200" smtClean="0"/>
              <a:pPr/>
              <a:t>11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Slide Image Placeholder 1">
            <a:extLst>
              <a:ext uri="{FF2B5EF4-FFF2-40B4-BE49-F238E27FC236}">
                <a16:creationId xmlns:a16="http://schemas.microsoft.com/office/drawing/2014/main" id="{B77D35EB-434C-8149-BFCD-6092F6C75E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22530" name="Notes Placeholder 2">
            <a:extLst>
              <a:ext uri="{FF2B5EF4-FFF2-40B4-BE49-F238E27FC236}">
                <a16:creationId xmlns:a16="http://schemas.microsoft.com/office/drawing/2014/main" id="{49E72E74-109D-1B47-8FA6-D55A0D0402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22531" name="Slide Number Placeholder 3">
            <a:extLst>
              <a:ext uri="{FF2B5EF4-FFF2-40B4-BE49-F238E27FC236}">
                <a16:creationId xmlns:a16="http://schemas.microsoft.com/office/drawing/2014/main" id="{D93276F0-4492-8241-A591-57889E8C79D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FFC4D9E9-DE34-6246-9EC9-FC6BFF9A6012}" type="slidenum">
              <a:rPr lang="en-US" altLang="en-US" sz="1200" smtClean="0"/>
              <a:pPr/>
              <a:t>12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Slide Image Placeholder 1">
            <a:extLst>
              <a:ext uri="{FF2B5EF4-FFF2-40B4-BE49-F238E27FC236}">
                <a16:creationId xmlns:a16="http://schemas.microsoft.com/office/drawing/2014/main" id="{3B81095C-5650-6B47-9E3E-59382D692B9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24578" name="Notes Placeholder 2">
            <a:extLst>
              <a:ext uri="{FF2B5EF4-FFF2-40B4-BE49-F238E27FC236}">
                <a16:creationId xmlns:a16="http://schemas.microsoft.com/office/drawing/2014/main" id="{6CF0A7EF-6FF3-7A43-AC05-5C3016FB6E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24579" name="Slide Number Placeholder 3">
            <a:extLst>
              <a:ext uri="{FF2B5EF4-FFF2-40B4-BE49-F238E27FC236}">
                <a16:creationId xmlns:a16="http://schemas.microsoft.com/office/drawing/2014/main" id="{77E0793A-D12E-4F40-95ED-545DF2A6D2E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97E7DF42-9A21-6743-8A22-F24A2135A615}" type="slidenum">
              <a:rPr lang="en-US" altLang="en-US" sz="1200" smtClean="0"/>
              <a:pPr/>
              <a:t>13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Slide Image Placeholder 1">
            <a:extLst>
              <a:ext uri="{FF2B5EF4-FFF2-40B4-BE49-F238E27FC236}">
                <a16:creationId xmlns:a16="http://schemas.microsoft.com/office/drawing/2014/main" id="{B531FC0F-F80C-1C46-8714-BB20FF8BCB7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26626" name="Notes Placeholder 2">
            <a:extLst>
              <a:ext uri="{FF2B5EF4-FFF2-40B4-BE49-F238E27FC236}">
                <a16:creationId xmlns:a16="http://schemas.microsoft.com/office/drawing/2014/main" id="{0587F0F1-AA4B-B04A-8B3C-6E9EED49FA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26627" name="Slide Number Placeholder 3">
            <a:extLst>
              <a:ext uri="{FF2B5EF4-FFF2-40B4-BE49-F238E27FC236}">
                <a16:creationId xmlns:a16="http://schemas.microsoft.com/office/drawing/2014/main" id="{97B71A43-B62C-C442-8500-FF7F493AAB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9FC8BC26-9D26-0940-8568-4D0223934039}" type="slidenum">
              <a:rPr lang="en-US" altLang="en-US" sz="1200" smtClean="0"/>
              <a:pPr/>
              <a:t>14</a:t>
            </a:fld>
            <a:endParaRPr lang="en-US" altLang="en-US" sz="120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89810404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0371228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16683661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18106553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02639679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41028850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7014633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0777674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9445602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397823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63393007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5FD23A22-7810-7746-B426-9E958D3A47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74A58833-E06C-8246-96BC-A218C3267B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1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4.png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7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7.png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h-schmidt.net/FloatConverter/IEEE754.html" TargetMode="Externa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66D07C2E-C20D-0B44-AE15-644CA685FB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49815C2B-8570-A746-9D79-F38576B57E4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7E4068A3-635B-9945-B3E0-9B3C1F4FB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/>
              <a:t> 2810: </a:t>
            </a:r>
            <a:br>
              <a:rPr lang="en-US" altLang="en-US" sz="3600"/>
            </a:br>
            <a:r>
              <a:rPr lang="en-US" altLang="en-US" sz="360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D05B1551-F343-7C45-85D4-E050EF1895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Less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0590264-A042-DD4B-934D-94A8E70FB126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7433" name="Group 77">
            <a:extLst>
              <a:ext uri="{FF2B5EF4-FFF2-40B4-BE49-F238E27FC236}">
                <a16:creationId xmlns:a16="http://schemas.microsoft.com/office/drawing/2014/main" id="{CDA8238D-0CD2-8243-8ACC-E5433825D911}"/>
              </a:ext>
            </a:extLst>
          </p:cNvPr>
          <p:cNvGrpSpPr>
            <a:grpSpLocks/>
          </p:cNvGrpSpPr>
          <p:nvPr/>
        </p:nvGrpSpPr>
        <p:grpSpPr bwMode="auto">
          <a:xfrm>
            <a:off x="4038600" y="5019675"/>
            <a:ext cx="2674938" cy="884238"/>
            <a:chOff x="6078538" y="3810000"/>
            <a:chExt cx="2675264" cy="883708"/>
          </a:xfrm>
        </p:grpSpPr>
        <p:sp>
          <p:nvSpPr>
            <p:cNvPr id="17434" name="Freeform 10">
              <a:extLst>
                <a:ext uri="{FF2B5EF4-FFF2-40B4-BE49-F238E27FC236}">
                  <a16:creationId xmlns:a16="http://schemas.microsoft.com/office/drawing/2014/main" id="{9A55B959-2831-AC4C-8C50-3662F607E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239925"/>
              <a:ext cx="168275" cy="1590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Line 11">
              <a:extLst>
                <a:ext uri="{FF2B5EF4-FFF2-40B4-BE49-F238E27FC236}">
                  <a16:creationId xmlns:a16="http://schemas.microsoft.com/office/drawing/2014/main" id="{B75F0495-878C-9044-B163-FF6CC63C6A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55024" y="4239925"/>
              <a:ext cx="29877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12">
              <a:extLst>
                <a:ext uri="{FF2B5EF4-FFF2-40B4-BE49-F238E27FC236}">
                  <a16:creationId xmlns:a16="http://schemas.microsoft.com/office/drawing/2014/main" id="{E53D9E4C-A5E3-2642-9962-D6AAF81C1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5" y="4124849"/>
              <a:ext cx="295275" cy="1590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Line 13">
              <a:extLst>
                <a:ext uri="{FF2B5EF4-FFF2-40B4-BE49-F238E27FC236}">
                  <a16:creationId xmlns:a16="http://schemas.microsoft.com/office/drawing/2014/main" id="{64C25168-AD68-8F4E-ACB3-4DE39A12FF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5490" y="4116954"/>
              <a:ext cx="47548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14">
              <a:extLst>
                <a:ext uri="{FF2B5EF4-FFF2-40B4-BE49-F238E27FC236}">
                  <a16:creationId xmlns:a16="http://schemas.microsoft.com/office/drawing/2014/main" id="{C11034F1-D730-0747-B6CC-8F23FC518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5" y="3810000"/>
              <a:ext cx="295275" cy="1590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Line 15">
              <a:extLst>
                <a:ext uri="{FF2B5EF4-FFF2-40B4-BE49-F238E27FC236}">
                  <a16:creationId xmlns:a16="http://schemas.microsoft.com/office/drawing/2014/main" id="{78EE822F-6833-7247-8535-EA3428FF0F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49790" y="4435797"/>
              <a:ext cx="1331912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Rectangle 74">
              <a:extLst>
                <a:ext uri="{FF2B5EF4-FFF2-40B4-BE49-F238E27FC236}">
                  <a16:creationId xmlns:a16="http://schemas.microsoft.com/office/drawing/2014/main" id="{75534EED-0D77-D043-BE91-7CE30D674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5525" y="3814771"/>
              <a:ext cx="44889" cy="215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1" name="Rectangle 76">
              <a:extLst>
                <a:ext uri="{FF2B5EF4-FFF2-40B4-BE49-F238E27FC236}">
                  <a16:creationId xmlns:a16="http://schemas.microsoft.com/office/drawing/2014/main" id="{EA8E4FB2-AD39-3C49-A7E6-1D72E0C02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5525" y="4099406"/>
              <a:ext cx="44889" cy="215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42" name="Group 110">
              <a:extLst>
                <a:ext uri="{FF2B5EF4-FFF2-40B4-BE49-F238E27FC236}">
                  <a16:creationId xmlns:a16="http://schemas.microsoft.com/office/drawing/2014/main" id="{3E998ECD-E99F-D941-80D3-5C61503F5B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88243" y="4038600"/>
              <a:ext cx="557262" cy="487499"/>
              <a:chOff x="3450" y="821"/>
              <a:chExt cx="406" cy="357"/>
            </a:xfrm>
          </p:grpSpPr>
          <p:sp>
            <p:nvSpPr>
              <p:cNvPr id="17449" name="Line 111">
                <a:extLst>
                  <a:ext uri="{FF2B5EF4-FFF2-40B4-BE49-F238E27FC236}">
                    <a16:creationId xmlns:a16="http://schemas.microsoft.com/office/drawing/2014/main" id="{01D96C3D-5234-284B-BB34-A87C64ACC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1" y="82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0" name="Line 112">
                <a:extLst>
                  <a:ext uri="{FF2B5EF4-FFF2-40B4-BE49-F238E27FC236}">
                    <a16:creationId xmlns:a16="http://schemas.microsoft.com/office/drawing/2014/main" id="{EE52AC18-B500-3E4C-B7BF-8283280E2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6"/>
                <a:ext cx="0" cy="348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1" name="Arc 113">
                <a:extLst>
                  <a:ext uri="{FF2B5EF4-FFF2-40B4-BE49-F238E27FC236}">
                    <a16:creationId xmlns:a16="http://schemas.microsoft.com/office/drawing/2014/main" id="{C1B56A3D-5E13-6944-B51D-6DB6C441F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2" name="Arc 114">
                <a:extLst>
                  <a:ext uri="{FF2B5EF4-FFF2-40B4-BE49-F238E27FC236}">
                    <a16:creationId xmlns:a16="http://schemas.microsoft.com/office/drawing/2014/main" id="{C73DF2B8-A656-3F44-8157-C30ECA9F3A4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3" name="Line 115">
                <a:extLst>
                  <a:ext uri="{FF2B5EF4-FFF2-40B4-BE49-F238E27FC236}">
                    <a16:creationId xmlns:a16="http://schemas.microsoft.com/office/drawing/2014/main" id="{B9DC5F62-13C2-BA4D-A1D7-0AC4F542A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7" y="1178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" name="TextBox 47">
              <a:extLst>
                <a:ext uri="{FF2B5EF4-FFF2-40B4-BE49-F238E27FC236}">
                  <a16:creationId xmlns:a16="http://schemas.microsoft.com/office/drawing/2014/main" id="{7708E970-8230-BB46-91DC-A1C946C51F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8538" y="3886154"/>
              <a:ext cx="312776" cy="3998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x</a:t>
              </a:r>
              <a:endParaRPr lang="en-US" altLang="en-US" sz="2000" b="0" i="1" baseline="-25000" dirty="0">
                <a:latin typeface="+mj-lt"/>
              </a:endParaRPr>
            </a:p>
          </p:txBody>
        </p:sp>
        <p:sp>
          <p:nvSpPr>
            <p:cNvPr id="17444" name="Rectangle 98">
              <a:extLst>
                <a:ext uri="{FF2B5EF4-FFF2-40B4-BE49-F238E27FC236}">
                  <a16:creationId xmlns:a16="http://schemas.microsoft.com/office/drawing/2014/main" id="{0ED3A868-A21E-7942-905D-904EB6D62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944453" y="4273849"/>
              <a:ext cx="48096" cy="230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5" name="Line 17">
              <a:extLst>
                <a:ext uri="{FF2B5EF4-FFF2-40B4-BE49-F238E27FC236}">
                  <a16:creationId xmlns:a16="http://schemas.microsoft.com/office/drawing/2014/main" id="{6527F7E7-C444-4B4C-98FB-0AEE5DE028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45386" y="4123516"/>
              <a:ext cx="312614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18">
              <a:extLst>
                <a:ext uri="{FF2B5EF4-FFF2-40B4-BE49-F238E27FC236}">
                  <a16:creationId xmlns:a16="http://schemas.microsoft.com/office/drawing/2014/main" id="{B8393586-966B-8B41-A05A-FCC75E236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754" y="3945191"/>
              <a:ext cx="426405" cy="395347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19">
              <a:extLst>
                <a:ext uri="{FF2B5EF4-FFF2-40B4-BE49-F238E27FC236}">
                  <a16:creationId xmlns:a16="http://schemas.microsoft.com/office/drawing/2014/main" id="{8937EE2E-B96D-FE40-9FFA-5D49CABCA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3971" y="4064725"/>
              <a:ext cx="117429" cy="119170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TextBox 60">
              <a:extLst>
                <a:ext uri="{FF2B5EF4-FFF2-40B4-BE49-F238E27FC236}">
                  <a16:creationId xmlns:a16="http://schemas.microsoft.com/office/drawing/2014/main" id="{D4EA1A08-3E35-5040-8415-2EABA29766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8538" y="4293898"/>
              <a:ext cx="312776" cy="3998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y</a:t>
              </a:r>
              <a:endParaRPr lang="en-US" altLang="en-US" sz="2000" b="0" i="1" baseline="-25000" dirty="0">
                <a:latin typeface="+mj-lt"/>
              </a:endParaRP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3" name="Picture 3" descr="Screen shot 2016-10-05 at 3.53.26 PM.png">
            <a:extLst>
              <a:ext uri="{FF2B5EF4-FFF2-40B4-BE49-F238E27FC236}">
                <a16:creationId xmlns:a16="http://schemas.microsoft.com/office/drawing/2014/main" id="{D05D12AF-CBE6-174A-9A53-EEFF1730AB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70088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4" name="Title 1">
            <a:extLst>
              <a:ext uri="{FF2B5EF4-FFF2-40B4-BE49-F238E27FC236}">
                <a16:creationId xmlns:a16="http://schemas.microsoft.com/office/drawing/2014/main" id="{B1A202D2-A0D5-B446-BA6D-95DF87A711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8.0</a:t>
            </a:r>
          </a:p>
        </p:txBody>
      </p:sp>
      <p:sp>
        <p:nvSpPr>
          <p:cNvPr id="125955" name="TextBox 5">
            <a:extLst>
              <a:ext uri="{FF2B5EF4-FFF2-40B4-BE49-F238E27FC236}">
                <a16:creationId xmlns:a16="http://schemas.microsoft.com/office/drawing/2014/main" id="{60F63EF8-55EC-804B-8FD5-C10F53D2E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2" descr="Screen shot 2016-10-05 at 3.54.00 PM.png">
            <a:extLst>
              <a:ext uri="{FF2B5EF4-FFF2-40B4-BE49-F238E27FC236}">
                <a16:creationId xmlns:a16="http://schemas.microsoft.com/office/drawing/2014/main" id="{EB024780-9B33-FC41-8F11-4DEB5B64F2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81200"/>
            <a:ext cx="85344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8" name="Title 1">
            <a:extLst>
              <a:ext uri="{FF2B5EF4-FFF2-40B4-BE49-F238E27FC236}">
                <a16:creationId xmlns:a16="http://schemas.microsoft.com/office/drawing/2014/main" id="{EFDDE812-04C0-8247-A14C-32B70224CC0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16.0</a:t>
            </a:r>
          </a:p>
        </p:txBody>
      </p:sp>
      <p:sp>
        <p:nvSpPr>
          <p:cNvPr id="126979" name="TextBox 5">
            <a:extLst>
              <a:ext uri="{FF2B5EF4-FFF2-40B4-BE49-F238E27FC236}">
                <a16:creationId xmlns:a16="http://schemas.microsoft.com/office/drawing/2014/main" id="{628DC7D7-87E3-8242-BF57-7F00A4303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Picture 4" descr="Screen shot 2016-10-05 at 4.00.48 PM.png">
            <a:extLst>
              <a:ext uri="{FF2B5EF4-FFF2-40B4-BE49-F238E27FC236}">
                <a16:creationId xmlns:a16="http://schemas.microsoft.com/office/drawing/2014/main" id="{0221576F-5238-D345-B80D-B79AF1F2B7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92313"/>
            <a:ext cx="8521700" cy="293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2" name="Title 1">
            <a:extLst>
              <a:ext uri="{FF2B5EF4-FFF2-40B4-BE49-F238E27FC236}">
                <a16:creationId xmlns:a16="http://schemas.microsoft.com/office/drawing/2014/main" id="{E2FCA210-F526-504F-8331-6F0090FDB1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-16.0</a:t>
            </a:r>
          </a:p>
        </p:txBody>
      </p:sp>
      <p:sp>
        <p:nvSpPr>
          <p:cNvPr id="128003" name="TextBox 5">
            <a:extLst>
              <a:ext uri="{FF2B5EF4-FFF2-40B4-BE49-F238E27FC236}">
                <a16:creationId xmlns:a16="http://schemas.microsoft.com/office/drawing/2014/main" id="{45A2D726-7446-394B-A381-8D6AE1C0D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3" descr="Screen shot 2016-10-05 at 5.16.49 PM.png">
            <a:extLst>
              <a:ext uri="{FF2B5EF4-FFF2-40B4-BE49-F238E27FC236}">
                <a16:creationId xmlns:a16="http://schemas.microsoft.com/office/drawing/2014/main" id="{10139735-0B14-764A-9BFE-C1A3D6D40A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4963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6" name="Title 1">
            <a:extLst>
              <a:ext uri="{FF2B5EF4-FFF2-40B4-BE49-F238E27FC236}">
                <a16:creationId xmlns:a16="http://schemas.microsoft.com/office/drawing/2014/main" id="{02BFE2B7-14FE-4B4F-AAD9-09870D2E31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1.0</a:t>
            </a:r>
          </a:p>
        </p:txBody>
      </p:sp>
      <p:sp>
        <p:nvSpPr>
          <p:cNvPr id="129027" name="TextBox 5">
            <a:extLst>
              <a:ext uri="{FF2B5EF4-FFF2-40B4-BE49-F238E27FC236}">
                <a16:creationId xmlns:a16="http://schemas.microsoft.com/office/drawing/2014/main" id="{9FC57D65-B1EC-124C-8B80-93BE7FE7F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Picture 2" descr="Screen shot 2016-10-05 at 4.02.41 PM.png">
            <a:extLst>
              <a:ext uri="{FF2B5EF4-FFF2-40B4-BE49-F238E27FC236}">
                <a16:creationId xmlns:a16="http://schemas.microsoft.com/office/drawing/2014/main" id="{40381E27-9071-D646-83A0-146D8AD03E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0" name="Title 1">
            <a:extLst>
              <a:ext uri="{FF2B5EF4-FFF2-40B4-BE49-F238E27FC236}">
                <a16:creationId xmlns:a16="http://schemas.microsoft.com/office/drawing/2014/main" id="{EA1D369E-002E-134C-BE12-FA7FE78038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0051" name="TextBox 5">
            <a:extLst>
              <a:ext uri="{FF2B5EF4-FFF2-40B4-BE49-F238E27FC236}">
                <a16:creationId xmlns:a16="http://schemas.microsoft.com/office/drawing/2014/main" id="{AC169D1D-7F67-BE45-99D1-A0704F179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3" name="Picture 2" descr="Screen shot 2016-10-05 at 4.02.41 PM.png">
            <a:extLst>
              <a:ext uri="{FF2B5EF4-FFF2-40B4-BE49-F238E27FC236}">
                <a16:creationId xmlns:a16="http://schemas.microsoft.com/office/drawing/2014/main" id="{12E4F71D-102A-5649-AAC6-EBBCD7AF7A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4" name="Title 1">
            <a:extLst>
              <a:ext uri="{FF2B5EF4-FFF2-40B4-BE49-F238E27FC236}">
                <a16:creationId xmlns:a16="http://schemas.microsoft.com/office/drawing/2014/main" id="{A4944E3D-12A0-B64F-B167-6A32CED8CA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1075" name="TextBox 5">
            <a:extLst>
              <a:ext uri="{FF2B5EF4-FFF2-40B4-BE49-F238E27FC236}">
                <a16:creationId xmlns:a16="http://schemas.microsoft.com/office/drawing/2014/main" id="{90AAA741-9419-B74D-8407-00ACB5B91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grpSp>
        <p:nvGrpSpPr>
          <p:cNvPr id="131076" name="Group 2">
            <a:extLst>
              <a:ext uri="{FF2B5EF4-FFF2-40B4-BE49-F238E27FC236}">
                <a16:creationId xmlns:a16="http://schemas.microsoft.com/office/drawing/2014/main" id="{EDCA3566-DBE3-AB4C-A94C-1E270CD7356F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797175"/>
            <a:ext cx="5838825" cy="584200"/>
            <a:chOff x="2819400" y="2797613"/>
            <a:chExt cx="5839267" cy="583678"/>
          </a:xfrm>
        </p:grpSpPr>
        <p:sp>
          <p:nvSpPr>
            <p:cNvPr id="131077" name="TextBox 1">
              <a:extLst>
                <a:ext uri="{FF2B5EF4-FFF2-40B4-BE49-F238E27FC236}">
                  <a16:creationId xmlns:a16="http://schemas.microsoft.com/office/drawing/2014/main" id="{B0C6C3C9-A09F-DC47-BB6D-1DEF657CC2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94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-1</a:t>
              </a:r>
            </a:p>
          </p:txBody>
        </p:sp>
        <p:sp>
          <p:nvSpPr>
            <p:cNvPr id="131078" name="TextBox 5">
              <a:extLst>
                <a:ext uri="{FF2B5EF4-FFF2-40B4-BE49-F238E27FC236}">
                  <a16:creationId xmlns:a16="http://schemas.microsoft.com/office/drawing/2014/main" id="{A5825DF9-8E28-5044-9D91-A1EDB851E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</a:t>
              </a:r>
            </a:p>
          </p:txBody>
        </p:sp>
        <p:sp>
          <p:nvSpPr>
            <p:cNvPr id="131079" name="TextBox 6">
              <a:extLst>
                <a:ext uri="{FF2B5EF4-FFF2-40B4-BE49-F238E27FC236}">
                  <a16:creationId xmlns:a16="http://schemas.microsoft.com/office/drawing/2014/main" id="{0D735D84-7323-444A-8A33-5257BC412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-3</a:t>
              </a:r>
            </a:p>
          </p:txBody>
        </p:sp>
        <p:sp>
          <p:nvSpPr>
            <p:cNvPr id="131080" name="TextBox 7">
              <a:extLst>
                <a:ext uri="{FF2B5EF4-FFF2-40B4-BE49-F238E27FC236}">
                  <a16:creationId xmlns:a16="http://schemas.microsoft.com/office/drawing/2014/main" id="{F36F6274-555E-FB44-B7A2-7E2604C8C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53400" y="3011959"/>
              <a:ext cx="5052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-23</a:t>
              </a:r>
            </a:p>
          </p:txBody>
        </p:sp>
        <p:sp>
          <p:nvSpPr>
            <p:cNvPr id="131081" name="TextBox 8">
              <a:extLst>
                <a:ext uri="{FF2B5EF4-FFF2-40B4-BE49-F238E27FC236}">
                  <a16:creationId xmlns:a16="http://schemas.microsoft.com/office/drawing/2014/main" id="{2041109F-884F-3A46-849A-D299E2F5A0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3929" y="2797613"/>
              <a:ext cx="990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0000"/>
                  </a:solidFill>
                  <a:latin typeface="Times" pitchFamily="2" charset="0"/>
                </a:rPr>
                <a:t>. . .</a:t>
              </a:r>
            </a:p>
          </p:txBody>
        </p:sp>
      </p:grp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2" descr="Screen shot 2016-10-05 at 4.02.41 PM.png">
            <a:extLst>
              <a:ext uri="{FF2B5EF4-FFF2-40B4-BE49-F238E27FC236}">
                <a16:creationId xmlns:a16="http://schemas.microsoft.com/office/drawing/2014/main" id="{6556DF7E-F1CC-1649-BE03-52BBA40734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8" name="Title 1">
            <a:extLst>
              <a:ext uri="{FF2B5EF4-FFF2-40B4-BE49-F238E27FC236}">
                <a16:creationId xmlns:a16="http://schemas.microsoft.com/office/drawing/2014/main" id="{A27C968E-9A36-6A4F-9216-B3480D7AFD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2099" name="TextBox 5">
            <a:extLst>
              <a:ext uri="{FF2B5EF4-FFF2-40B4-BE49-F238E27FC236}">
                <a16:creationId xmlns:a16="http://schemas.microsoft.com/office/drawing/2014/main" id="{FEF06830-6DDA-B648-9D87-33B84D5DF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grpSp>
        <p:nvGrpSpPr>
          <p:cNvPr id="132100" name="Group 2">
            <a:extLst>
              <a:ext uri="{FF2B5EF4-FFF2-40B4-BE49-F238E27FC236}">
                <a16:creationId xmlns:a16="http://schemas.microsoft.com/office/drawing/2014/main" id="{5B5C362D-7DFA-4745-9897-C18CA39CCC1B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797175"/>
            <a:ext cx="5838825" cy="584200"/>
            <a:chOff x="2819400" y="2797613"/>
            <a:chExt cx="5839267" cy="583678"/>
          </a:xfrm>
        </p:grpSpPr>
        <p:sp>
          <p:nvSpPr>
            <p:cNvPr id="132106" name="TextBox 1">
              <a:extLst>
                <a:ext uri="{FF2B5EF4-FFF2-40B4-BE49-F238E27FC236}">
                  <a16:creationId xmlns:a16="http://schemas.microsoft.com/office/drawing/2014/main" id="{F3551ED7-59BD-9F45-86D0-7579A06A0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94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-1</a:t>
              </a:r>
            </a:p>
          </p:txBody>
        </p:sp>
        <p:sp>
          <p:nvSpPr>
            <p:cNvPr id="132107" name="TextBox 5">
              <a:extLst>
                <a:ext uri="{FF2B5EF4-FFF2-40B4-BE49-F238E27FC236}">
                  <a16:creationId xmlns:a16="http://schemas.microsoft.com/office/drawing/2014/main" id="{2D219F65-5119-1641-8737-F6A7F5762F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</a:t>
              </a:r>
            </a:p>
          </p:txBody>
        </p:sp>
        <p:sp>
          <p:nvSpPr>
            <p:cNvPr id="132108" name="TextBox 6">
              <a:extLst>
                <a:ext uri="{FF2B5EF4-FFF2-40B4-BE49-F238E27FC236}">
                  <a16:creationId xmlns:a16="http://schemas.microsoft.com/office/drawing/2014/main" id="{DD8290CA-7CFD-5241-9639-22FF25813B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-3</a:t>
              </a:r>
            </a:p>
          </p:txBody>
        </p:sp>
        <p:sp>
          <p:nvSpPr>
            <p:cNvPr id="132109" name="TextBox 7">
              <a:extLst>
                <a:ext uri="{FF2B5EF4-FFF2-40B4-BE49-F238E27FC236}">
                  <a16:creationId xmlns:a16="http://schemas.microsoft.com/office/drawing/2014/main" id="{3F5528D7-93F9-624B-82E1-A9D3F78C6E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53400" y="3011959"/>
              <a:ext cx="5052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-23</a:t>
              </a:r>
            </a:p>
          </p:txBody>
        </p:sp>
        <p:sp>
          <p:nvSpPr>
            <p:cNvPr id="132110" name="TextBox 8">
              <a:extLst>
                <a:ext uri="{FF2B5EF4-FFF2-40B4-BE49-F238E27FC236}">
                  <a16:creationId xmlns:a16="http://schemas.microsoft.com/office/drawing/2014/main" id="{D881C9F6-695D-074A-A4B8-A982A5B0A8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3929" y="2797613"/>
              <a:ext cx="990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0000"/>
                  </a:solidFill>
                  <a:latin typeface="Times" pitchFamily="2" charset="0"/>
                </a:rPr>
                <a:t>. . .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0F5F3B53-B960-EB45-BE01-02B50CA8DAA9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879371" y="3732406"/>
            <a:ext cx="185948" cy="518604"/>
          </a:xfrm>
          <a:prstGeom prst="rect">
            <a:avLst/>
          </a:prstGeom>
          <a:blipFill>
            <a:blip r:embed="rId3"/>
            <a:stretch>
              <a:fillRect l="-25000" t="-4762" r="-25000" b="-1190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099ABB1-9182-E244-891A-44A3849CD9A0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123690" y="3732406"/>
            <a:ext cx="185948" cy="518604"/>
          </a:xfrm>
          <a:prstGeom prst="rect">
            <a:avLst/>
          </a:prstGeom>
          <a:blipFill>
            <a:blip r:embed="rId4"/>
            <a:stretch>
              <a:fillRect l="-26667" t="-4762" r="-26667" b="-1190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5EA2696-E842-294C-A3BD-703E78663BE3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373948" y="3732407"/>
            <a:ext cx="185948" cy="520399"/>
          </a:xfrm>
          <a:prstGeom prst="rect">
            <a:avLst/>
          </a:prstGeom>
          <a:blipFill>
            <a:blip r:embed="rId5"/>
            <a:stretch>
              <a:fillRect l="-25000" t="-4762" r="-25000" b="-1190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sp>
        <p:nvSpPr>
          <p:cNvPr id="132104" name="TextBox 14">
            <a:extLst>
              <a:ext uri="{FF2B5EF4-FFF2-40B4-BE49-F238E27FC236}">
                <a16:creationId xmlns:a16="http://schemas.microsoft.com/office/drawing/2014/main" id="{912559B0-1FFF-6F4F-AD95-F066E3528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8563" y="3536951"/>
            <a:ext cx="990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. . 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03FE923-D5AA-704F-9B93-B267A21A7202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8813792" y="3671352"/>
            <a:ext cx="955390" cy="520399"/>
          </a:xfrm>
          <a:prstGeom prst="rect">
            <a:avLst/>
          </a:prstGeom>
          <a:blipFill>
            <a:blip r:embed="rId6"/>
            <a:stretch>
              <a:fillRect l="-3947" t="-2381" r="-3947" b="-1190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1" name="Picture 2" descr="Screen shot 2016-10-05 at 4.02.41 PM.png">
            <a:extLst>
              <a:ext uri="{FF2B5EF4-FFF2-40B4-BE49-F238E27FC236}">
                <a16:creationId xmlns:a16="http://schemas.microsoft.com/office/drawing/2014/main" id="{8BBF9AE7-D9F9-0F4A-8A81-5460422B0B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2" name="Title 1">
            <a:extLst>
              <a:ext uri="{FF2B5EF4-FFF2-40B4-BE49-F238E27FC236}">
                <a16:creationId xmlns:a16="http://schemas.microsoft.com/office/drawing/2014/main" id="{12705642-2B04-3D47-AA84-E717D7BA6A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3123" name="TextBox 5">
            <a:extLst>
              <a:ext uri="{FF2B5EF4-FFF2-40B4-BE49-F238E27FC236}">
                <a16:creationId xmlns:a16="http://schemas.microsoft.com/office/drawing/2014/main" id="{0EF24933-8989-F84E-B22F-13A9B38041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sp>
        <p:nvSpPr>
          <p:cNvPr id="133124" name="TextBox 1">
            <a:extLst>
              <a:ext uri="{FF2B5EF4-FFF2-40B4-BE49-F238E27FC236}">
                <a16:creationId xmlns:a16="http://schemas.microsoft.com/office/drawing/2014/main" id="{C735179B-8E9E-D540-8D0A-EEE85173D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1" y="2951164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sz="1800" b="0" baseline="30000">
                <a:solidFill>
                  <a:srgbClr val="FF0000"/>
                </a:solidFill>
                <a:latin typeface="Times" pitchFamily="2" charset="0"/>
              </a:rPr>
              <a:t>-1</a:t>
            </a:r>
          </a:p>
        </p:txBody>
      </p:sp>
      <p:sp>
        <p:nvSpPr>
          <p:cNvPr id="133125" name="TextBox 5">
            <a:extLst>
              <a:ext uri="{FF2B5EF4-FFF2-40B4-BE49-F238E27FC236}">
                <a16:creationId xmlns:a16="http://schemas.microsoft.com/office/drawing/2014/main" id="{1C481FB1-9F02-9947-9401-B5E5A4D8F5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1" y="2951164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sz="1800" b="0" baseline="30000">
                <a:solidFill>
                  <a:srgbClr val="FF0000"/>
                </a:solidFill>
                <a:latin typeface="Times" pitchFamily="2" charset="0"/>
              </a:rPr>
              <a:t>-2</a:t>
            </a:r>
          </a:p>
        </p:txBody>
      </p:sp>
      <p:sp>
        <p:nvSpPr>
          <p:cNvPr id="133126" name="TextBox 6">
            <a:extLst>
              <a:ext uri="{FF2B5EF4-FFF2-40B4-BE49-F238E27FC236}">
                <a16:creationId xmlns:a16="http://schemas.microsoft.com/office/drawing/2014/main" id="{91364BC4-93C6-1F4F-A0C3-6C5D9774E4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1" y="2951164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sz="1800" b="0" baseline="30000">
                <a:solidFill>
                  <a:srgbClr val="FF0000"/>
                </a:solidFill>
                <a:latin typeface="Times" pitchFamily="2" charset="0"/>
              </a:rPr>
              <a:t>-3</a:t>
            </a:r>
          </a:p>
        </p:txBody>
      </p:sp>
      <p:sp>
        <p:nvSpPr>
          <p:cNvPr id="133127" name="TextBox 7">
            <a:extLst>
              <a:ext uri="{FF2B5EF4-FFF2-40B4-BE49-F238E27FC236}">
                <a16:creationId xmlns:a16="http://schemas.microsoft.com/office/drawing/2014/main" id="{9BD746B8-2318-AE4B-B984-8031A7563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7801" y="3011489"/>
            <a:ext cx="5048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sz="1800" b="0" baseline="30000">
                <a:solidFill>
                  <a:srgbClr val="FF0000"/>
                </a:solidFill>
                <a:latin typeface="Times" pitchFamily="2" charset="0"/>
              </a:rPr>
              <a:t>-23</a:t>
            </a:r>
          </a:p>
        </p:txBody>
      </p:sp>
      <p:sp>
        <p:nvSpPr>
          <p:cNvPr id="133128" name="TextBox 8">
            <a:extLst>
              <a:ext uri="{FF2B5EF4-FFF2-40B4-BE49-F238E27FC236}">
                <a16:creationId xmlns:a16="http://schemas.microsoft.com/office/drawing/2014/main" id="{AB0A9A66-4930-D049-A93E-164EF0B1B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8563" y="2797176"/>
            <a:ext cx="990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. . .</a:t>
            </a:r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3EA7EEF0-0EBF-6747-810E-33CCAABE202C}"/>
              </a:ext>
            </a:extLst>
          </p:cNvPr>
          <p:cNvSpPr/>
          <p:nvPr/>
        </p:nvSpPr>
        <p:spPr bwMode="auto">
          <a:xfrm>
            <a:off x="3733801" y="2967039"/>
            <a:ext cx="366713" cy="782637"/>
          </a:xfrm>
          <a:prstGeom prst="frame">
            <a:avLst>
              <a:gd name="adj1" fmla="val 4182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33130" name="TextBox 3">
            <a:extLst>
              <a:ext uri="{FF2B5EF4-FFF2-40B4-BE49-F238E27FC236}">
                <a16:creationId xmlns:a16="http://schemas.microsoft.com/office/drawing/2014/main" id="{0855D7A9-DF57-0549-874A-26632F468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6475" y="3863976"/>
            <a:ext cx="819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0.5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2" descr="Screen shot 2016-10-05 at 4.02.41 PM.png">
            <a:extLst>
              <a:ext uri="{FF2B5EF4-FFF2-40B4-BE49-F238E27FC236}">
                <a16:creationId xmlns:a16="http://schemas.microsoft.com/office/drawing/2014/main" id="{6E7A7EA4-98A4-0545-BC69-D5B04353EB0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6" name="Title 1">
            <a:extLst>
              <a:ext uri="{FF2B5EF4-FFF2-40B4-BE49-F238E27FC236}">
                <a16:creationId xmlns:a16="http://schemas.microsoft.com/office/drawing/2014/main" id="{586C76C1-2888-D541-B6C4-3892C619AC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4147" name="TextBox 4">
            <a:extLst>
              <a:ext uri="{FF2B5EF4-FFF2-40B4-BE49-F238E27FC236}">
                <a16:creationId xmlns:a16="http://schemas.microsoft.com/office/drawing/2014/main" id="{21FA974F-B241-9848-8F51-8C4BD66D2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1" y="2581276"/>
            <a:ext cx="64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128</a:t>
            </a:r>
          </a:p>
        </p:txBody>
      </p:sp>
      <p:sp>
        <p:nvSpPr>
          <p:cNvPr id="134148" name="TextBox 6">
            <a:extLst>
              <a:ext uri="{FF2B5EF4-FFF2-40B4-BE49-F238E27FC236}">
                <a16:creationId xmlns:a16="http://schemas.microsoft.com/office/drawing/2014/main" id="{B8CBA770-B642-A240-8E53-ECF7BC6F9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4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4149" name="TextBox 7">
            <a:extLst>
              <a:ext uri="{FF2B5EF4-FFF2-40B4-BE49-F238E27FC236}">
                <a16:creationId xmlns:a16="http://schemas.microsoft.com/office/drawing/2014/main" id="{A4AE3E91-02A8-4641-93E3-AA11D0D366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5675" y="2590801"/>
            <a:ext cx="8778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    0.5</a:t>
            </a:r>
          </a:p>
        </p:txBody>
      </p:sp>
      <p:sp>
        <p:nvSpPr>
          <p:cNvPr id="134150" name="Left Brace 8">
            <a:extLst>
              <a:ext uri="{FF2B5EF4-FFF2-40B4-BE49-F238E27FC236}">
                <a16:creationId xmlns:a16="http://schemas.microsoft.com/office/drawing/2014/main" id="{31494FDF-37AC-234B-BCAC-70A4FA76E637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51" name="Left Brace 9">
            <a:extLst>
              <a:ext uri="{FF2B5EF4-FFF2-40B4-BE49-F238E27FC236}">
                <a16:creationId xmlns:a16="http://schemas.microsoft.com/office/drawing/2014/main" id="{DDF903C8-C01A-2F4C-B45F-D10F205FAEE9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52" name="Left Brace 10">
            <a:extLst>
              <a:ext uri="{FF2B5EF4-FFF2-40B4-BE49-F238E27FC236}">
                <a16:creationId xmlns:a16="http://schemas.microsoft.com/office/drawing/2014/main" id="{92400423-59D7-1844-80AD-C311656DF903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53" name="TextBox 5">
            <a:extLst>
              <a:ext uri="{FF2B5EF4-FFF2-40B4-BE49-F238E27FC236}">
                <a16:creationId xmlns:a16="http://schemas.microsoft.com/office/drawing/2014/main" id="{F6DF30CC-AC3A-F744-BCC8-8887514A7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2" descr="Screen shot 2016-10-05 at 4.02.41 PM.png">
            <a:extLst>
              <a:ext uri="{FF2B5EF4-FFF2-40B4-BE49-F238E27FC236}">
                <a16:creationId xmlns:a16="http://schemas.microsoft.com/office/drawing/2014/main" id="{B2F361F4-9C80-F24C-8DAD-0164CFA8B1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0" name="Title 1">
            <a:extLst>
              <a:ext uri="{FF2B5EF4-FFF2-40B4-BE49-F238E27FC236}">
                <a16:creationId xmlns:a16="http://schemas.microsoft.com/office/drawing/2014/main" id="{9A7751F7-09D3-C34D-A58C-A52893D866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5171" name="TextBox 4">
            <a:extLst>
              <a:ext uri="{FF2B5EF4-FFF2-40B4-BE49-F238E27FC236}">
                <a16:creationId xmlns:a16="http://schemas.microsoft.com/office/drawing/2014/main" id="{4138A4E3-A722-4441-9572-7EF7FB076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35172" name="TextBox 6">
            <a:extLst>
              <a:ext uri="{FF2B5EF4-FFF2-40B4-BE49-F238E27FC236}">
                <a16:creationId xmlns:a16="http://schemas.microsoft.com/office/drawing/2014/main" id="{38E2ED85-7C38-B842-9897-5AB58DD312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5173" name="TextBox 7">
            <a:extLst>
              <a:ext uri="{FF2B5EF4-FFF2-40B4-BE49-F238E27FC236}">
                <a16:creationId xmlns:a16="http://schemas.microsoft.com/office/drawing/2014/main" id="{BDD6D4E0-16A1-3841-A6EC-AB4D7F0E5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2663" y="2590801"/>
            <a:ext cx="12620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0.5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35174" name="Left Brace 8">
            <a:extLst>
              <a:ext uri="{FF2B5EF4-FFF2-40B4-BE49-F238E27FC236}">
                <a16:creationId xmlns:a16="http://schemas.microsoft.com/office/drawing/2014/main" id="{8E3340E4-3219-C549-B3FF-D194CE302828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75" name="Left Brace 9">
            <a:extLst>
              <a:ext uri="{FF2B5EF4-FFF2-40B4-BE49-F238E27FC236}">
                <a16:creationId xmlns:a16="http://schemas.microsoft.com/office/drawing/2014/main" id="{B30DECCF-DA3D-464A-AFA4-A6303475E82F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76" name="Left Brace 10">
            <a:extLst>
              <a:ext uri="{FF2B5EF4-FFF2-40B4-BE49-F238E27FC236}">
                <a16:creationId xmlns:a16="http://schemas.microsoft.com/office/drawing/2014/main" id="{3BE8C839-FA7C-4642-8706-14B4388CBDF6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77" name="TextBox 11">
            <a:extLst>
              <a:ext uri="{FF2B5EF4-FFF2-40B4-BE49-F238E27FC236}">
                <a16:creationId xmlns:a16="http://schemas.microsoft.com/office/drawing/2014/main" id="{6CB02E0C-CE4E-2547-9B93-587FBC6DDC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5178" name="TextBox 12">
            <a:extLst>
              <a:ext uri="{FF2B5EF4-FFF2-40B4-BE49-F238E27FC236}">
                <a16:creationId xmlns:a16="http://schemas.microsoft.com/office/drawing/2014/main" id="{3BC1BDB0-60F1-3D45-B457-FF612A21E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5179" name="TextBox 13">
            <a:extLst>
              <a:ext uri="{FF2B5EF4-FFF2-40B4-BE49-F238E27FC236}">
                <a16:creationId xmlns:a16="http://schemas.microsoft.com/office/drawing/2014/main" id="{DB7865F2-802D-984D-8468-AB789E1427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3.0</a:t>
            </a:r>
          </a:p>
        </p:txBody>
      </p:sp>
      <p:sp>
        <p:nvSpPr>
          <p:cNvPr id="135180" name="TextBox 5">
            <a:extLst>
              <a:ext uri="{FF2B5EF4-FFF2-40B4-BE49-F238E27FC236}">
                <a16:creationId xmlns:a16="http://schemas.microsoft.com/office/drawing/2014/main" id="{3BE750DB-DC11-D44D-8C33-E574031FB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itle 1">
            <a:extLst>
              <a:ext uri="{FF2B5EF4-FFF2-40B4-BE49-F238E27FC236}">
                <a16:creationId xmlns:a16="http://schemas.microsoft.com/office/drawing/2014/main" id="{DD3CB695-313A-EF47-8F40-53F38A2CFA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Less or 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0590264-A042-DD4B-934D-94A8E70FB126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9481" name="Group 1">
            <a:extLst>
              <a:ext uri="{FF2B5EF4-FFF2-40B4-BE49-F238E27FC236}">
                <a16:creationId xmlns:a16="http://schemas.microsoft.com/office/drawing/2014/main" id="{44FC0E6A-91A3-9E42-9D48-3628851B4603}"/>
              </a:ext>
            </a:extLst>
          </p:cNvPr>
          <p:cNvGrpSpPr>
            <a:grpSpLocks/>
          </p:cNvGrpSpPr>
          <p:nvPr/>
        </p:nvGrpSpPr>
        <p:grpSpPr bwMode="auto">
          <a:xfrm>
            <a:off x="4038600" y="5019675"/>
            <a:ext cx="2674938" cy="884238"/>
            <a:chOff x="3124200" y="5020297"/>
            <a:chExt cx="2674937" cy="884073"/>
          </a:xfrm>
        </p:grpSpPr>
        <p:sp>
          <p:nvSpPr>
            <p:cNvPr id="19482" name="Freeform 10">
              <a:extLst>
                <a:ext uri="{FF2B5EF4-FFF2-40B4-BE49-F238E27FC236}">
                  <a16:creationId xmlns:a16="http://schemas.microsoft.com/office/drawing/2014/main" id="{C00A6581-90F4-324D-8FDD-F893FC2E5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397" y="5450400"/>
              <a:ext cx="168254" cy="1591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Line 11">
              <a:extLst>
                <a:ext uri="{FF2B5EF4-FFF2-40B4-BE49-F238E27FC236}">
                  <a16:creationId xmlns:a16="http://schemas.microsoft.com/office/drawing/2014/main" id="{668C4928-D10A-E244-B3E7-D23E22A8AB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00396" y="5450400"/>
              <a:ext cx="298741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12">
              <a:extLst>
                <a:ext uri="{FF2B5EF4-FFF2-40B4-BE49-F238E27FC236}">
                  <a16:creationId xmlns:a16="http://schemas.microsoft.com/office/drawing/2014/main" id="{535ECE12-8447-E846-9554-DB929AC99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854" y="5335276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Line 13">
              <a:extLst>
                <a:ext uri="{FF2B5EF4-FFF2-40B4-BE49-F238E27FC236}">
                  <a16:creationId xmlns:a16="http://schemas.microsoft.com/office/drawing/2014/main" id="{7F52288D-FCEA-5640-83E7-788B1B231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0990" y="5330133"/>
              <a:ext cx="475430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14">
              <a:extLst>
                <a:ext uri="{FF2B5EF4-FFF2-40B4-BE49-F238E27FC236}">
                  <a16:creationId xmlns:a16="http://schemas.microsoft.com/office/drawing/2014/main" id="{95A0B3FC-4DF3-0F4E-8CFC-84552DE98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854" y="5020297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Line 15">
              <a:extLst>
                <a:ext uri="{FF2B5EF4-FFF2-40B4-BE49-F238E27FC236}">
                  <a16:creationId xmlns:a16="http://schemas.microsoft.com/office/drawing/2014/main" id="{25685F28-E7A2-4F4D-A735-4E6CAC7E5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87837" y="5646352"/>
              <a:ext cx="1331749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Rectangle 74">
              <a:extLst>
                <a:ext uri="{FF2B5EF4-FFF2-40B4-BE49-F238E27FC236}">
                  <a16:creationId xmlns:a16="http://schemas.microsoft.com/office/drawing/2014/main" id="{D639F30E-D305-9243-8DB3-26E2BE99B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028" y="5025070"/>
              <a:ext cx="44884" cy="215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9" name="Rectangle 76">
              <a:extLst>
                <a:ext uri="{FF2B5EF4-FFF2-40B4-BE49-F238E27FC236}">
                  <a16:creationId xmlns:a16="http://schemas.microsoft.com/office/drawing/2014/main" id="{F9FCA978-F81C-2843-A7D6-852FBFF97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471" y="5282350"/>
              <a:ext cx="44884" cy="215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" name="TextBox 47">
              <a:extLst>
                <a:ext uri="{FF2B5EF4-FFF2-40B4-BE49-F238E27FC236}">
                  <a16:creationId xmlns:a16="http://schemas.microsoft.com/office/drawing/2014/main" id="{EB848B53-B6FD-934B-B842-1CB8AAA120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5096483"/>
              <a:ext cx="312738" cy="399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x</a:t>
              </a:r>
              <a:endParaRPr lang="en-US" altLang="en-US" sz="2000" b="0" i="1" baseline="-25000" dirty="0">
                <a:latin typeface="+mj-lt"/>
              </a:endParaRPr>
            </a:p>
          </p:txBody>
        </p:sp>
        <p:sp>
          <p:nvSpPr>
            <p:cNvPr id="19491" name="Rectangle 98">
              <a:extLst>
                <a:ext uri="{FF2B5EF4-FFF2-40B4-BE49-F238E27FC236}">
                  <a16:creationId xmlns:a16="http://schemas.microsoft.com/office/drawing/2014/main" id="{FFC00ADA-10CB-0C4C-A125-1A21B0E483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989887" y="5484338"/>
              <a:ext cx="48090" cy="2307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92" name="Line 17">
              <a:extLst>
                <a:ext uri="{FF2B5EF4-FFF2-40B4-BE49-F238E27FC236}">
                  <a16:creationId xmlns:a16="http://schemas.microsoft.com/office/drawing/2014/main" id="{A8A8F4B1-5103-E645-828F-359167F09C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3434" y="5306469"/>
              <a:ext cx="312576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18">
              <a:extLst>
                <a:ext uri="{FF2B5EF4-FFF2-40B4-BE49-F238E27FC236}">
                  <a16:creationId xmlns:a16="http://schemas.microsoft.com/office/drawing/2014/main" id="{06BFCFEC-9687-C34A-87C0-B84113CB1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765" y="5128071"/>
              <a:ext cx="426353" cy="395510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Freeform 19">
              <a:extLst>
                <a:ext uri="{FF2B5EF4-FFF2-40B4-BE49-F238E27FC236}">
                  <a16:creationId xmlns:a16="http://schemas.microsoft.com/office/drawing/2014/main" id="{906E8DA8-92E6-A343-9DA3-474763477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487" y="5275127"/>
              <a:ext cx="117415" cy="119219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TextBox 60">
              <a:extLst>
                <a:ext uri="{FF2B5EF4-FFF2-40B4-BE49-F238E27FC236}">
                  <a16:creationId xmlns:a16="http://schemas.microsoft.com/office/drawing/2014/main" id="{89C73B78-EF8F-6949-897B-434F95C0C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5504395"/>
              <a:ext cx="312738" cy="399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y</a:t>
              </a:r>
              <a:endParaRPr lang="en-US" altLang="en-US" sz="2000" b="0" i="1" baseline="-25000" dirty="0">
                <a:latin typeface="+mj-lt"/>
              </a:endParaRPr>
            </a:p>
          </p:txBody>
        </p:sp>
        <p:grpSp>
          <p:nvGrpSpPr>
            <p:cNvPr id="19496" name="Group 122">
              <a:extLst>
                <a:ext uri="{FF2B5EF4-FFF2-40B4-BE49-F238E27FC236}">
                  <a16:creationId xmlns:a16="http://schemas.microsoft.com/office/drawing/2014/main" id="{01B57828-80EF-8940-86FF-816A40CCB8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87353" y="5214270"/>
              <a:ext cx="638281" cy="501031"/>
              <a:chOff x="2577" y="1741"/>
              <a:chExt cx="402" cy="316"/>
            </a:xfrm>
          </p:grpSpPr>
          <p:sp>
            <p:nvSpPr>
              <p:cNvPr id="19497" name="Freeform 64">
                <a:extLst>
                  <a:ext uri="{FF2B5EF4-FFF2-40B4-BE49-F238E27FC236}">
                    <a16:creationId xmlns:a16="http://schemas.microsoft.com/office/drawing/2014/main" id="{B39F847D-BDBE-1946-886F-DB74E8D31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98" name="Freeform 65">
                <a:extLst>
                  <a:ext uri="{FF2B5EF4-FFF2-40B4-BE49-F238E27FC236}">
                    <a16:creationId xmlns:a16="http://schemas.microsoft.com/office/drawing/2014/main" id="{DB2DEC80-2DF4-6D48-B08D-BE6FC62AE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99" name="Freeform 66">
                <a:extLst>
                  <a:ext uri="{FF2B5EF4-FFF2-40B4-BE49-F238E27FC236}">
                    <a16:creationId xmlns:a16="http://schemas.microsoft.com/office/drawing/2014/main" id="{E54B10A6-3662-7E43-9F1E-1A60525C3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0" name="Freeform 67">
                <a:extLst>
                  <a:ext uri="{FF2B5EF4-FFF2-40B4-BE49-F238E27FC236}">
                    <a16:creationId xmlns:a16="http://schemas.microsoft.com/office/drawing/2014/main" id="{05E9CD6D-C195-4F4E-A838-197F8359B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3" name="Picture 2" descr="Screen shot 2016-10-05 at 4.02.41 PM.png">
            <a:extLst>
              <a:ext uri="{FF2B5EF4-FFF2-40B4-BE49-F238E27FC236}">
                <a16:creationId xmlns:a16="http://schemas.microsoft.com/office/drawing/2014/main" id="{2FE58C56-BF75-EE42-93C7-9E8C2183F5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4" name="Title 1">
            <a:extLst>
              <a:ext uri="{FF2B5EF4-FFF2-40B4-BE49-F238E27FC236}">
                <a16:creationId xmlns:a16="http://schemas.microsoft.com/office/drawing/2014/main" id="{C5AD65ED-684E-C346-A0A7-E48876CAD6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6195" name="TextBox 4">
            <a:extLst>
              <a:ext uri="{FF2B5EF4-FFF2-40B4-BE49-F238E27FC236}">
                <a16:creationId xmlns:a16="http://schemas.microsoft.com/office/drawing/2014/main" id="{27216B4B-3BF4-554C-BBD0-36384F8FC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36196" name="TextBox 6">
            <a:extLst>
              <a:ext uri="{FF2B5EF4-FFF2-40B4-BE49-F238E27FC236}">
                <a16:creationId xmlns:a16="http://schemas.microsoft.com/office/drawing/2014/main" id="{8AF45701-4572-CE4F-ABB7-A9B808C24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6197" name="TextBox 7">
            <a:extLst>
              <a:ext uri="{FF2B5EF4-FFF2-40B4-BE49-F238E27FC236}">
                <a16:creationId xmlns:a16="http://schemas.microsoft.com/office/drawing/2014/main" id="{BC84DF39-48F1-0C42-9AC4-6DE5D78CE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2663" y="2590801"/>
            <a:ext cx="12620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0.5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36198" name="Left Brace 8">
            <a:extLst>
              <a:ext uri="{FF2B5EF4-FFF2-40B4-BE49-F238E27FC236}">
                <a16:creationId xmlns:a16="http://schemas.microsoft.com/office/drawing/2014/main" id="{9A996E15-C0D7-884A-B8F5-CBE9893AD75D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199" name="Left Brace 9">
            <a:extLst>
              <a:ext uri="{FF2B5EF4-FFF2-40B4-BE49-F238E27FC236}">
                <a16:creationId xmlns:a16="http://schemas.microsoft.com/office/drawing/2014/main" id="{7724AB4F-20C2-014D-965F-EA914268F648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200" name="Left Brace 10">
            <a:extLst>
              <a:ext uri="{FF2B5EF4-FFF2-40B4-BE49-F238E27FC236}">
                <a16:creationId xmlns:a16="http://schemas.microsoft.com/office/drawing/2014/main" id="{BF6B4488-FF56-7947-93D4-A1A9DCF787BE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201" name="TextBox 11">
            <a:extLst>
              <a:ext uri="{FF2B5EF4-FFF2-40B4-BE49-F238E27FC236}">
                <a16:creationId xmlns:a16="http://schemas.microsoft.com/office/drawing/2014/main" id="{E4AD2BEF-309A-F348-B26D-E87BBCA866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6202" name="TextBox 12">
            <a:extLst>
              <a:ext uri="{FF2B5EF4-FFF2-40B4-BE49-F238E27FC236}">
                <a16:creationId xmlns:a16="http://schemas.microsoft.com/office/drawing/2014/main" id="{13950566-E765-E347-9A70-90FF00D919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6203" name="TextBox 13">
            <a:extLst>
              <a:ext uri="{FF2B5EF4-FFF2-40B4-BE49-F238E27FC236}">
                <a16:creationId xmlns:a16="http://schemas.microsoft.com/office/drawing/2014/main" id="{4CD73FB3-9C32-4A49-BA93-EC2BC5DAD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3.0</a:t>
            </a:r>
          </a:p>
        </p:txBody>
      </p:sp>
      <p:sp>
        <p:nvSpPr>
          <p:cNvPr id="136204" name="TextBox 5">
            <a:extLst>
              <a:ext uri="{FF2B5EF4-FFF2-40B4-BE49-F238E27FC236}">
                <a16:creationId xmlns:a16="http://schemas.microsoft.com/office/drawing/2014/main" id="{A8327D04-6FBF-A140-99F4-4EF6408A0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sp>
        <p:nvSpPr>
          <p:cNvPr id="14" name="Frame 13">
            <a:extLst>
              <a:ext uri="{FF2B5EF4-FFF2-40B4-BE49-F238E27FC236}">
                <a16:creationId xmlns:a16="http://schemas.microsoft.com/office/drawing/2014/main" id="{BD951E15-2CD0-BE4B-8F94-5AC0C185567D}"/>
              </a:ext>
            </a:extLst>
          </p:cNvPr>
          <p:cNvSpPr/>
          <p:nvPr/>
        </p:nvSpPr>
        <p:spPr bwMode="auto">
          <a:xfrm>
            <a:off x="6224588" y="2581275"/>
            <a:ext cx="279400" cy="471488"/>
          </a:xfrm>
          <a:prstGeom prst="frame">
            <a:avLst>
              <a:gd name="adj1" fmla="val 4182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36206" name="TextBox 1">
            <a:extLst>
              <a:ext uri="{FF2B5EF4-FFF2-40B4-BE49-F238E27FC236}">
                <a16:creationId xmlns:a16="http://schemas.microsoft.com/office/drawing/2014/main" id="{A10BDF6D-E359-C245-B544-28A0A242D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0513" y="1168400"/>
            <a:ext cx="42481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1 is given to you for free.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It is part of the formula/standard.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7" name="Picture 2" descr="Screen shot 2016-10-05 at 4.02.41 PM.png">
            <a:extLst>
              <a:ext uri="{FF2B5EF4-FFF2-40B4-BE49-F238E27FC236}">
                <a16:creationId xmlns:a16="http://schemas.microsoft.com/office/drawing/2014/main" id="{1DFF51CD-8C24-AF41-A4C6-81D821FCF5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8" name="Title 1">
            <a:extLst>
              <a:ext uri="{FF2B5EF4-FFF2-40B4-BE49-F238E27FC236}">
                <a16:creationId xmlns:a16="http://schemas.microsoft.com/office/drawing/2014/main" id="{92BA1EFD-E2D6-7645-BE76-ECC97D3011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7219" name="Left Brace 4">
            <a:extLst>
              <a:ext uri="{FF2B5EF4-FFF2-40B4-BE49-F238E27FC236}">
                <a16:creationId xmlns:a16="http://schemas.microsoft.com/office/drawing/2014/main" id="{342AD90C-54A3-054B-9D2F-8330224FC901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7220" name="Left Brace 6">
            <a:extLst>
              <a:ext uri="{FF2B5EF4-FFF2-40B4-BE49-F238E27FC236}">
                <a16:creationId xmlns:a16="http://schemas.microsoft.com/office/drawing/2014/main" id="{47464818-1C95-F240-8F0C-FD1E7DCB6D12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7221" name="Left Brace 7">
            <a:extLst>
              <a:ext uri="{FF2B5EF4-FFF2-40B4-BE49-F238E27FC236}">
                <a16:creationId xmlns:a16="http://schemas.microsoft.com/office/drawing/2014/main" id="{A1F21E07-D80C-A24B-8D89-E9D998017CB5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7222" name="TextBox 8">
            <a:extLst>
              <a:ext uri="{FF2B5EF4-FFF2-40B4-BE49-F238E27FC236}">
                <a16:creationId xmlns:a16="http://schemas.microsoft.com/office/drawing/2014/main" id="{5D334166-B6AD-5146-88B2-5465E13BC3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989" y="2581276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7223" name="TextBox 9">
            <a:extLst>
              <a:ext uri="{FF2B5EF4-FFF2-40B4-BE49-F238E27FC236}">
                <a16:creationId xmlns:a16="http://schemas.microsoft.com/office/drawing/2014/main" id="{7CB38736-9388-5549-8208-AC65F2F9F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9526" y="2590801"/>
            <a:ext cx="569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1.5</a:t>
            </a:r>
          </a:p>
        </p:txBody>
      </p:sp>
      <p:sp>
        <p:nvSpPr>
          <p:cNvPr id="137224" name="TextBox 10">
            <a:extLst>
              <a:ext uri="{FF2B5EF4-FFF2-40B4-BE49-F238E27FC236}">
                <a16:creationId xmlns:a16="http://schemas.microsoft.com/office/drawing/2014/main" id="{7CC5E1D8-7AAF-8949-A715-0ED992271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baseline="3000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37225" name="TextBox 11">
            <a:extLst>
              <a:ext uri="{FF2B5EF4-FFF2-40B4-BE49-F238E27FC236}">
                <a16:creationId xmlns:a16="http://schemas.microsoft.com/office/drawing/2014/main" id="{24401E1A-E6EB-0843-AF68-3C2C55A78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7226" name="TextBox 12">
            <a:extLst>
              <a:ext uri="{FF2B5EF4-FFF2-40B4-BE49-F238E27FC236}">
                <a16:creationId xmlns:a16="http://schemas.microsoft.com/office/drawing/2014/main" id="{7DCDB9B9-957E-554C-94F2-1963E91164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7227" name="TextBox 13">
            <a:extLst>
              <a:ext uri="{FF2B5EF4-FFF2-40B4-BE49-F238E27FC236}">
                <a16:creationId xmlns:a16="http://schemas.microsoft.com/office/drawing/2014/main" id="{7FFCC024-2D40-754F-A730-F52920074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3.0</a:t>
            </a:r>
          </a:p>
        </p:txBody>
      </p:sp>
      <p:sp>
        <p:nvSpPr>
          <p:cNvPr id="137228" name="TextBox 5">
            <a:extLst>
              <a:ext uri="{FF2B5EF4-FFF2-40B4-BE49-F238E27FC236}">
                <a16:creationId xmlns:a16="http://schemas.microsoft.com/office/drawing/2014/main" id="{2E984E80-ABB7-E84F-8192-191DD83F7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5" name="Picture 2" descr="Screen shot 2016-10-05 at 4.03.02 PM.png">
            <a:extLst>
              <a:ext uri="{FF2B5EF4-FFF2-40B4-BE49-F238E27FC236}">
                <a16:creationId xmlns:a16="http://schemas.microsoft.com/office/drawing/2014/main" id="{8237C173-1906-6743-BBAE-305A001F7F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6" name="Title 1">
            <a:extLst>
              <a:ext uri="{FF2B5EF4-FFF2-40B4-BE49-F238E27FC236}">
                <a16:creationId xmlns:a16="http://schemas.microsoft.com/office/drawing/2014/main" id="{02569346-B0DD-084C-B9D2-DA48F28C21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39267" name="TextBox 5">
            <a:extLst>
              <a:ext uri="{FF2B5EF4-FFF2-40B4-BE49-F238E27FC236}">
                <a16:creationId xmlns:a16="http://schemas.microsoft.com/office/drawing/2014/main" id="{A7490E91-4EDE-D942-9DB0-FFF28793D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89" name="Picture 2" descr="Screen shot 2016-10-05 at 4.03.02 PM.png">
            <a:extLst>
              <a:ext uri="{FF2B5EF4-FFF2-40B4-BE49-F238E27FC236}">
                <a16:creationId xmlns:a16="http://schemas.microsoft.com/office/drawing/2014/main" id="{BABAD211-0A9F-CE46-81AD-3B71D77596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0" name="Title 1">
            <a:extLst>
              <a:ext uri="{FF2B5EF4-FFF2-40B4-BE49-F238E27FC236}">
                <a16:creationId xmlns:a16="http://schemas.microsoft.com/office/drawing/2014/main" id="{94FFA2F9-2922-1043-9C16-FBBC4E33BE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0291" name="TextBox 5">
            <a:extLst>
              <a:ext uri="{FF2B5EF4-FFF2-40B4-BE49-F238E27FC236}">
                <a16:creationId xmlns:a16="http://schemas.microsoft.com/office/drawing/2014/main" id="{800790E8-70A8-CE45-9AE1-CB7674719E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grpSp>
        <p:nvGrpSpPr>
          <p:cNvPr id="140292" name="Group 4">
            <a:extLst>
              <a:ext uri="{FF2B5EF4-FFF2-40B4-BE49-F238E27FC236}">
                <a16:creationId xmlns:a16="http://schemas.microsoft.com/office/drawing/2014/main" id="{C8F03556-408A-F643-870B-B5C00EF1E3DF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797175"/>
            <a:ext cx="5838825" cy="584200"/>
            <a:chOff x="2819400" y="2797613"/>
            <a:chExt cx="5839267" cy="583678"/>
          </a:xfrm>
        </p:grpSpPr>
        <p:sp>
          <p:nvSpPr>
            <p:cNvPr id="140293" name="TextBox 5">
              <a:extLst>
                <a:ext uri="{FF2B5EF4-FFF2-40B4-BE49-F238E27FC236}">
                  <a16:creationId xmlns:a16="http://schemas.microsoft.com/office/drawing/2014/main" id="{FD2AC7F3-E471-7843-A4BA-0733F9FF0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94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-1</a:t>
              </a:r>
            </a:p>
          </p:txBody>
        </p:sp>
        <p:sp>
          <p:nvSpPr>
            <p:cNvPr id="140294" name="TextBox 6">
              <a:extLst>
                <a:ext uri="{FF2B5EF4-FFF2-40B4-BE49-F238E27FC236}">
                  <a16:creationId xmlns:a16="http://schemas.microsoft.com/office/drawing/2014/main" id="{394E3B50-2E6F-3843-A8ED-4B6FA0905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</a:t>
              </a:r>
            </a:p>
          </p:txBody>
        </p:sp>
        <p:sp>
          <p:nvSpPr>
            <p:cNvPr id="140295" name="TextBox 7">
              <a:extLst>
                <a:ext uri="{FF2B5EF4-FFF2-40B4-BE49-F238E27FC236}">
                  <a16:creationId xmlns:a16="http://schemas.microsoft.com/office/drawing/2014/main" id="{3F851BCA-08F7-7841-922D-B1500C751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-3</a:t>
              </a:r>
            </a:p>
          </p:txBody>
        </p:sp>
        <p:sp>
          <p:nvSpPr>
            <p:cNvPr id="140296" name="TextBox 8">
              <a:extLst>
                <a:ext uri="{FF2B5EF4-FFF2-40B4-BE49-F238E27FC236}">
                  <a16:creationId xmlns:a16="http://schemas.microsoft.com/office/drawing/2014/main" id="{D3066671-FF7C-4645-BCA8-2AB98300B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53400" y="3011959"/>
              <a:ext cx="5052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-23</a:t>
              </a:r>
            </a:p>
          </p:txBody>
        </p:sp>
        <p:sp>
          <p:nvSpPr>
            <p:cNvPr id="140297" name="TextBox 9">
              <a:extLst>
                <a:ext uri="{FF2B5EF4-FFF2-40B4-BE49-F238E27FC236}">
                  <a16:creationId xmlns:a16="http://schemas.microsoft.com/office/drawing/2014/main" id="{908975EF-E348-F94E-BCA6-A9F005F58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3929" y="2797613"/>
              <a:ext cx="990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0000"/>
                  </a:solidFill>
                  <a:latin typeface="Times" pitchFamily="2" charset="0"/>
                </a:rPr>
                <a:t>. . .</a:t>
              </a:r>
            </a:p>
          </p:txBody>
        </p:sp>
      </p:grp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3" name="Picture 2" descr="Screen shot 2016-10-05 at 4.03.02 PM.png">
            <a:extLst>
              <a:ext uri="{FF2B5EF4-FFF2-40B4-BE49-F238E27FC236}">
                <a16:creationId xmlns:a16="http://schemas.microsoft.com/office/drawing/2014/main" id="{89C0E932-A013-AF40-B3C8-1750454D07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4" name="Title 1">
            <a:extLst>
              <a:ext uri="{FF2B5EF4-FFF2-40B4-BE49-F238E27FC236}">
                <a16:creationId xmlns:a16="http://schemas.microsoft.com/office/drawing/2014/main" id="{DC61ED2E-0AEC-CD44-84B1-B2C600CCDB1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1315" name="TextBox 5">
            <a:extLst>
              <a:ext uri="{FF2B5EF4-FFF2-40B4-BE49-F238E27FC236}">
                <a16:creationId xmlns:a16="http://schemas.microsoft.com/office/drawing/2014/main" id="{71F8FE39-2872-3F4A-B958-9BD60F7E1C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grpSp>
        <p:nvGrpSpPr>
          <p:cNvPr id="141316" name="Group 4">
            <a:extLst>
              <a:ext uri="{FF2B5EF4-FFF2-40B4-BE49-F238E27FC236}">
                <a16:creationId xmlns:a16="http://schemas.microsoft.com/office/drawing/2014/main" id="{073B7463-8A42-C74E-99C0-D7646F445E76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797175"/>
            <a:ext cx="5838825" cy="584200"/>
            <a:chOff x="2819400" y="2797613"/>
            <a:chExt cx="5839267" cy="583678"/>
          </a:xfrm>
        </p:grpSpPr>
        <p:sp>
          <p:nvSpPr>
            <p:cNvPr id="141319" name="TextBox 5">
              <a:extLst>
                <a:ext uri="{FF2B5EF4-FFF2-40B4-BE49-F238E27FC236}">
                  <a16:creationId xmlns:a16="http://schemas.microsoft.com/office/drawing/2014/main" id="{B928BEE0-5053-184C-BF6E-EE4C3354E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94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-1</a:t>
              </a:r>
            </a:p>
          </p:txBody>
        </p:sp>
        <p:sp>
          <p:nvSpPr>
            <p:cNvPr id="141320" name="TextBox 6">
              <a:extLst>
                <a:ext uri="{FF2B5EF4-FFF2-40B4-BE49-F238E27FC236}">
                  <a16:creationId xmlns:a16="http://schemas.microsoft.com/office/drawing/2014/main" id="{7CE74817-31E6-A546-9836-B8325B7F6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</a:t>
              </a:r>
            </a:p>
          </p:txBody>
        </p:sp>
        <p:sp>
          <p:nvSpPr>
            <p:cNvPr id="141321" name="TextBox 7">
              <a:extLst>
                <a:ext uri="{FF2B5EF4-FFF2-40B4-BE49-F238E27FC236}">
                  <a16:creationId xmlns:a16="http://schemas.microsoft.com/office/drawing/2014/main" id="{6342FA35-CAAB-FE49-AA97-089FF79D1A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-3</a:t>
              </a:r>
            </a:p>
          </p:txBody>
        </p:sp>
        <p:sp>
          <p:nvSpPr>
            <p:cNvPr id="141322" name="TextBox 8">
              <a:extLst>
                <a:ext uri="{FF2B5EF4-FFF2-40B4-BE49-F238E27FC236}">
                  <a16:creationId xmlns:a16="http://schemas.microsoft.com/office/drawing/2014/main" id="{E68FD348-48F6-994E-988F-2D722A834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53400" y="3011959"/>
              <a:ext cx="5052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-23</a:t>
              </a:r>
            </a:p>
          </p:txBody>
        </p:sp>
        <p:sp>
          <p:nvSpPr>
            <p:cNvPr id="141323" name="TextBox 9">
              <a:extLst>
                <a:ext uri="{FF2B5EF4-FFF2-40B4-BE49-F238E27FC236}">
                  <a16:creationId xmlns:a16="http://schemas.microsoft.com/office/drawing/2014/main" id="{039A838F-3CA8-1845-BF12-1FE6EC7683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3929" y="2797613"/>
              <a:ext cx="990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0000"/>
                  </a:solidFill>
                  <a:latin typeface="Times" pitchFamily="2" charset="0"/>
                </a:rPr>
                <a:t>. . .</a:t>
              </a:r>
            </a:p>
          </p:txBody>
        </p:sp>
      </p:grpSp>
      <p:sp>
        <p:nvSpPr>
          <p:cNvPr id="11" name="Frame 10">
            <a:extLst>
              <a:ext uri="{FF2B5EF4-FFF2-40B4-BE49-F238E27FC236}">
                <a16:creationId xmlns:a16="http://schemas.microsoft.com/office/drawing/2014/main" id="{E4F3EC11-79BB-364B-B29E-9350A591198C}"/>
              </a:ext>
            </a:extLst>
          </p:cNvPr>
          <p:cNvSpPr/>
          <p:nvPr/>
        </p:nvSpPr>
        <p:spPr bwMode="auto">
          <a:xfrm>
            <a:off x="3733801" y="2967039"/>
            <a:ext cx="366713" cy="782637"/>
          </a:xfrm>
          <a:prstGeom prst="frame">
            <a:avLst>
              <a:gd name="adj1" fmla="val 4182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41318" name="TextBox 11">
            <a:extLst>
              <a:ext uri="{FF2B5EF4-FFF2-40B4-BE49-F238E27FC236}">
                <a16:creationId xmlns:a16="http://schemas.microsoft.com/office/drawing/2014/main" id="{447D2920-848C-BA44-9A82-A0482DD6B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6475" y="3863976"/>
            <a:ext cx="819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0.5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2" descr="Screen shot 2016-10-05 at 4.03.02 PM.png">
            <a:extLst>
              <a:ext uri="{FF2B5EF4-FFF2-40B4-BE49-F238E27FC236}">
                <a16:creationId xmlns:a16="http://schemas.microsoft.com/office/drawing/2014/main" id="{0213DEB8-26F6-DB4D-B51C-C7C2EAE381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8" name="Title 1">
            <a:extLst>
              <a:ext uri="{FF2B5EF4-FFF2-40B4-BE49-F238E27FC236}">
                <a16:creationId xmlns:a16="http://schemas.microsoft.com/office/drawing/2014/main" id="{93325D3C-F7A5-D04A-921F-23C0AA5429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2339" name="TextBox 5">
            <a:extLst>
              <a:ext uri="{FF2B5EF4-FFF2-40B4-BE49-F238E27FC236}">
                <a16:creationId xmlns:a16="http://schemas.microsoft.com/office/drawing/2014/main" id="{790FF65D-AA5D-AC4C-B84F-A27191DFE4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grpSp>
        <p:nvGrpSpPr>
          <p:cNvPr id="142340" name="Group 4">
            <a:extLst>
              <a:ext uri="{FF2B5EF4-FFF2-40B4-BE49-F238E27FC236}">
                <a16:creationId xmlns:a16="http://schemas.microsoft.com/office/drawing/2014/main" id="{E0B2C2DB-28ED-3E4D-8543-A0B60CBAF9C1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797175"/>
            <a:ext cx="5838825" cy="584200"/>
            <a:chOff x="2819400" y="2797613"/>
            <a:chExt cx="5839267" cy="583678"/>
          </a:xfrm>
        </p:grpSpPr>
        <p:sp>
          <p:nvSpPr>
            <p:cNvPr id="142343" name="TextBox 5">
              <a:extLst>
                <a:ext uri="{FF2B5EF4-FFF2-40B4-BE49-F238E27FC236}">
                  <a16:creationId xmlns:a16="http://schemas.microsoft.com/office/drawing/2014/main" id="{8AF956C3-A91E-1744-AD0D-993C6344F2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94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-1</a:t>
              </a:r>
            </a:p>
          </p:txBody>
        </p:sp>
        <p:sp>
          <p:nvSpPr>
            <p:cNvPr id="142344" name="TextBox 6">
              <a:extLst>
                <a:ext uri="{FF2B5EF4-FFF2-40B4-BE49-F238E27FC236}">
                  <a16:creationId xmlns:a16="http://schemas.microsoft.com/office/drawing/2014/main" id="{384659F0-DE0C-614E-B209-D2275D527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</a:t>
              </a:r>
            </a:p>
          </p:txBody>
        </p:sp>
        <p:sp>
          <p:nvSpPr>
            <p:cNvPr id="142345" name="TextBox 7">
              <a:extLst>
                <a:ext uri="{FF2B5EF4-FFF2-40B4-BE49-F238E27FC236}">
                  <a16:creationId xmlns:a16="http://schemas.microsoft.com/office/drawing/2014/main" id="{FC5825A0-32A5-F641-B136-56DE4FF1E6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-3</a:t>
              </a:r>
            </a:p>
          </p:txBody>
        </p:sp>
        <p:sp>
          <p:nvSpPr>
            <p:cNvPr id="142346" name="TextBox 8">
              <a:extLst>
                <a:ext uri="{FF2B5EF4-FFF2-40B4-BE49-F238E27FC236}">
                  <a16:creationId xmlns:a16="http://schemas.microsoft.com/office/drawing/2014/main" id="{22FDAADB-2417-8840-A643-08355CEFA7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53400" y="3011959"/>
              <a:ext cx="5052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-23</a:t>
              </a:r>
            </a:p>
          </p:txBody>
        </p:sp>
        <p:sp>
          <p:nvSpPr>
            <p:cNvPr id="142347" name="TextBox 9">
              <a:extLst>
                <a:ext uri="{FF2B5EF4-FFF2-40B4-BE49-F238E27FC236}">
                  <a16:creationId xmlns:a16="http://schemas.microsoft.com/office/drawing/2014/main" id="{3026E6C9-D550-4746-BBBA-14D95B23E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3929" y="2797613"/>
              <a:ext cx="990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0000"/>
                  </a:solidFill>
                  <a:latin typeface="Times" pitchFamily="2" charset="0"/>
                </a:rPr>
                <a:t>. . .</a:t>
              </a:r>
            </a:p>
          </p:txBody>
        </p:sp>
      </p:grpSp>
      <p:sp>
        <p:nvSpPr>
          <p:cNvPr id="11" name="Frame 10">
            <a:extLst>
              <a:ext uri="{FF2B5EF4-FFF2-40B4-BE49-F238E27FC236}">
                <a16:creationId xmlns:a16="http://schemas.microsoft.com/office/drawing/2014/main" id="{757630F7-61C1-A64F-985B-9F2BA88906F4}"/>
              </a:ext>
            </a:extLst>
          </p:cNvPr>
          <p:cNvSpPr/>
          <p:nvPr/>
        </p:nvSpPr>
        <p:spPr bwMode="auto">
          <a:xfrm>
            <a:off x="4073526" y="2967039"/>
            <a:ext cx="366713" cy="782637"/>
          </a:xfrm>
          <a:prstGeom prst="frame">
            <a:avLst>
              <a:gd name="adj1" fmla="val 4182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42342" name="TextBox 11">
            <a:extLst>
              <a:ext uri="{FF2B5EF4-FFF2-40B4-BE49-F238E27FC236}">
                <a16:creationId xmlns:a16="http://schemas.microsoft.com/office/drawing/2014/main" id="{23F4917A-B690-B141-B8EB-C143742BD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3863976"/>
            <a:ext cx="973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0.25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2" descr="Screen shot 2016-10-05 at 4.03.02 PM.png">
            <a:extLst>
              <a:ext uri="{FF2B5EF4-FFF2-40B4-BE49-F238E27FC236}">
                <a16:creationId xmlns:a16="http://schemas.microsoft.com/office/drawing/2014/main" id="{703B7FAE-0E47-4A4B-A525-F645EC3539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2" name="Title 1">
            <a:extLst>
              <a:ext uri="{FF2B5EF4-FFF2-40B4-BE49-F238E27FC236}">
                <a16:creationId xmlns:a16="http://schemas.microsoft.com/office/drawing/2014/main" id="{498150F5-51BE-F84B-BC1E-305E654C63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3363" name="TextBox 4">
            <a:extLst>
              <a:ext uri="{FF2B5EF4-FFF2-40B4-BE49-F238E27FC236}">
                <a16:creationId xmlns:a16="http://schemas.microsoft.com/office/drawing/2014/main" id="{0A331373-5B1D-E043-AA43-73BCBCD30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1" y="2581276"/>
            <a:ext cx="64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128</a:t>
            </a:r>
          </a:p>
        </p:txBody>
      </p:sp>
      <p:sp>
        <p:nvSpPr>
          <p:cNvPr id="143364" name="TextBox 6">
            <a:extLst>
              <a:ext uri="{FF2B5EF4-FFF2-40B4-BE49-F238E27FC236}">
                <a16:creationId xmlns:a16="http://schemas.microsoft.com/office/drawing/2014/main" id="{0A703D67-1F6A-974F-A2A4-B40B0FAAD0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4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3365" name="TextBox 7">
            <a:extLst>
              <a:ext uri="{FF2B5EF4-FFF2-40B4-BE49-F238E27FC236}">
                <a16:creationId xmlns:a16="http://schemas.microsoft.com/office/drawing/2014/main" id="{9D30EBCD-C290-824D-ACF4-3C4E0A88B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3251" y="2590801"/>
            <a:ext cx="174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    0.5 + 0.25</a:t>
            </a:r>
          </a:p>
        </p:txBody>
      </p:sp>
      <p:sp>
        <p:nvSpPr>
          <p:cNvPr id="143366" name="Left Brace 8">
            <a:extLst>
              <a:ext uri="{FF2B5EF4-FFF2-40B4-BE49-F238E27FC236}">
                <a16:creationId xmlns:a16="http://schemas.microsoft.com/office/drawing/2014/main" id="{D9889428-AA0D-BD4D-9A83-4D6F766E80C4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67" name="Left Brace 9">
            <a:extLst>
              <a:ext uri="{FF2B5EF4-FFF2-40B4-BE49-F238E27FC236}">
                <a16:creationId xmlns:a16="http://schemas.microsoft.com/office/drawing/2014/main" id="{42FF6EC0-07D6-DE49-8269-C17D882D8333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68" name="Left Brace 10">
            <a:extLst>
              <a:ext uri="{FF2B5EF4-FFF2-40B4-BE49-F238E27FC236}">
                <a16:creationId xmlns:a16="http://schemas.microsoft.com/office/drawing/2014/main" id="{AE3D98E1-D74D-DB4F-80E0-6D83BEF3D2F1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69" name="TextBox 5">
            <a:extLst>
              <a:ext uri="{FF2B5EF4-FFF2-40B4-BE49-F238E27FC236}">
                <a16:creationId xmlns:a16="http://schemas.microsoft.com/office/drawing/2014/main" id="{AD9B8728-BE77-C14C-8780-E18B09EB09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5" name="Picture 2" descr="Screen shot 2016-10-05 at 4.03.02 PM.png">
            <a:extLst>
              <a:ext uri="{FF2B5EF4-FFF2-40B4-BE49-F238E27FC236}">
                <a16:creationId xmlns:a16="http://schemas.microsoft.com/office/drawing/2014/main" id="{720EB6B6-B0DD-804E-9356-6AB118BF1E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6" name="Title 1">
            <a:extLst>
              <a:ext uri="{FF2B5EF4-FFF2-40B4-BE49-F238E27FC236}">
                <a16:creationId xmlns:a16="http://schemas.microsoft.com/office/drawing/2014/main" id="{A2C6D3DF-0D5B-1F43-8350-BE09A3618B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4387" name="TextBox 4">
            <a:extLst>
              <a:ext uri="{FF2B5EF4-FFF2-40B4-BE49-F238E27FC236}">
                <a16:creationId xmlns:a16="http://schemas.microsoft.com/office/drawing/2014/main" id="{DCEF728E-D6D2-4E4D-BB58-B2F5D7EA5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44388" name="TextBox 6">
            <a:extLst>
              <a:ext uri="{FF2B5EF4-FFF2-40B4-BE49-F238E27FC236}">
                <a16:creationId xmlns:a16="http://schemas.microsoft.com/office/drawing/2014/main" id="{9A2D33DD-6D8E-6541-B0FE-8BAEF1D56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4389" name="TextBox 7">
            <a:extLst>
              <a:ext uri="{FF2B5EF4-FFF2-40B4-BE49-F238E27FC236}">
                <a16:creationId xmlns:a16="http://schemas.microsoft.com/office/drawing/2014/main" id="{79950075-41F8-A147-B37A-5424ECF554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0863" y="2590801"/>
            <a:ext cx="21256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0.5 + 0.25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44390" name="Left Brace 8">
            <a:extLst>
              <a:ext uri="{FF2B5EF4-FFF2-40B4-BE49-F238E27FC236}">
                <a16:creationId xmlns:a16="http://schemas.microsoft.com/office/drawing/2014/main" id="{E5D19A99-FE62-9148-A29A-0D8877399127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391" name="Left Brace 9">
            <a:extLst>
              <a:ext uri="{FF2B5EF4-FFF2-40B4-BE49-F238E27FC236}">
                <a16:creationId xmlns:a16="http://schemas.microsoft.com/office/drawing/2014/main" id="{6242AF9E-2771-9B47-9FEA-B1C250C548B3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392" name="Left Brace 10">
            <a:extLst>
              <a:ext uri="{FF2B5EF4-FFF2-40B4-BE49-F238E27FC236}">
                <a16:creationId xmlns:a16="http://schemas.microsoft.com/office/drawing/2014/main" id="{E80D3B4B-D8B1-A849-BE56-8BE3F1AD5D94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393" name="TextBox 11">
            <a:extLst>
              <a:ext uri="{FF2B5EF4-FFF2-40B4-BE49-F238E27FC236}">
                <a16:creationId xmlns:a16="http://schemas.microsoft.com/office/drawing/2014/main" id="{E1E449C7-99F3-0C4A-9C52-7B9C643923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4394" name="TextBox 12">
            <a:extLst>
              <a:ext uri="{FF2B5EF4-FFF2-40B4-BE49-F238E27FC236}">
                <a16:creationId xmlns:a16="http://schemas.microsoft.com/office/drawing/2014/main" id="{EDCDD348-1DAA-6C42-B917-D46184EEA5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4395" name="TextBox 13">
            <a:extLst>
              <a:ext uri="{FF2B5EF4-FFF2-40B4-BE49-F238E27FC236}">
                <a16:creationId xmlns:a16="http://schemas.microsoft.com/office/drawing/2014/main" id="{F4720196-9269-D643-95DE-E67E586E3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3.5</a:t>
            </a:r>
          </a:p>
        </p:txBody>
      </p:sp>
      <p:sp>
        <p:nvSpPr>
          <p:cNvPr id="144396" name="TextBox 5">
            <a:extLst>
              <a:ext uri="{FF2B5EF4-FFF2-40B4-BE49-F238E27FC236}">
                <a16:creationId xmlns:a16="http://schemas.microsoft.com/office/drawing/2014/main" id="{04AF3D55-8C2C-6141-9436-DE1D714B73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2" descr="Screen shot 2016-10-05 at 4.03.02 PM.png">
            <a:extLst>
              <a:ext uri="{FF2B5EF4-FFF2-40B4-BE49-F238E27FC236}">
                <a16:creationId xmlns:a16="http://schemas.microsoft.com/office/drawing/2014/main" id="{07B53019-2EF6-5949-B476-CE8CBDF1AA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0" name="Title 1">
            <a:extLst>
              <a:ext uri="{FF2B5EF4-FFF2-40B4-BE49-F238E27FC236}">
                <a16:creationId xmlns:a16="http://schemas.microsoft.com/office/drawing/2014/main" id="{83FB54E8-6D1A-454D-830C-ABB601A3D4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5411" name="TextBox 4">
            <a:extLst>
              <a:ext uri="{FF2B5EF4-FFF2-40B4-BE49-F238E27FC236}">
                <a16:creationId xmlns:a16="http://schemas.microsoft.com/office/drawing/2014/main" id="{D2BD157F-1AD7-3646-8A33-390F6B2417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45412" name="TextBox 6">
            <a:extLst>
              <a:ext uri="{FF2B5EF4-FFF2-40B4-BE49-F238E27FC236}">
                <a16:creationId xmlns:a16="http://schemas.microsoft.com/office/drawing/2014/main" id="{92E575B2-5566-DE41-9C9D-26FEA5D97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5413" name="TextBox 7">
            <a:extLst>
              <a:ext uri="{FF2B5EF4-FFF2-40B4-BE49-F238E27FC236}">
                <a16:creationId xmlns:a16="http://schemas.microsoft.com/office/drawing/2014/main" id="{ACAE6680-197D-FA4A-AEAF-E9A157F98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0863" y="2590801"/>
            <a:ext cx="21256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0.5 + 0.25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45414" name="Left Brace 8">
            <a:extLst>
              <a:ext uri="{FF2B5EF4-FFF2-40B4-BE49-F238E27FC236}">
                <a16:creationId xmlns:a16="http://schemas.microsoft.com/office/drawing/2014/main" id="{A3FB2425-E3AA-4749-A61A-A552A94C98EB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5415" name="Left Brace 9">
            <a:extLst>
              <a:ext uri="{FF2B5EF4-FFF2-40B4-BE49-F238E27FC236}">
                <a16:creationId xmlns:a16="http://schemas.microsoft.com/office/drawing/2014/main" id="{1A6F142D-002F-E84D-8A87-C2548C143C99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5416" name="Left Brace 10">
            <a:extLst>
              <a:ext uri="{FF2B5EF4-FFF2-40B4-BE49-F238E27FC236}">
                <a16:creationId xmlns:a16="http://schemas.microsoft.com/office/drawing/2014/main" id="{31833AA7-6F61-9342-BCD2-D975A384F5B7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5417" name="TextBox 11">
            <a:extLst>
              <a:ext uri="{FF2B5EF4-FFF2-40B4-BE49-F238E27FC236}">
                <a16:creationId xmlns:a16="http://schemas.microsoft.com/office/drawing/2014/main" id="{38F48CC7-9DF1-B748-B587-A6DA9D9AF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5418" name="TextBox 12">
            <a:extLst>
              <a:ext uri="{FF2B5EF4-FFF2-40B4-BE49-F238E27FC236}">
                <a16:creationId xmlns:a16="http://schemas.microsoft.com/office/drawing/2014/main" id="{47186365-D934-1240-A21C-6F0817A08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5419" name="TextBox 13">
            <a:extLst>
              <a:ext uri="{FF2B5EF4-FFF2-40B4-BE49-F238E27FC236}">
                <a16:creationId xmlns:a16="http://schemas.microsoft.com/office/drawing/2014/main" id="{7F4E90D2-3EE4-9240-B2F3-A08F4337A1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3.5</a:t>
            </a:r>
          </a:p>
        </p:txBody>
      </p:sp>
      <p:sp>
        <p:nvSpPr>
          <p:cNvPr id="145420" name="TextBox 5">
            <a:extLst>
              <a:ext uri="{FF2B5EF4-FFF2-40B4-BE49-F238E27FC236}">
                <a16:creationId xmlns:a16="http://schemas.microsoft.com/office/drawing/2014/main" id="{E52506BF-1F73-4844-843F-0F62D9D70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sp>
        <p:nvSpPr>
          <p:cNvPr id="14" name="Frame 13">
            <a:extLst>
              <a:ext uri="{FF2B5EF4-FFF2-40B4-BE49-F238E27FC236}">
                <a16:creationId xmlns:a16="http://schemas.microsoft.com/office/drawing/2014/main" id="{CC22FC23-8DBB-2641-970C-863ABF81F07A}"/>
              </a:ext>
            </a:extLst>
          </p:cNvPr>
          <p:cNvSpPr/>
          <p:nvPr/>
        </p:nvSpPr>
        <p:spPr bwMode="auto">
          <a:xfrm>
            <a:off x="5791200" y="2581275"/>
            <a:ext cx="279400" cy="471488"/>
          </a:xfrm>
          <a:prstGeom prst="frame">
            <a:avLst>
              <a:gd name="adj1" fmla="val 4182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45422" name="TextBox 14">
            <a:extLst>
              <a:ext uri="{FF2B5EF4-FFF2-40B4-BE49-F238E27FC236}">
                <a16:creationId xmlns:a16="http://schemas.microsoft.com/office/drawing/2014/main" id="{5E5D2D1C-D871-6043-A431-04F758626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0513" y="1168400"/>
            <a:ext cx="42481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1 is given to you for free.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It is part of the formula/standard.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2F16A9C0-E79F-6E46-9163-9054C80AE6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Less or 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0590264-A042-DD4B-934D-94A8E70FB126}"/>
              </a:ext>
            </a:extLst>
          </p:cNvPr>
          <p:cNvGraphicFramePr>
            <a:graphicFrameLocks noGrp="1"/>
          </p:cNvGraphicFramePr>
          <p:nvPr/>
        </p:nvGraphicFramePr>
        <p:xfrm>
          <a:off x="1143000" y="1855788"/>
          <a:ext cx="2438400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0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02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78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EB34FC51-BAC1-8E44-AA6A-12EA57D5D015}"/>
              </a:ext>
            </a:extLst>
          </p:cNvPr>
          <p:cNvGraphicFramePr>
            <a:graphicFrameLocks noGrp="1"/>
          </p:cNvGraphicFramePr>
          <p:nvPr/>
        </p:nvGraphicFramePr>
        <p:xfrm>
          <a:off x="4343400" y="1855788"/>
          <a:ext cx="2438401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0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02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78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4FBADB4-0B0E-694A-AC68-0435E4FC5B9F}"/>
              </a:ext>
            </a:extLst>
          </p:cNvPr>
          <p:cNvGraphicFramePr>
            <a:graphicFrameLocks noGrp="1"/>
          </p:cNvGraphicFramePr>
          <p:nvPr/>
        </p:nvGraphicFramePr>
        <p:xfrm>
          <a:off x="7329488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1575" name="TextBox 1">
            <a:extLst>
              <a:ext uri="{FF2B5EF4-FFF2-40B4-BE49-F238E27FC236}">
                <a16:creationId xmlns:a16="http://schemas.microsoft.com/office/drawing/2014/main" id="{A2B22725-74D1-AE49-A690-DD4F59611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7125" y="2997200"/>
            <a:ext cx="527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or</a:t>
            </a:r>
          </a:p>
        </p:txBody>
      </p:sp>
      <p:sp>
        <p:nvSpPr>
          <p:cNvPr id="21576" name="TextBox 6">
            <a:extLst>
              <a:ext uri="{FF2B5EF4-FFF2-40B4-BE49-F238E27FC236}">
                <a16:creationId xmlns:a16="http://schemas.microsoft.com/office/drawing/2014/main" id="{06C2825B-C730-7C42-8E93-4D56F4EFD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8475" y="2997200"/>
            <a:ext cx="414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=</a:t>
            </a: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3" name="Picture 2" descr="Screen shot 2016-10-05 at 4.03.02 PM.png">
            <a:extLst>
              <a:ext uri="{FF2B5EF4-FFF2-40B4-BE49-F238E27FC236}">
                <a16:creationId xmlns:a16="http://schemas.microsoft.com/office/drawing/2014/main" id="{2C66AD94-BEED-C947-BB50-8DB422EBEE5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4" name="Title 1">
            <a:extLst>
              <a:ext uri="{FF2B5EF4-FFF2-40B4-BE49-F238E27FC236}">
                <a16:creationId xmlns:a16="http://schemas.microsoft.com/office/drawing/2014/main" id="{E8295914-93DB-D14F-9100-93240857A0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6435" name="Left Brace 4">
            <a:extLst>
              <a:ext uri="{FF2B5EF4-FFF2-40B4-BE49-F238E27FC236}">
                <a16:creationId xmlns:a16="http://schemas.microsoft.com/office/drawing/2014/main" id="{B69A8FAA-CDE5-9940-B36F-356C62C330BD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36" name="Left Brace 6">
            <a:extLst>
              <a:ext uri="{FF2B5EF4-FFF2-40B4-BE49-F238E27FC236}">
                <a16:creationId xmlns:a16="http://schemas.microsoft.com/office/drawing/2014/main" id="{58126FB1-EBF4-6E4B-86EA-9C4EAA69134E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37" name="Left Brace 7">
            <a:extLst>
              <a:ext uri="{FF2B5EF4-FFF2-40B4-BE49-F238E27FC236}">
                <a16:creationId xmlns:a16="http://schemas.microsoft.com/office/drawing/2014/main" id="{B8FA72FA-6B7C-904C-9A0A-DF7E0E9D78EF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38" name="TextBox 8">
            <a:extLst>
              <a:ext uri="{FF2B5EF4-FFF2-40B4-BE49-F238E27FC236}">
                <a16:creationId xmlns:a16="http://schemas.microsoft.com/office/drawing/2014/main" id="{8CFFB748-4A28-BE44-A7BB-5908DD8316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989" y="2581276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6439" name="TextBox 9">
            <a:extLst>
              <a:ext uri="{FF2B5EF4-FFF2-40B4-BE49-F238E27FC236}">
                <a16:creationId xmlns:a16="http://schemas.microsoft.com/office/drawing/2014/main" id="{EC6EAF65-9B45-F64B-9AD0-BDA1E1CF6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9525" y="2590801"/>
            <a:ext cx="7239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1.75</a:t>
            </a:r>
          </a:p>
        </p:txBody>
      </p:sp>
      <p:sp>
        <p:nvSpPr>
          <p:cNvPr id="146440" name="TextBox 10">
            <a:extLst>
              <a:ext uri="{FF2B5EF4-FFF2-40B4-BE49-F238E27FC236}">
                <a16:creationId xmlns:a16="http://schemas.microsoft.com/office/drawing/2014/main" id="{F9246599-DA53-084F-9470-5B57BFEBF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baseline="3000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46441" name="TextBox 11">
            <a:extLst>
              <a:ext uri="{FF2B5EF4-FFF2-40B4-BE49-F238E27FC236}">
                <a16:creationId xmlns:a16="http://schemas.microsoft.com/office/drawing/2014/main" id="{41F9FEAF-A4B2-CD4B-A84F-38EF3CA66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6442" name="TextBox 12">
            <a:extLst>
              <a:ext uri="{FF2B5EF4-FFF2-40B4-BE49-F238E27FC236}">
                <a16:creationId xmlns:a16="http://schemas.microsoft.com/office/drawing/2014/main" id="{78F6C54B-C054-0643-AA76-4652FD0152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6443" name="TextBox 13">
            <a:extLst>
              <a:ext uri="{FF2B5EF4-FFF2-40B4-BE49-F238E27FC236}">
                <a16:creationId xmlns:a16="http://schemas.microsoft.com/office/drawing/2014/main" id="{A33A39E9-2E09-0147-A375-401C7E4BD1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3.5</a:t>
            </a:r>
          </a:p>
        </p:txBody>
      </p:sp>
      <p:sp>
        <p:nvSpPr>
          <p:cNvPr id="146444" name="TextBox 5">
            <a:extLst>
              <a:ext uri="{FF2B5EF4-FFF2-40B4-BE49-F238E27FC236}">
                <a16:creationId xmlns:a16="http://schemas.microsoft.com/office/drawing/2014/main" id="{60817A74-8B00-0B47-9DFF-FBECD4F3A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2" descr="Screen shot 2016-10-05 at 4.03.33 PM.png">
            <a:extLst>
              <a:ext uri="{FF2B5EF4-FFF2-40B4-BE49-F238E27FC236}">
                <a16:creationId xmlns:a16="http://schemas.microsoft.com/office/drawing/2014/main" id="{2EAA4A44-B7A8-6840-AD53-C3DF1A6F87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09000" cy="293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2" name="Title 1">
            <a:extLst>
              <a:ext uri="{FF2B5EF4-FFF2-40B4-BE49-F238E27FC236}">
                <a16:creationId xmlns:a16="http://schemas.microsoft.com/office/drawing/2014/main" id="{006F87AD-B3C1-F24E-8130-185AC5A729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5.0</a:t>
            </a:r>
          </a:p>
        </p:txBody>
      </p:sp>
      <p:sp>
        <p:nvSpPr>
          <p:cNvPr id="148483" name="TextBox 5">
            <a:extLst>
              <a:ext uri="{FF2B5EF4-FFF2-40B4-BE49-F238E27FC236}">
                <a16:creationId xmlns:a16="http://schemas.microsoft.com/office/drawing/2014/main" id="{0D1A6799-FD49-834C-8E2D-C3170727B8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5" name="Picture 2" descr="Screen shot 2016-10-05 at 4.04.01 PM.png">
            <a:extLst>
              <a:ext uri="{FF2B5EF4-FFF2-40B4-BE49-F238E27FC236}">
                <a16:creationId xmlns:a16="http://schemas.microsoft.com/office/drawing/2014/main" id="{2C9B5E2A-A3A6-0942-BAB3-1597A287D9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338" y="2001838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6" name="Title 1">
            <a:extLst>
              <a:ext uri="{FF2B5EF4-FFF2-40B4-BE49-F238E27FC236}">
                <a16:creationId xmlns:a16="http://schemas.microsoft.com/office/drawing/2014/main" id="{B0E01714-2149-8441-A611-869F4C5D55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6.0</a:t>
            </a:r>
          </a:p>
        </p:txBody>
      </p:sp>
      <p:sp>
        <p:nvSpPr>
          <p:cNvPr id="149507" name="TextBox 5">
            <a:extLst>
              <a:ext uri="{FF2B5EF4-FFF2-40B4-BE49-F238E27FC236}">
                <a16:creationId xmlns:a16="http://schemas.microsoft.com/office/drawing/2014/main" id="{D248A5C1-30BE-F64C-90F6-6B80BD9CB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29" name="Picture 2" descr="Screen shot 2016-10-05 at 4.04.29 PM.png">
            <a:extLst>
              <a:ext uri="{FF2B5EF4-FFF2-40B4-BE49-F238E27FC236}">
                <a16:creationId xmlns:a16="http://schemas.microsoft.com/office/drawing/2014/main" id="{5FB08CC4-E723-2941-B6A7-C18118EFAFD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78025"/>
            <a:ext cx="85217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0" name="Title 1">
            <a:extLst>
              <a:ext uri="{FF2B5EF4-FFF2-40B4-BE49-F238E27FC236}">
                <a16:creationId xmlns:a16="http://schemas.microsoft.com/office/drawing/2014/main" id="{45E4872F-1823-6041-8CE9-C4B088377C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-7.0</a:t>
            </a:r>
          </a:p>
        </p:txBody>
      </p:sp>
      <p:sp>
        <p:nvSpPr>
          <p:cNvPr id="150531" name="TextBox 5">
            <a:extLst>
              <a:ext uri="{FF2B5EF4-FFF2-40B4-BE49-F238E27FC236}">
                <a16:creationId xmlns:a16="http://schemas.microsoft.com/office/drawing/2014/main" id="{18529ED9-5559-ED40-B8B3-048D6B9D4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3" name="Picture 2" descr="Screen shot 2016-10-05 at 4.04.53 PM.png">
            <a:extLst>
              <a:ext uri="{FF2B5EF4-FFF2-40B4-BE49-F238E27FC236}">
                <a16:creationId xmlns:a16="http://schemas.microsoft.com/office/drawing/2014/main" id="{4BC25D47-0248-7843-82AC-77F50728DE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090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4" name="Title 1">
            <a:extLst>
              <a:ext uri="{FF2B5EF4-FFF2-40B4-BE49-F238E27FC236}">
                <a16:creationId xmlns:a16="http://schemas.microsoft.com/office/drawing/2014/main" id="{6EA46DB9-E953-D042-985F-CB8505AD31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0.8</a:t>
            </a:r>
          </a:p>
        </p:txBody>
      </p:sp>
      <p:sp>
        <p:nvSpPr>
          <p:cNvPr id="151555" name="TextBox 5">
            <a:extLst>
              <a:ext uri="{FF2B5EF4-FFF2-40B4-BE49-F238E27FC236}">
                <a16:creationId xmlns:a16="http://schemas.microsoft.com/office/drawing/2014/main" id="{BE4F3120-B906-424A-9FBC-D1635C858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7" name="Picture 2" descr="Screen shot 2016-10-05 at 4.04.53 PM.png">
            <a:extLst>
              <a:ext uri="{FF2B5EF4-FFF2-40B4-BE49-F238E27FC236}">
                <a16:creationId xmlns:a16="http://schemas.microsoft.com/office/drawing/2014/main" id="{250598D0-6EBA-3348-A28C-58B8857223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090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8" name="Title 1">
            <a:extLst>
              <a:ext uri="{FF2B5EF4-FFF2-40B4-BE49-F238E27FC236}">
                <a16:creationId xmlns:a16="http://schemas.microsoft.com/office/drawing/2014/main" id="{ED1789E2-05E5-F543-803F-00044467E8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0.8</a:t>
            </a:r>
          </a:p>
        </p:txBody>
      </p:sp>
      <p:sp>
        <p:nvSpPr>
          <p:cNvPr id="152579" name="TextBox 2">
            <a:extLst>
              <a:ext uri="{FF2B5EF4-FFF2-40B4-BE49-F238E27FC236}">
                <a16:creationId xmlns:a16="http://schemas.microsoft.com/office/drawing/2014/main" id="{C53C3F0E-73D9-2D49-9C0C-5101C5776B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1" y="4940301"/>
            <a:ext cx="8829675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decimal number cannot be stored perfectly in this format!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bits in the mantissa are periodic and will extend to infinity.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600" b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Think of storing 1/3 = 0.33333(3) with fixed number of decimal digits.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similar:  0.8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has no finite representation in IEEE 754.</a:t>
            </a: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4" descr="Screen shot 2016-10-05 at 5.35.52 PM.png">
            <a:extLst>
              <a:ext uri="{FF2B5EF4-FFF2-40B4-BE49-F238E27FC236}">
                <a16:creationId xmlns:a16="http://schemas.microsoft.com/office/drawing/2014/main" id="{13B6EE39-7164-C745-8EF7-A3D2E3C6FC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0788" y="1978025"/>
            <a:ext cx="84709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2" name="Title 1">
            <a:extLst>
              <a:ext uri="{FF2B5EF4-FFF2-40B4-BE49-F238E27FC236}">
                <a16:creationId xmlns:a16="http://schemas.microsoft.com/office/drawing/2014/main" id="{7B858C2A-AE5C-494D-AD1F-F31BD307FF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0.0</a:t>
            </a:r>
          </a:p>
        </p:txBody>
      </p:sp>
      <p:sp>
        <p:nvSpPr>
          <p:cNvPr id="153603" name="TextBox 5">
            <a:extLst>
              <a:ext uri="{FF2B5EF4-FFF2-40B4-BE49-F238E27FC236}">
                <a16:creationId xmlns:a16="http://schemas.microsoft.com/office/drawing/2014/main" id="{1CC47AE5-0587-1A4A-9418-FC2EA4374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2" descr="Screen shot 2016-10-05 at 5.37.01 PM.png">
            <a:extLst>
              <a:ext uri="{FF2B5EF4-FFF2-40B4-BE49-F238E27FC236}">
                <a16:creationId xmlns:a16="http://schemas.microsoft.com/office/drawing/2014/main" id="{845C96CA-4F4E-5248-B65F-F31D7386FF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3488" y="1978025"/>
            <a:ext cx="84836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6" name="Title 1">
            <a:extLst>
              <a:ext uri="{FF2B5EF4-FFF2-40B4-BE49-F238E27FC236}">
                <a16:creationId xmlns:a16="http://schemas.microsoft.com/office/drawing/2014/main" id="{CB0DF708-EB2F-BF44-BB20-AEA0FF05FD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-0.0</a:t>
            </a:r>
          </a:p>
        </p:txBody>
      </p:sp>
      <p:sp>
        <p:nvSpPr>
          <p:cNvPr id="154627" name="TextBox 5">
            <a:extLst>
              <a:ext uri="{FF2B5EF4-FFF2-40B4-BE49-F238E27FC236}">
                <a16:creationId xmlns:a16="http://schemas.microsoft.com/office/drawing/2014/main" id="{E58E79BB-9896-2949-B464-A9B9A06CC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3" descr="Screen shot 2016-10-05 at 5.42.36 PM.png">
            <a:extLst>
              <a:ext uri="{FF2B5EF4-FFF2-40B4-BE49-F238E27FC236}">
                <a16:creationId xmlns:a16="http://schemas.microsoft.com/office/drawing/2014/main" id="{C91AC5D7-6642-D641-9B88-CAC7C0CBD9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963" y="1958975"/>
            <a:ext cx="84836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0" name="Title 1">
            <a:extLst>
              <a:ext uri="{FF2B5EF4-FFF2-40B4-BE49-F238E27FC236}">
                <a16:creationId xmlns:a16="http://schemas.microsoft.com/office/drawing/2014/main" id="{EFBA9A26-6D1D-CB4B-AFA3-9F599BA665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+Infinity</a:t>
            </a:r>
          </a:p>
        </p:txBody>
      </p:sp>
      <p:sp>
        <p:nvSpPr>
          <p:cNvPr id="155651" name="TextBox 5">
            <a:extLst>
              <a:ext uri="{FF2B5EF4-FFF2-40B4-BE49-F238E27FC236}">
                <a16:creationId xmlns:a16="http://schemas.microsoft.com/office/drawing/2014/main" id="{F93D4952-11C3-EE45-9F90-60EBDCBFAD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DC1F3BEF-6EAC-004F-866F-6D9F91395C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Greater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7694BCB-3B89-DB48-8301-FF591EB4F010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3577" name="Group 1">
            <a:extLst>
              <a:ext uri="{FF2B5EF4-FFF2-40B4-BE49-F238E27FC236}">
                <a16:creationId xmlns:a16="http://schemas.microsoft.com/office/drawing/2014/main" id="{0D7FE00A-8D33-884B-9703-D6300816F9E5}"/>
              </a:ext>
            </a:extLst>
          </p:cNvPr>
          <p:cNvGrpSpPr>
            <a:grpSpLocks/>
          </p:cNvGrpSpPr>
          <p:nvPr/>
        </p:nvGrpSpPr>
        <p:grpSpPr bwMode="auto">
          <a:xfrm>
            <a:off x="4038600" y="5095875"/>
            <a:ext cx="2674938" cy="808038"/>
            <a:chOff x="3124200" y="5096525"/>
            <a:chExt cx="2674937" cy="807845"/>
          </a:xfrm>
        </p:grpSpPr>
        <p:sp>
          <p:nvSpPr>
            <p:cNvPr id="23578" name="Freeform 10">
              <a:extLst>
                <a:ext uri="{FF2B5EF4-FFF2-40B4-BE49-F238E27FC236}">
                  <a16:creationId xmlns:a16="http://schemas.microsoft.com/office/drawing/2014/main" id="{BE506E63-85B5-9A44-9F57-DF1E83061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397" y="5450400"/>
              <a:ext cx="168254" cy="1591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Line 11">
              <a:extLst>
                <a:ext uri="{FF2B5EF4-FFF2-40B4-BE49-F238E27FC236}">
                  <a16:creationId xmlns:a16="http://schemas.microsoft.com/office/drawing/2014/main" id="{7FAD977D-FD0C-734D-AF4B-15A46E1CD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00396" y="5450400"/>
              <a:ext cx="298741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12">
              <a:extLst>
                <a:ext uri="{FF2B5EF4-FFF2-40B4-BE49-F238E27FC236}">
                  <a16:creationId xmlns:a16="http://schemas.microsoft.com/office/drawing/2014/main" id="{CA93E037-571E-8745-870C-6AE74C922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854" y="5651622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Line 13">
              <a:extLst>
                <a:ext uri="{FF2B5EF4-FFF2-40B4-BE49-F238E27FC236}">
                  <a16:creationId xmlns:a16="http://schemas.microsoft.com/office/drawing/2014/main" id="{44E22580-C68D-2144-80E2-F5EE558EDD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0990" y="5643724"/>
              <a:ext cx="475430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14">
              <a:extLst>
                <a:ext uri="{FF2B5EF4-FFF2-40B4-BE49-F238E27FC236}">
                  <a16:creationId xmlns:a16="http://schemas.microsoft.com/office/drawing/2014/main" id="{E406E51C-869D-D948-B337-4FFA67CE3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854" y="5336643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Line 15">
              <a:extLst>
                <a:ext uri="{FF2B5EF4-FFF2-40B4-BE49-F238E27FC236}">
                  <a16:creationId xmlns:a16="http://schemas.microsoft.com/office/drawing/2014/main" id="{AAF757EE-EDD4-9B4E-8096-FBBABE7610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9203" y="5325319"/>
              <a:ext cx="1331749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Rectangle 74">
              <a:extLst>
                <a:ext uri="{FF2B5EF4-FFF2-40B4-BE49-F238E27FC236}">
                  <a16:creationId xmlns:a16="http://schemas.microsoft.com/office/drawing/2014/main" id="{9927B927-7117-2840-B378-D091124D9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028" y="5341416"/>
              <a:ext cx="44884" cy="215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5" name="Rectangle 76">
              <a:extLst>
                <a:ext uri="{FF2B5EF4-FFF2-40B4-BE49-F238E27FC236}">
                  <a16:creationId xmlns:a16="http://schemas.microsoft.com/office/drawing/2014/main" id="{BA28CE4C-CE4A-FA46-AD8D-72ED92277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028" y="5626169"/>
              <a:ext cx="44884" cy="215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3586" name="Group 110">
              <a:extLst>
                <a:ext uri="{FF2B5EF4-FFF2-40B4-BE49-F238E27FC236}">
                  <a16:creationId xmlns:a16="http://schemas.microsoft.com/office/drawing/2014/main" id="{09D1F071-157C-044E-8877-78587D891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3684" y="5248991"/>
              <a:ext cx="557194" cy="487700"/>
              <a:chOff x="3450" y="821"/>
              <a:chExt cx="406" cy="357"/>
            </a:xfrm>
          </p:grpSpPr>
          <p:sp>
            <p:nvSpPr>
              <p:cNvPr id="23593" name="Line 111">
                <a:extLst>
                  <a:ext uri="{FF2B5EF4-FFF2-40B4-BE49-F238E27FC236}">
                    <a16:creationId xmlns:a16="http://schemas.microsoft.com/office/drawing/2014/main" id="{2BD99975-1B2D-534E-8255-B8807DC1F3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1" y="82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94" name="Line 112">
                <a:extLst>
                  <a:ext uri="{FF2B5EF4-FFF2-40B4-BE49-F238E27FC236}">
                    <a16:creationId xmlns:a16="http://schemas.microsoft.com/office/drawing/2014/main" id="{3ACB866A-C341-9944-907F-EE6451910D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6"/>
                <a:ext cx="0" cy="348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95" name="Arc 113">
                <a:extLst>
                  <a:ext uri="{FF2B5EF4-FFF2-40B4-BE49-F238E27FC236}">
                    <a16:creationId xmlns:a16="http://schemas.microsoft.com/office/drawing/2014/main" id="{F6EEF126-B378-BB4D-A3C1-0612FF1E8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96" name="Arc 114">
                <a:extLst>
                  <a:ext uri="{FF2B5EF4-FFF2-40B4-BE49-F238E27FC236}">
                    <a16:creationId xmlns:a16="http://schemas.microsoft.com/office/drawing/2014/main" id="{C57331B6-E529-404C-8F67-2D30B33116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97" name="Line 115">
                <a:extLst>
                  <a:ext uri="{FF2B5EF4-FFF2-40B4-BE49-F238E27FC236}">
                    <a16:creationId xmlns:a16="http://schemas.microsoft.com/office/drawing/2014/main" id="{66FF38A4-E787-A444-8297-D1E565D22B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7" y="1178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" name="TextBox 47">
              <a:extLst>
                <a:ext uri="{FF2B5EF4-FFF2-40B4-BE49-F238E27FC236}">
                  <a16:creationId xmlns:a16="http://schemas.microsoft.com/office/drawing/2014/main" id="{B5B1D7AA-E540-AE4E-A7B9-99701AC7BE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5096525"/>
              <a:ext cx="312738" cy="3999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x</a:t>
              </a:r>
              <a:endParaRPr lang="en-US" altLang="en-US" sz="2000" b="0" i="1" baseline="-25000" dirty="0">
                <a:latin typeface="+mj-lt"/>
              </a:endParaRPr>
            </a:p>
          </p:txBody>
        </p:sp>
        <p:sp>
          <p:nvSpPr>
            <p:cNvPr id="23588" name="Rectangle 98">
              <a:extLst>
                <a:ext uri="{FF2B5EF4-FFF2-40B4-BE49-F238E27FC236}">
                  <a16:creationId xmlns:a16="http://schemas.microsoft.com/office/drawing/2014/main" id="{67C5F396-B213-7F44-B0F7-FAEF508E5F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989887" y="5484344"/>
              <a:ext cx="48090" cy="230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9" name="Line 17">
              <a:extLst>
                <a:ext uri="{FF2B5EF4-FFF2-40B4-BE49-F238E27FC236}">
                  <a16:creationId xmlns:a16="http://schemas.microsoft.com/office/drawing/2014/main" id="{C8B81770-2BA0-F147-B748-D41DBEAB94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0991" y="5650288"/>
              <a:ext cx="312576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18">
              <a:extLst>
                <a:ext uri="{FF2B5EF4-FFF2-40B4-BE49-F238E27FC236}">
                  <a16:creationId xmlns:a16="http://schemas.microsoft.com/office/drawing/2014/main" id="{7DB0E3C5-CF97-3B41-9271-E9BA9908D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322" y="5471890"/>
              <a:ext cx="426353" cy="395510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19">
              <a:extLst>
                <a:ext uri="{FF2B5EF4-FFF2-40B4-BE49-F238E27FC236}">
                  <a16:creationId xmlns:a16="http://schemas.microsoft.com/office/drawing/2014/main" id="{A2036B8D-8216-8243-9483-E24CA7642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487" y="5591473"/>
              <a:ext cx="117415" cy="119219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TextBox 60">
              <a:extLst>
                <a:ext uri="{FF2B5EF4-FFF2-40B4-BE49-F238E27FC236}">
                  <a16:creationId xmlns:a16="http://schemas.microsoft.com/office/drawing/2014/main" id="{9DBF5DEF-8D62-F74A-BAAF-4B98C3644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5504416"/>
              <a:ext cx="312738" cy="3999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y</a:t>
              </a:r>
              <a:endParaRPr lang="en-US" altLang="en-US" sz="2000" b="0" i="1" baseline="-25000" dirty="0">
                <a:latin typeface="+mj-lt"/>
              </a:endParaRPr>
            </a:p>
          </p:txBody>
        </p:sp>
      </p:grp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2" descr="Screen shot 2016-10-05 at 5.41.56 PM.png">
            <a:extLst>
              <a:ext uri="{FF2B5EF4-FFF2-40B4-BE49-F238E27FC236}">
                <a16:creationId xmlns:a16="http://schemas.microsoft.com/office/drawing/2014/main" id="{7DD729F8-EAC1-124D-9BDC-306FDCCA0E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963" y="1971675"/>
            <a:ext cx="84963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674" name="Title 1">
            <a:extLst>
              <a:ext uri="{FF2B5EF4-FFF2-40B4-BE49-F238E27FC236}">
                <a16:creationId xmlns:a16="http://schemas.microsoft.com/office/drawing/2014/main" id="{63694577-59C8-B64A-BEE6-404A54DE64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-Infinity</a:t>
            </a:r>
          </a:p>
        </p:txBody>
      </p:sp>
      <p:sp>
        <p:nvSpPr>
          <p:cNvPr id="156675" name="TextBox 5">
            <a:extLst>
              <a:ext uri="{FF2B5EF4-FFF2-40B4-BE49-F238E27FC236}">
                <a16:creationId xmlns:a16="http://schemas.microsoft.com/office/drawing/2014/main" id="{7277ACE1-88A4-E243-B3A6-C6545226E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7" name="Picture 3" descr="Screen shot 2016-10-05 at 5.51.45 PM.png">
            <a:extLst>
              <a:ext uri="{FF2B5EF4-FFF2-40B4-BE49-F238E27FC236}">
                <a16:creationId xmlns:a16="http://schemas.microsoft.com/office/drawing/2014/main" id="{2333CC32-B12C-F749-A3FD-03AA9B5033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5550" y="1965325"/>
            <a:ext cx="85090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698" name="Title 1">
            <a:extLst>
              <a:ext uri="{FF2B5EF4-FFF2-40B4-BE49-F238E27FC236}">
                <a16:creationId xmlns:a16="http://schemas.microsoft.com/office/drawing/2014/main" id="{6590A395-4200-AB40-A276-8C656EAFFB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NaN</a:t>
            </a:r>
          </a:p>
        </p:txBody>
      </p:sp>
      <p:sp>
        <p:nvSpPr>
          <p:cNvPr id="157699" name="TextBox 5">
            <a:extLst>
              <a:ext uri="{FF2B5EF4-FFF2-40B4-BE49-F238E27FC236}">
                <a16:creationId xmlns:a16="http://schemas.microsoft.com/office/drawing/2014/main" id="{99939407-5A6F-954B-BF1D-FD9BFED10B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1" name="Picture 2" descr="Screen shot 2016-10-05 at 5.52.31 PM.png">
            <a:extLst>
              <a:ext uri="{FF2B5EF4-FFF2-40B4-BE49-F238E27FC236}">
                <a16:creationId xmlns:a16="http://schemas.microsoft.com/office/drawing/2014/main" id="{CF973FAD-CFBF-5645-8014-1BCDDC919E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5550" y="1952625"/>
            <a:ext cx="85217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722" name="Title 1">
            <a:extLst>
              <a:ext uri="{FF2B5EF4-FFF2-40B4-BE49-F238E27FC236}">
                <a16:creationId xmlns:a16="http://schemas.microsoft.com/office/drawing/2014/main" id="{B6455AE4-916F-8B44-9952-987530422E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NaN</a:t>
            </a:r>
          </a:p>
        </p:txBody>
      </p:sp>
      <p:sp>
        <p:nvSpPr>
          <p:cNvPr id="158723" name="TextBox 5">
            <a:extLst>
              <a:ext uri="{FF2B5EF4-FFF2-40B4-BE49-F238E27FC236}">
                <a16:creationId xmlns:a16="http://schemas.microsoft.com/office/drawing/2014/main" id="{18023DA3-818D-D347-A966-60BD36D0E8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745" name="Picture 3" descr="Screen shot 2016-10-05 at 5.53.20 PM.png">
            <a:extLst>
              <a:ext uri="{FF2B5EF4-FFF2-40B4-BE49-F238E27FC236}">
                <a16:creationId xmlns:a16="http://schemas.microsoft.com/office/drawing/2014/main" id="{4C52A645-0663-3A4C-9815-C554A3D078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2538" y="1978025"/>
            <a:ext cx="8509000" cy="293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46" name="Title 1">
            <a:extLst>
              <a:ext uri="{FF2B5EF4-FFF2-40B4-BE49-F238E27FC236}">
                <a16:creationId xmlns:a16="http://schemas.microsoft.com/office/drawing/2014/main" id="{17739034-5D90-2E4D-A894-DD558AEE36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NaN</a:t>
            </a:r>
          </a:p>
        </p:txBody>
      </p:sp>
      <p:sp>
        <p:nvSpPr>
          <p:cNvPr id="159747" name="TextBox 5">
            <a:extLst>
              <a:ext uri="{FF2B5EF4-FFF2-40B4-BE49-F238E27FC236}">
                <a16:creationId xmlns:a16="http://schemas.microsoft.com/office/drawing/2014/main" id="{339EB8C9-4E98-884C-BC33-7AADB89B4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extBox 4">
            <a:extLst>
              <a:ext uri="{FF2B5EF4-FFF2-40B4-BE49-F238E27FC236}">
                <a16:creationId xmlns:a16="http://schemas.microsoft.com/office/drawing/2014/main" id="{C1920923-594C-1F46-AD4B-EED8E3A29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6581776"/>
            <a:ext cx="4122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[http://babbage.cs.qc.cuny.edu/IEEE-754.old/References.xhtml]</a:t>
            </a:r>
          </a:p>
        </p:txBody>
      </p:sp>
      <p:pic>
        <p:nvPicPr>
          <p:cNvPr id="160770" name="Picture 5" descr="Screen shot 2016-10-05 at 5.46.43 PM.png">
            <a:extLst>
              <a:ext uri="{FF2B5EF4-FFF2-40B4-BE49-F238E27FC236}">
                <a16:creationId xmlns:a16="http://schemas.microsoft.com/office/drawing/2014/main" id="{E1F068E5-AE93-6E41-B574-04680F3729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975" y="152400"/>
            <a:ext cx="6629400" cy="643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Rectangle 2">
            <a:extLst>
              <a:ext uri="{FF2B5EF4-FFF2-40B4-BE49-F238E27FC236}">
                <a16:creationId xmlns:a16="http://schemas.microsoft.com/office/drawing/2014/main" id="{3F06D9DC-C17B-B847-83FB-CAA89DFDC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1326" y="6407150"/>
            <a:ext cx="3281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1800" b="0">
                <a:solidFill>
                  <a:schemeClr val="tx2"/>
                </a:solidFill>
                <a:latin typeface="Times" pitchFamily="2" charset="0"/>
                <a:ea typeface="MS Mincho" panose="02020609040205080304" pitchFamily="49" charset="-128"/>
              </a:rPr>
              <a:t>[Figure 3.37</a:t>
            </a:r>
            <a:r>
              <a:rPr lang="en-US" altLang="en-US" sz="1800" b="0">
                <a:solidFill>
                  <a:schemeClr val="tx2"/>
                </a:solidFill>
                <a:latin typeface="Times" pitchFamily="2" charset="0"/>
                <a:ea typeface="MS Mincho" panose="02020609040205080304" pitchFamily="49" charset="-128"/>
              </a:rPr>
              <a:t> from the textbook]</a:t>
            </a:r>
            <a:endParaRPr lang="en-CA" altLang="en-US" sz="1800" b="0">
              <a:solidFill>
                <a:schemeClr val="tx2"/>
              </a:solidFill>
              <a:latin typeface="Times" pitchFamily="2" charset="0"/>
              <a:ea typeface="MS Mincho" panose="02020609040205080304" pitchFamily="49" charset="-128"/>
            </a:endParaRPr>
          </a:p>
        </p:txBody>
      </p:sp>
      <p:grpSp>
        <p:nvGrpSpPr>
          <p:cNvPr id="161794" name="Group 54">
            <a:extLst>
              <a:ext uri="{FF2B5EF4-FFF2-40B4-BE49-F238E27FC236}">
                <a16:creationId xmlns:a16="http://schemas.microsoft.com/office/drawing/2014/main" id="{04690605-245F-454D-9A78-0D5677A32826}"/>
              </a:ext>
            </a:extLst>
          </p:cNvPr>
          <p:cNvGrpSpPr>
            <a:grpSpLocks/>
          </p:cNvGrpSpPr>
          <p:nvPr/>
        </p:nvGrpSpPr>
        <p:grpSpPr bwMode="auto">
          <a:xfrm>
            <a:off x="1614489" y="1376363"/>
            <a:ext cx="7883525" cy="4570412"/>
            <a:chOff x="441" y="640"/>
            <a:chExt cx="4966" cy="2879"/>
          </a:xfrm>
        </p:grpSpPr>
        <p:sp>
          <p:nvSpPr>
            <p:cNvPr id="161796" name="Rectangle 5">
              <a:extLst>
                <a:ext uri="{FF2B5EF4-FFF2-40B4-BE49-F238E27FC236}">
                  <a16:creationId xmlns:a16="http://schemas.microsoft.com/office/drawing/2014/main" id="{2A735C6F-E741-B546-930B-11C316989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852"/>
              <a:ext cx="4237" cy="259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797" name="Rectangle 6">
              <a:extLst>
                <a:ext uri="{FF2B5EF4-FFF2-40B4-BE49-F238E27FC236}">
                  <a16:creationId xmlns:a16="http://schemas.microsoft.com/office/drawing/2014/main" id="{EE7AEED9-150F-EB47-AFDD-57E2609F4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1247"/>
              <a:ext cx="23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Sign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798" name="Line 7">
              <a:extLst>
                <a:ext uri="{FF2B5EF4-FFF2-40B4-BE49-F238E27FC236}">
                  <a16:creationId xmlns:a16="http://schemas.microsoft.com/office/drawing/2014/main" id="{D789F133-8CF7-F540-A71D-60499D8906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4" y="852"/>
              <a:ext cx="1" cy="259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99" name="Line 8">
              <a:extLst>
                <a:ext uri="{FF2B5EF4-FFF2-40B4-BE49-F238E27FC236}">
                  <a16:creationId xmlns:a16="http://schemas.microsoft.com/office/drawing/2014/main" id="{9BFED67D-C6C6-7547-92A1-C6D87E8ECC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2" y="852"/>
              <a:ext cx="1" cy="259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00" name="Rectangle 9">
              <a:extLst>
                <a:ext uri="{FF2B5EF4-FFF2-40B4-BE49-F238E27FC236}">
                  <a16:creationId xmlns:a16="http://schemas.microsoft.com/office/drawing/2014/main" id="{F42438DE-9641-7549-A6C9-885B09C70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640"/>
              <a:ext cx="3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32 bits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1" name="Rectangle 10">
              <a:extLst>
                <a:ext uri="{FF2B5EF4-FFF2-40B4-BE49-F238E27FC236}">
                  <a16:creationId xmlns:a16="http://schemas.microsoft.com/office/drawing/2014/main" id="{9978F9EE-DD9B-8549-9FDD-C2A2C2080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3" y="1338"/>
              <a:ext cx="99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23 bits of mantissa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2" name="Rectangle 11">
              <a:extLst>
                <a:ext uri="{FF2B5EF4-FFF2-40B4-BE49-F238E27FC236}">
                  <a16:creationId xmlns:a16="http://schemas.microsoft.com/office/drawing/2014/main" id="{FF1B5D8B-13E5-9249-B582-4840DF6B3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473"/>
              <a:ext cx="5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excess-127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3" name="Rectangle 12">
              <a:extLst>
                <a:ext uri="{FF2B5EF4-FFF2-40B4-BE49-F238E27FC236}">
                  <a16:creationId xmlns:a16="http://schemas.microsoft.com/office/drawing/2014/main" id="{D5C74A91-4A54-0547-8D20-25EB82804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593"/>
              <a:ext cx="4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exponent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4" name="Rectangle 13">
              <a:extLst>
                <a:ext uri="{FF2B5EF4-FFF2-40B4-BE49-F238E27FC236}">
                  <a16:creationId xmlns:a16="http://schemas.microsoft.com/office/drawing/2014/main" id="{F789321E-7C7F-EE44-8F09-F5A5EB814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338"/>
              <a:ext cx="2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8-bit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5" name="Rectangle 14">
              <a:extLst>
                <a:ext uri="{FF2B5EF4-FFF2-40B4-BE49-F238E27FC236}">
                  <a16:creationId xmlns:a16="http://schemas.microsoft.com/office/drawing/2014/main" id="{366588E1-46E4-954D-AC61-C1C7A50A4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2970"/>
              <a:ext cx="99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52 bits of mantissa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6" name="Rectangle 15">
              <a:extLst>
                <a:ext uri="{FF2B5EF4-FFF2-40B4-BE49-F238E27FC236}">
                  <a16:creationId xmlns:a16="http://schemas.microsoft.com/office/drawing/2014/main" id="{23C83F3B-D410-4544-941D-B72A746CA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2970"/>
              <a:ext cx="97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11-bit excess-1023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7" name="Freeform 16">
              <a:extLst>
                <a:ext uri="{FF2B5EF4-FFF2-40B4-BE49-F238E27FC236}">
                  <a16:creationId xmlns:a16="http://schemas.microsoft.com/office/drawing/2014/main" id="{47BD8971-AB55-D649-B6BD-085AFF1AF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783"/>
              <a:ext cx="15" cy="43"/>
            </a:xfrm>
            <a:custGeom>
              <a:avLst/>
              <a:gdLst>
                <a:gd name="T0" fmla="*/ 1 w 29"/>
                <a:gd name="T1" fmla="*/ 0 h 87"/>
                <a:gd name="T2" fmla="*/ 0 w 29"/>
                <a:gd name="T3" fmla="*/ 0 h 87"/>
                <a:gd name="T4" fmla="*/ 0 w 29"/>
                <a:gd name="T5" fmla="*/ 0 h 87"/>
                <a:gd name="T6" fmla="*/ 0 w 29"/>
                <a:gd name="T7" fmla="*/ 0 h 87"/>
                <a:gd name="T8" fmla="*/ 1 w 29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87"/>
                <a:gd name="T17" fmla="*/ 29 w 29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87">
                  <a:moveTo>
                    <a:pt x="29" y="87"/>
                  </a:moveTo>
                  <a:lnTo>
                    <a:pt x="0" y="0"/>
                  </a:lnTo>
                  <a:lnTo>
                    <a:pt x="0" y="87"/>
                  </a:lnTo>
                  <a:lnTo>
                    <a:pt x="29" y="87"/>
                  </a:lnTo>
                  <a:close/>
                </a:path>
              </a:pathLst>
            </a:custGeom>
            <a:solidFill>
              <a:srgbClr val="FFFFFF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08" name="Freeform 17">
              <a:extLst>
                <a:ext uri="{FF2B5EF4-FFF2-40B4-BE49-F238E27FC236}">
                  <a16:creationId xmlns:a16="http://schemas.microsoft.com/office/drawing/2014/main" id="{16D44AF8-CDEB-7046-8637-7699A050A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826"/>
              <a:ext cx="86" cy="101"/>
            </a:xfrm>
            <a:custGeom>
              <a:avLst/>
              <a:gdLst>
                <a:gd name="T0" fmla="*/ 1 w 172"/>
                <a:gd name="T1" fmla="*/ 0 h 202"/>
                <a:gd name="T2" fmla="*/ 1 w 172"/>
                <a:gd name="T3" fmla="*/ 1 h 202"/>
                <a:gd name="T4" fmla="*/ 1 w 172"/>
                <a:gd name="T5" fmla="*/ 1 h 202"/>
                <a:gd name="T6" fmla="*/ 0 w 172"/>
                <a:gd name="T7" fmla="*/ 1 h 202"/>
                <a:gd name="T8" fmla="*/ 0 w 172"/>
                <a:gd name="T9" fmla="*/ 1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202"/>
                <a:gd name="T17" fmla="*/ 172 w 172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202">
                  <a:moveTo>
                    <a:pt x="172" y="0"/>
                  </a:moveTo>
                  <a:lnTo>
                    <a:pt x="172" y="29"/>
                  </a:lnTo>
                  <a:lnTo>
                    <a:pt x="172" y="202"/>
                  </a:lnTo>
                  <a:lnTo>
                    <a:pt x="0" y="20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09" name="Line 18">
              <a:extLst>
                <a:ext uri="{FF2B5EF4-FFF2-40B4-BE49-F238E27FC236}">
                  <a16:creationId xmlns:a16="http://schemas.microsoft.com/office/drawing/2014/main" id="{D9C4284E-0DB3-E64C-B10C-67E86F772F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4" y="2466"/>
              <a:ext cx="1" cy="26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0" name="Line 19">
              <a:extLst>
                <a:ext uri="{FF2B5EF4-FFF2-40B4-BE49-F238E27FC236}">
                  <a16:creationId xmlns:a16="http://schemas.microsoft.com/office/drawing/2014/main" id="{08190F45-D85F-6C44-A9FF-32E6723346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2" y="2466"/>
              <a:ext cx="0" cy="26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1" name="Rectangle 20">
              <a:extLst>
                <a:ext uri="{FF2B5EF4-FFF2-40B4-BE49-F238E27FC236}">
                  <a16:creationId xmlns:a16="http://schemas.microsoft.com/office/drawing/2014/main" id="{2FA75BBA-B69F-FE4C-ACB1-833C2F151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" y="3102"/>
              <a:ext cx="4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exponent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12" name="Rectangle 21">
              <a:extLst>
                <a:ext uri="{FF2B5EF4-FFF2-40B4-BE49-F238E27FC236}">
                  <a16:creationId xmlns:a16="http://schemas.microsoft.com/office/drawing/2014/main" id="{22578779-79F3-8548-9083-060B16F6B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2466"/>
              <a:ext cx="4669" cy="260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13" name="Rectangle 22">
              <a:extLst>
                <a:ext uri="{FF2B5EF4-FFF2-40B4-BE49-F238E27FC236}">
                  <a16:creationId xmlns:a16="http://schemas.microsoft.com/office/drawing/2014/main" id="{70EF4522-B860-5841-8E39-A37669B67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2256"/>
              <a:ext cx="3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64 bits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14" name="Freeform 23">
              <a:extLst>
                <a:ext uri="{FF2B5EF4-FFF2-40B4-BE49-F238E27FC236}">
                  <a16:creationId xmlns:a16="http://schemas.microsoft.com/office/drawing/2014/main" id="{1309FB40-18F4-BD44-8ECA-7816E2C98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693"/>
              <a:ext cx="86" cy="44"/>
            </a:xfrm>
            <a:custGeom>
              <a:avLst/>
              <a:gdLst>
                <a:gd name="T0" fmla="*/ 0 w 173"/>
                <a:gd name="T1" fmla="*/ 1 h 86"/>
                <a:gd name="T2" fmla="*/ 0 w 173"/>
                <a:gd name="T3" fmla="*/ 1 h 86"/>
                <a:gd name="T4" fmla="*/ 0 w 173"/>
                <a:gd name="T5" fmla="*/ 0 h 86"/>
                <a:gd name="T6" fmla="*/ 0 w 173"/>
                <a:gd name="T7" fmla="*/ 1 h 86"/>
                <a:gd name="T8" fmla="*/ 0 w 173"/>
                <a:gd name="T9" fmla="*/ 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8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5" name="Line 24">
              <a:extLst>
                <a:ext uri="{FF2B5EF4-FFF2-40B4-BE49-F238E27FC236}">
                  <a16:creationId xmlns:a16="http://schemas.microsoft.com/office/drawing/2014/main" id="{73A44FFD-2CA9-8B40-BABE-D832EEB90E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1" y="708"/>
              <a:ext cx="1744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6" name="Freeform 25">
              <a:extLst>
                <a:ext uri="{FF2B5EF4-FFF2-40B4-BE49-F238E27FC236}">
                  <a16:creationId xmlns:a16="http://schemas.microsoft.com/office/drawing/2014/main" id="{0A67A409-09BE-344D-B48E-63D642344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693"/>
              <a:ext cx="87" cy="44"/>
            </a:xfrm>
            <a:custGeom>
              <a:avLst/>
              <a:gdLst>
                <a:gd name="T0" fmla="*/ 1 w 173"/>
                <a:gd name="T1" fmla="*/ 0 h 86"/>
                <a:gd name="T2" fmla="*/ 0 w 173"/>
                <a:gd name="T3" fmla="*/ 1 h 86"/>
                <a:gd name="T4" fmla="*/ 1 w 173"/>
                <a:gd name="T5" fmla="*/ 1 h 86"/>
                <a:gd name="T6" fmla="*/ 1 w 173"/>
                <a:gd name="T7" fmla="*/ 1 h 86"/>
                <a:gd name="T8" fmla="*/ 1 w 173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173" y="0"/>
                  </a:moveTo>
                  <a:lnTo>
                    <a:pt x="0" y="28"/>
                  </a:lnTo>
                  <a:lnTo>
                    <a:pt x="173" y="86"/>
                  </a:lnTo>
                  <a:lnTo>
                    <a:pt x="173" y="2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7" name="Line 26">
              <a:extLst>
                <a:ext uri="{FF2B5EF4-FFF2-40B4-BE49-F238E27FC236}">
                  <a16:creationId xmlns:a16="http://schemas.microsoft.com/office/drawing/2014/main" id="{7F74614D-DB2A-A947-9611-40E58E86EE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9" y="708"/>
              <a:ext cx="1743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8" name="Freeform 27">
              <a:extLst>
                <a:ext uri="{FF2B5EF4-FFF2-40B4-BE49-F238E27FC236}">
                  <a16:creationId xmlns:a16="http://schemas.microsoft.com/office/drawing/2014/main" id="{94B52E4E-05A1-DB43-801D-DD8FC7B1F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2308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58"/>
                  </a:lnTo>
                  <a:lnTo>
                    <a:pt x="0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9" name="Line 28">
              <a:extLst>
                <a:ext uri="{FF2B5EF4-FFF2-40B4-BE49-F238E27FC236}">
                  <a16:creationId xmlns:a16="http://schemas.microsoft.com/office/drawing/2014/main" id="{19DC790A-75A7-6649-AA68-001508E741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6" y="2336"/>
              <a:ext cx="2003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20" name="Freeform 29">
              <a:extLst>
                <a:ext uri="{FF2B5EF4-FFF2-40B4-BE49-F238E27FC236}">
                  <a16:creationId xmlns:a16="http://schemas.microsoft.com/office/drawing/2014/main" id="{D6B7FDA7-9C40-D948-9477-0352FA3B3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2308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58"/>
                  </a:lnTo>
                  <a:lnTo>
                    <a:pt x="173" y="87"/>
                  </a:lnTo>
                  <a:lnTo>
                    <a:pt x="173" y="5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1" name="Line 30">
              <a:extLst>
                <a:ext uri="{FF2B5EF4-FFF2-40B4-BE49-F238E27FC236}">
                  <a16:creationId xmlns:a16="http://schemas.microsoft.com/office/drawing/2014/main" id="{2F3A215B-9D5B-F343-BEE3-4D053280D3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2336"/>
              <a:ext cx="1975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22" name="Rectangle 31">
              <a:extLst>
                <a:ext uri="{FF2B5EF4-FFF2-40B4-BE49-F238E27FC236}">
                  <a16:creationId xmlns:a16="http://schemas.microsoft.com/office/drawing/2014/main" id="{4853C8D8-D807-E349-BB9F-C3F528C22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" y="2851"/>
              <a:ext cx="23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Sign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3" name="Rectangle 32">
              <a:extLst>
                <a:ext uri="{FF2B5EF4-FFF2-40B4-BE49-F238E27FC236}">
                  <a16:creationId xmlns:a16="http://schemas.microsoft.com/office/drawing/2014/main" id="{62C75EFA-7260-0246-875F-5E8656BCA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" y="915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4" name="Rectangle 33">
              <a:extLst>
                <a:ext uri="{FF2B5EF4-FFF2-40B4-BE49-F238E27FC236}">
                  <a16:creationId xmlns:a16="http://schemas.microsoft.com/office/drawing/2014/main" id="{1C94BDFC-6283-854E-A49C-12E7953B7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915"/>
              <a:ext cx="147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5" name="Rectangle 34">
              <a:extLst>
                <a:ext uri="{FF2B5EF4-FFF2-40B4-BE49-F238E27FC236}">
                  <a16:creationId xmlns:a16="http://schemas.microsoft.com/office/drawing/2014/main" id="{352DC9D4-481A-5343-A5CE-1CD8E8FDE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" y="253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6" name="Rectangle 35">
              <a:extLst>
                <a:ext uri="{FF2B5EF4-FFF2-40B4-BE49-F238E27FC236}">
                  <a16:creationId xmlns:a16="http://schemas.microsoft.com/office/drawing/2014/main" id="{99B089AC-6B2F-C94B-B7F9-4DD976C54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2531"/>
              <a:ext cx="147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7" name="Rectangle 36">
              <a:extLst>
                <a:ext uri="{FF2B5EF4-FFF2-40B4-BE49-F238E27FC236}">
                  <a16:creationId xmlns:a16="http://schemas.microsoft.com/office/drawing/2014/main" id="{E73E86BD-3F6F-6C4A-B56D-0C99ABE7F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1852"/>
              <a:ext cx="11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Helvetica" pitchFamily="2" charset="0"/>
                </a:rPr>
                <a:t>(a) Single precision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8" name="Rectangle 37">
              <a:extLst>
                <a:ext uri="{FF2B5EF4-FFF2-40B4-BE49-F238E27FC236}">
                  <a16:creationId xmlns:a16="http://schemas.microsoft.com/office/drawing/2014/main" id="{6E41B09F-478A-E442-805B-D3064ECCB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3354"/>
              <a:ext cx="1231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Helvetica" pitchFamily="2" charset="0"/>
                </a:rPr>
                <a:t>(b) Double precision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9" name="Freeform 38">
              <a:extLst>
                <a:ext uri="{FF2B5EF4-FFF2-40B4-BE49-F238E27FC236}">
                  <a16:creationId xmlns:a16="http://schemas.microsoft.com/office/drawing/2014/main" id="{18E62C32-25CE-394E-BE82-95423AFD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191"/>
              <a:ext cx="1558" cy="77"/>
            </a:xfrm>
            <a:custGeom>
              <a:avLst/>
              <a:gdLst>
                <a:gd name="T0" fmla="*/ 1 w 3115"/>
                <a:gd name="T1" fmla="*/ 1 h 152"/>
                <a:gd name="T2" fmla="*/ 1 w 3115"/>
                <a:gd name="T3" fmla="*/ 1 h 152"/>
                <a:gd name="T4" fmla="*/ 1 w 3115"/>
                <a:gd name="T5" fmla="*/ 1 h 152"/>
                <a:gd name="T6" fmla="*/ 1 w 3115"/>
                <a:gd name="T7" fmla="*/ 1 h 152"/>
                <a:gd name="T8" fmla="*/ 1 w 3115"/>
                <a:gd name="T9" fmla="*/ 1 h 152"/>
                <a:gd name="T10" fmla="*/ 1 w 3115"/>
                <a:gd name="T11" fmla="*/ 1 h 152"/>
                <a:gd name="T12" fmla="*/ 1 w 3115"/>
                <a:gd name="T13" fmla="*/ 1 h 152"/>
                <a:gd name="T14" fmla="*/ 1 w 3115"/>
                <a:gd name="T15" fmla="*/ 1 h 152"/>
                <a:gd name="T16" fmla="*/ 1 w 3115"/>
                <a:gd name="T17" fmla="*/ 1 h 152"/>
                <a:gd name="T18" fmla="*/ 1 w 3115"/>
                <a:gd name="T19" fmla="*/ 1 h 152"/>
                <a:gd name="T20" fmla="*/ 1 w 3115"/>
                <a:gd name="T21" fmla="*/ 1 h 152"/>
                <a:gd name="T22" fmla="*/ 1 w 3115"/>
                <a:gd name="T23" fmla="*/ 1 h 152"/>
                <a:gd name="T24" fmla="*/ 1 w 3115"/>
                <a:gd name="T25" fmla="*/ 1 h 152"/>
                <a:gd name="T26" fmla="*/ 1 w 3115"/>
                <a:gd name="T27" fmla="*/ 1 h 152"/>
                <a:gd name="T28" fmla="*/ 1 w 3115"/>
                <a:gd name="T29" fmla="*/ 1 h 152"/>
                <a:gd name="T30" fmla="*/ 1 w 3115"/>
                <a:gd name="T31" fmla="*/ 1 h 152"/>
                <a:gd name="T32" fmla="*/ 1 w 3115"/>
                <a:gd name="T33" fmla="*/ 1 h 152"/>
                <a:gd name="T34" fmla="*/ 1 w 3115"/>
                <a:gd name="T35" fmla="*/ 1 h 152"/>
                <a:gd name="T36" fmla="*/ 1 w 3115"/>
                <a:gd name="T37" fmla="*/ 1 h 152"/>
                <a:gd name="T38" fmla="*/ 1 w 3115"/>
                <a:gd name="T39" fmla="*/ 1 h 152"/>
                <a:gd name="T40" fmla="*/ 1 w 3115"/>
                <a:gd name="T41" fmla="*/ 1 h 152"/>
                <a:gd name="T42" fmla="*/ 1 w 3115"/>
                <a:gd name="T43" fmla="*/ 1 h 152"/>
                <a:gd name="T44" fmla="*/ 1 w 3115"/>
                <a:gd name="T45" fmla="*/ 1 h 152"/>
                <a:gd name="T46" fmla="*/ 1 w 3115"/>
                <a:gd name="T47" fmla="*/ 1 h 152"/>
                <a:gd name="T48" fmla="*/ 1 w 3115"/>
                <a:gd name="T49" fmla="*/ 1 h 152"/>
                <a:gd name="T50" fmla="*/ 1 w 3115"/>
                <a:gd name="T51" fmla="*/ 1 h 152"/>
                <a:gd name="T52" fmla="*/ 1 w 3115"/>
                <a:gd name="T53" fmla="*/ 1 h 152"/>
                <a:gd name="T54" fmla="*/ 1 w 3115"/>
                <a:gd name="T55" fmla="*/ 1 h 152"/>
                <a:gd name="T56" fmla="*/ 1 w 3115"/>
                <a:gd name="T57" fmla="*/ 1 h 152"/>
                <a:gd name="T58" fmla="*/ 1 w 3115"/>
                <a:gd name="T59" fmla="*/ 1 h 152"/>
                <a:gd name="T60" fmla="*/ 1 w 3115"/>
                <a:gd name="T61" fmla="*/ 1 h 152"/>
                <a:gd name="T62" fmla="*/ 1 w 3115"/>
                <a:gd name="T63" fmla="*/ 1 h 152"/>
                <a:gd name="T64" fmla="*/ 1 w 3115"/>
                <a:gd name="T65" fmla="*/ 1 h 152"/>
                <a:gd name="T66" fmla="*/ 1 w 3115"/>
                <a:gd name="T67" fmla="*/ 1 h 152"/>
                <a:gd name="T68" fmla="*/ 1 w 3115"/>
                <a:gd name="T69" fmla="*/ 1 h 152"/>
                <a:gd name="T70" fmla="*/ 1 w 3115"/>
                <a:gd name="T71" fmla="*/ 1 h 152"/>
                <a:gd name="T72" fmla="*/ 1 w 3115"/>
                <a:gd name="T73" fmla="*/ 1 h 152"/>
                <a:gd name="T74" fmla="*/ 1 w 3115"/>
                <a:gd name="T75" fmla="*/ 1 h 152"/>
                <a:gd name="T76" fmla="*/ 1 w 3115"/>
                <a:gd name="T77" fmla="*/ 1 h 152"/>
                <a:gd name="T78" fmla="*/ 1 w 3115"/>
                <a:gd name="T79" fmla="*/ 1 h 152"/>
                <a:gd name="T80" fmla="*/ 1 w 3115"/>
                <a:gd name="T81" fmla="*/ 1 h 152"/>
                <a:gd name="T82" fmla="*/ 1 w 3115"/>
                <a:gd name="T83" fmla="*/ 1 h 152"/>
                <a:gd name="T84" fmla="*/ 1 w 3115"/>
                <a:gd name="T85" fmla="*/ 1 h 152"/>
                <a:gd name="T86" fmla="*/ 0 w 3115"/>
                <a:gd name="T87" fmla="*/ 1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115"/>
                <a:gd name="T133" fmla="*/ 0 h 152"/>
                <a:gd name="T134" fmla="*/ 3115 w 3115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115" h="152">
                  <a:moveTo>
                    <a:pt x="3115" y="0"/>
                  </a:moveTo>
                  <a:lnTo>
                    <a:pt x="3111" y="4"/>
                  </a:lnTo>
                  <a:lnTo>
                    <a:pt x="3107" y="8"/>
                  </a:lnTo>
                  <a:lnTo>
                    <a:pt x="3102" y="12"/>
                  </a:lnTo>
                  <a:lnTo>
                    <a:pt x="3098" y="15"/>
                  </a:lnTo>
                  <a:lnTo>
                    <a:pt x="3095" y="20"/>
                  </a:lnTo>
                  <a:lnTo>
                    <a:pt x="3091" y="23"/>
                  </a:lnTo>
                  <a:lnTo>
                    <a:pt x="3088" y="25"/>
                  </a:lnTo>
                  <a:lnTo>
                    <a:pt x="3085" y="28"/>
                  </a:lnTo>
                  <a:lnTo>
                    <a:pt x="3082" y="31"/>
                  </a:lnTo>
                  <a:lnTo>
                    <a:pt x="3079" y="34"/>
                  </a:lnTo>
                  <a:lnTo>
                    <a:pt x="3078" y="36"/>
                  </a:lnTo>
                  <a:lnTo>
                    <a:pt x="3075" y="37"/>
                  </a:lnTo>
                  <a:lnTo>
                    <a:pt x="3073" y="40"/>
                  </a:lnTo>
                  <a:lnTo>
                    <a:pt x="3071" y="41"/>
                  </a:lnTo>
                  <a:lnTo>
                    <a:pt x="3069" y="43"/>
                  </a:lnTo>
                  <a:lnTo>
                    <a:pt x="3068" y="44"/>
                  </a:lnTo>
                  <a:lnTo>
                    <a:pt x="3065" y="44"/>
                  </a:lnTo>
                  <a:lnTo>
                    <a:pt x="3063" y="46"/>
                  </a:lnTo>
                  <a:lnTo>
                    <a:pt x="3062" y="47"/>
                  </a:lnTo>
                  <a:lnTo>
                    <a:pt x="3060" y="47"/>
                  </a:lnTo>
                  <a:lnTo>
                    <a:pt x="3059" y="49"/>
                  </a:lnTo>
                  <a:lnTo>
                    <a:pt x="3058" y="49"/>
                  </a:lnTo>
                  <a:lnTo>
                    <a:pt x="3056" y="49"/>
                  </a:lnTo>
                  <a:lnTo>
                    <a:pt x="3055" y="49"/>
                  </a:lnTo>
                  <a:lnTo>
                    <a:pt x="3052" y="50"/>
                  </a:lnTo>
                  <a:lnTo>
                    <a:pt x="3050" y="50"/>
                  </a:lnTo>
                  <a:lnTo>
                    <a:pt x="3049" y="50"/>
                  </a:lnTo>
                  <a:lnTo>
                    <a:pt x="3047" y="50"/>
                  </a:lnTo>
                  <a:lnTo>
                    <a:pt x="3045" y="50"/>
                  </a:lnTo>
                  <a:lnTo>
                    <a:pt x="3043" y="50"/>
                  </a:lnTo>
                  <a:lnTo>
                    <a:pt x="3040" y="50"/>
                  </a:lnTo>
                  <a:lnTo>
                    <a:pt x="3039" y="50"/>
                  </a:lnTo>
                  <a:lnTo>
                    <a:pt x="3036" y="50"/>
                  </a:lnTo>
                  <a:lnTo>
                    <a:pt x="3033" y="50"/>
                  </a:lnTo>
                  <a:lnTo>
                    <a:pt x="3030" y="50"/>
                  </a:lnTo>
                  <a:lnTo>
                    <a:pt x="3027" y="50"/>
                  </a:lnTo>
                  <a:lnTo>
                    <a:pt x="3023" y="50"/>
                  </a:lnTo>
                  <a:lnTo>
                    <a:pt x="3017" y="50"/>
                  </a:lnTo>
                  <a:lnTo>
                    <a:pt x="3010" y="50"/>
                  </a:lnTo>
                  <a:lnTo>
                    <a:pt x="3001" y="50"/>
                  </a:lnTo>
                  <a:lnTo>
                    <a:pt x="2990" y="50"/>
                  </a:lnTo>
                  <a:lnTo>
                    <a:pt x="2977" y="50"/>
                  </a:lnTo>
                  <a:lnTo>
                    <a:pt x="2961" y="50"/>
                  </a:lnTo>
                  <a:lnTo>
                    <a:pt x="2942" y="50"/>
                  </a:lnTo>
                  <a:lnTo>
                    <a:pt x="2921" y="50"/>
                  </a:lnTo>
                  <a:lnTo>
                    <a:pt x="2895" y="50"/>
                  </a:lnTo>
                  <a:lnTo>
                    <a:pt x="2867" y="50"/>
                  </a:lnTo>
                  <a:lnTo>
                    <a:pt x="2834" y="50"/>
                  </a:lnTo>
                  <a:lnTo>
                    <a:pt x="2797" y="50"/>
                  </a:lnTo>
                  <a:lnTo>
                    <a:pt x="2756" y="50"/>
                  </a:lnTo>
                  <a:lnTo>
                    <a:pt x="2710" y="50"/>
                  </a:lnTo>
                  <a:lnTo>
                    <a:pt x="2658" y="50"/>
                  </a:lnTo>
                  <a:lnTo>
                    <a:pt x="2602" y="50"/>
                  </a:lnTo>
                  <a:lnTo>
                    <a:pt x="2540" y="50"/>
                  </a:lnTo>
                  <a:lnTo>
                    <a:pt x="2473" y="50"/>
                  </a:lnTo>
                  <a:lnTo>
                    <a:pt x="2399" y="50"/>
                  </a:lnTo>
                  <a:lnTo>
                    <a:pt x="2320" y="50"/>
                  </a:lnTo>
                  <a:lnTo>
                    <a:pt x="2232" y="50"/>
                  </a:lnTo>
                  <a:lnTo>
                    <a:pt x="2138" y="50"/>
                  </a:lnTo>
                  <a:lnTo>
                    <a:pt x="2037" y="50"/>
                  </a:lnTo>
                  <a:lnTo>
                    <a:pt x="1929" y="50"/>
                  </a:lnTo>
                  <a:lnTo>
                    <a:pt x="1814" y="50"/>
                  </a:lnTo>
                  <a:lnTo>
                    <a:pt x="1690" y="50"/>
                  </a:lnTo>
                  <a:lnTo>
                    <a:pt x="1558" y="50"/>
                  </a:lnTo>
                  <a:lnTo>
                    <a:pt x="1425" y="50"/>
                  </a:lnTo>
                  <a:lnTo>
                    <a:pt x="1301" y="50"/>
                  </a:lnTo>
                  <a:lnTo>
                    <a:pt x="1186" y="50"/>
                  </a:lnTo>
                  <a:lnTo>
                    <a:pt x="1078" y="50"/>
                  </a:lnTo>
                  <a:lnTo>
                    <a:pt x="977" y="50"/>
                  </a:lnTo>
                  <a:lnTo>
                    <a:pt x="883" y="50"/>
                  </a:lnTo>
                  <a:lnTo>
                    <a:pt x="797" y="50"/>
                  </a:lnTo>
                  <a:lnTo>
                    <a:pt x="716" y="50"/>
                  </a:lnTo>
                  <a:lnTo>
                    <a:pt x="643" y="50"/>
                  </a:lnTo>
                  <a:lnTo>
                    <a:pt x="575" y="50"/>
                  </a:lnTo>
                  <a:lnTo>
                    <a:pt x="513" y="50"/>
                  </a:lnTo>
                  <a:lnTo>
                    <a:pt x="457" y="50"/>
                  </a:lnTo>
                  <a:lnTo>
                    <a:pt x="405" y="50"/>
                  </a:lnTo>
                  <a:lnTo>
                    <a:pt x="360" y="50"/>
                  </a:lnTo>
                  <a:lnTo>
                    <a:pt x="318" y="50"/>
                  </a:lnTo>
                  <a:lnTo>
                    <a:pt x="281" y="50"/>
                  </a:lnTo>
                  <a:lnTo>
                    <a:pt x="249" y="50"/>
                  </a:lnTo>
                  <a:lnTo>
                    <a:pt x="220" y="50"/>
                  </a:lnTo>
                  <a:lnTo>
                    <a:pt x="194" y="50"/>
                  </a:lnTo>
                  <a:lnTo>
                    <a:pt x="173" y="50"/>
                  </a:lnTo>
                  <a:lnTo>
                    <a:pt x="154" y="50"/>
                  </a:lnTo>
                  <a:lnTo>
                    <a:pt x="138" y="50"/>
                  </a:lnTo>
                  <a:lnTo>
                    <a:pt x="125" y="50"/>
                  </a:lnTo>
                  <a:lnTo>
                    <a:pt x="115" y="50"/>
                  </a:lnTo>
                  <a:lnTo>
                    <a:pt x="105" y="50"/>
                  </a:lnTo>
                  <a:lnTo>
                    <a:pt x="98" y="50"/>
                  </a:lnTo>
                  <a:lnTo>
                    <a:pt x="92" y="50"/>
                  </a:lnTo>
                  <a:lnTo>
                    <a:pt x="88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79" y="50"/>
                  </a:lnTo>
                  <a:lnTo>
                    <a:pt x="76" y="50"/>
                  </a:lnTo>
                  <a:lnTo>
                    <a:pt x="75" y="50"/>
                  </a:lnTo>
                  <a:lnTo>
                    <a:pt x="72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3" y="51"/>
                  </a:lnTo>
                  <a:lnTo>
                    <a:pt x="62" y="51"/>
                  </a:lnTo>
                  <a:lnTo>
                    <a:pt x="60" y="53"/>
                  </a:lnTo>
                  <a:lnTo>
                    <a:pt x="59" y="53"/>
                  </a:lnTo>
                  <a:lnTo>
                    <a:pt x="56" y="54"/>
                  </a:lnTo>
                  <a:lnTo>
                    <a:pt x="55" y="56"/>
                  </a:lnTo>
                  <a:lnTo>
                    <a:pt x="53" y="57"/>
                  </a:lnTo>
                  <a:lnTo>
                    <a:pt x="52" y="59"/>
                  </a:lnTo>
                  <a:lnTo>
                    <a:pt x="50" y="60"/>
                  </a:lnTo>
                  <a:lnTo>
                    <a:pt x="49" y="63"/>
                  </a:lnTo>
                  <a:lnTo>
                    <a:pt x="46" y="66"/>
                  </a:lnTo>
                  <a:lnTo>
                    <a:pt x="45" y="69"/>
                  </a:lnTo>
                  <a:lnTo>
                    <a:pt x="43" y="72"/>
                  </a:lnTo>
                  <a:lnTo>
                    <a:pt x="40" y="74"/>
                  </a:lnTo>
                  <a:lnTo>
                    <a:pt x="39" y="79"/>
                  </a:lnTo>
                  <a:lnTo>
                    <a:pt x="36" y="83"/>
                  </a:lnTo>
                  <a:lnTo>
                    <a:pt x="33" y="87"/>
                  </a:lnTo>
                  <a:lnTo>
                    <a:pt x="30" y="93"/>
                  </a:lnTo>
                  <a:lnTo>
                    <a:pt x="27" y="99"/>
                  </a:lnTo>
                  <a:lnTo>
                    <a:pt x="24" y="105"/>
                  </a:lnTo>
                  <a:lnTo>
                    <a:pt x="21" y="112"/>
                  </a:lnTo>
                  <a:lnTo>
                    <a:pt x="17" y="118"/>
                  </a:lnTo>
                  <a:lnTo>
                    <a:pt x="14" y="126"/>
                  </a:lnTo>
                  <a:lnTo>
                    <a:pt x="10" y="134"/>
                  </a:lnTo>
                  <a:lnTo>
                    <a:pt x="6" y="142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0" name="Freeform 39">
              <a:extLst>
                <a:ext uri="{FF2B5EF4-FFF2-40B4-BE49-F238E27FC236}">
                  <a16:creationId xmlns:a16="http://schemas.microsoft.com/office/drawing/2014/main" id="{0D376DD0-3C9C-274F-BEBA-EA508F070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191"/>
              <a:ext cx="1557" cy="77"/>
            </a:xfrm>
            <a:custGeom>
              <a:avLst/>
              <a:gdLst>
                <a:gd name="T0" fmla="*/ 1 w 3114"/>
                <a:gd name="T1" fmla="*/ 1 h 152"/>
                <a:gd name="T2" fmla="*/ 1 w 3114"/>
                <a:gd name="T3" fmla="*/ 1 h 152"/>
                <a:gd name="T4" fmla="*/ 1 w 3114"/>
                <a:gd name="T5" fmla="*/ 1 h 152"/>
                <a:gd name="T6" fmla="*/ 1 w 3114"/>
                <a:gd name="T7" fmla="*/ 1 h 152"/>
                <a:gd name="T8" fmla="*/ 1 w 3114"/>
                <a:gd name="T9" fmla="*/ 1 h 152"/>
                <a:gd name="T10" fmla="*/ 1 w 3114"/>
                <a:gd name="T11" fmla="*/ 1 h 152"/>
                <a:gd name="T12" fmla="*/ 1 w 3114"/>
                <a:gd name="T13" fmla="*/ 1 h 152"/>
                <a:gd name="T14" fmla="*/ 1 w 3114"/>
                <a:gd name="T15" fmla="*/ 1 h 152"/>
                <a:gd name="T16" fmla="*/ 1 w 3114"/>
                <a:gd name="T17" fmla="*/ 1 h 152"/>
                <a:gd name="T18" fmla="*/ 1 w 3114"/>
                <a:gd name="T19" fmla="*/ 1 h 152"/>
                <a:gd name="T20" fmla="*/ 1 w 3114"/>
                <a:gd name="T21" fmla="*/ 1 h 152"/>
                <a:gd name="T22" fmla="*/ 1 w 3114"/>
                <a:gd name="T23" fmla="*/ 1 h 152"/>
                <a:gd name="T24" fmla="*/ 1 w 3114"/>
                <a:gd name="T25" fmla="*/ 1 h 152"/>
                <a:gd name="T26" fmla="*/ 1 w 3114"/>
                <a:gd name="T27" fmla="*/ 1 h 152"/>
                <a:gd name="T28" fmla="*/ 1 w 3114"/>
                <a:gd name="T29" fmla="*/ 1 h 152"/>
                <a:gd name="T30" fmla="*/ 1 w 3114"/>
                <a:gd name="T31" fmla="*/ 1 h 152"/>
                <a:gd name="T32" fmla="*/ 1 w 3114"/>
                <a:gd name="T33" fmla="*/ 1 h 152"/>
                <a:gd name="T34" fmla="*/ 1 w 3114"/>
                <a:gd name="T35" fmla="*/ 1 h 152"/>
                <a:gd name="T36" fmla="*/ 1 w 3114"/>
                <a:gd name="T37" fmla="*/ 1 h 152"/>
                <a:gd name="T38" fmla="*/ 1 w 3114"/>
                <a:gd name="T39" fmla="*/ 1 h 152"/>
                <a:gd name="T40" fmla="*/ 1 w 3114"/>
                <a:gd name="T41" fmla="*/ 1 h 152"/>
                <a:gd name="T42" fmla="*/ 1 w 3114"/>
                <a:gd name="T43" fmla="*/ 1 h 152"/>
                <a:gd name="T44" fmla="*/ 1 w 3114"/>
                <a:gd name="T45" fmla="*/ 1 h 152"/>
                <a:gd name="T46" fmla="*/ 1 w 3114"/>
                <a:gd name="T47" fmla="*/ 1 h 152"/>
                <a:gd name="T48" fmla="*/ 1 w 3114"/>
                <a:gd name="T49" fmla="*/ 1 h 152"/>
                <a:gd name="T50" fmla="*/ 1 w 3114"/>
                <a:gd name="T51" fmla="*/ 1 h 152"/>
                <a:gd name="T52" fmla="*/ 1 w 3114"/>
                <a:gd name="T53" fmla="*/ 1 h 152"/>
                <a:gd name="T54" fmla="*/ 1 w 3114"/>
                <a:gd name="T55" fmla="*/ 1 h 152"/>
                <a:gd name="T56" fmla="*/ 1 w 3114"/>
                <a:gd name="T57" fmla="*/ 1 h 152"/>
                <a:gd name="T58" fmla="*/ 1 w 3114"/>
                <a:gd name="T59" fmla="*/ 1 h 152"/>
                <a:gd name="T60" fmla="*/ 1 w 3114"/>
                <a:gd name="T61" fmla="*/ 1 h 152"/>
                <a:gd name="T62" fmla="*/ 1 w 3114"/>
                <a:gd name="T63" fmla="*/ 1 h 152"/>
                <a:gd name="T64" fmla="*/ 1 w 3114"/>
                <a:gd name="T65" fmla="*/ 1 h 152"/>
                <a:gd name="T66" fmla="*/ 1 w 3114"/>
                <a:gd name="T67" fmla="*/ 1 h 152"/>
                <a:gd name="T68" fmla="*/ 1 w 3114"/>
                <a:gd name="T69" fmla="*/ 1 h 152"/>
                <a:gd name="T70" fmla="*/ 1 w 3114"/>
                <a:gd name="T71" fmla="*/ 1 h 152"/>
                <a:gd name="T72" fmla="*/ 1 w 3114"/>
                <a:gd name="T73" fmla="*/ 1 h 152"/>
                <a:gd name="T74" fmla="*/ 1 w 3114"/>
                <a:gd name="T75" fmla="*/ 1 h 152"/>
                <a:gd name="T76" fmla="*/ 1 w 3114"/>
                <a:gd name="T77" fmla="*/ 1 h 152"/>
                <a:gd name="T78" fmla="*/ 1 w 3114"/>
                <a:gd name="T79" fmla="*/ 1 h 152"/>
                <a:gd name="T80" fmla="*/ 1 w 3114"/>
                <a:gd name="T81" fmla="*/ 1 h 152"/>
                <a:gd name="T82" fmla="*/ 1 w 3114"/>
                <a:gd name="T83" fmla="*/ 1 h 152"/>
                <a:gd name="T84" fmla="*/ 1 w 3114"/>
                <a:gd name="T85" fmla="*/ 1 h 152"/>
                <a:gd name="T86" fmla="*/ 1 w 3114"/>
                <a:gd name="T87" fmla="*/ 1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114"/>
                <a:gd name="T133" fmla="*/ 0 h 152"/>
                <a:gd name="T134" fmla="*/ 3114 w 3114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114" h="152">
                  <a:moveTo>
                    <a:pt x="0" y="0"/>
                  </a:moveTo>
                  <a:lnTo>
                    <a:pt x="4" y="4"/>
                  </a:lnTo>
                  <a:lnTo>
                    <a:pt x="9" y="8"/>
                  </a:lnTo>
                  <a:lnTo>
                    <a:pt x="13" y="12"/>
                  </a:lnTo>
                  <a:lnTo>
                    <a:pt x="17" y="15"/>
                  </a:lnTo>
                  <a:lnTo>
                    <a:pt x="20" y="20"/>
                  </a:lnTo>
                  <a:lnTo>
                    <a:pt x="24" y="23"/>
                  </a:lnTo>
                  <a:lnTo>
                    <a:pt x="27" y="25"/>
                  </a:lnTo>
                  <a:lnTo>
                    <a:pt x="30" y="28"/>
                  </a:lnTo>
                  <a:lnTo>
                    <a:pt x="33" y="31"/>
                  </a:lnTo>
                  <a:lnTo>
                    <a:pt x="34" y="34"/>
                  </a:lnTo>
                  <a:lnTo>
                    <a:pt x="37" y="36"/>
                  </a:lnTo>
                  <a:lnTo>
                    <a:pt x="40" y="37"/>
                  </a:lnTo>
                  <a:lnTo>
                    <a:pt x="42" y="40"/>
                  </a:lnTo>
                  <a:lnTo>
                    <a:pt x="45" y="41"/>
                  </a:lnTo>
                  <a:lnTo>
                    <a:pt x="46" y="43"/>
                  </a:lnTo>
                  <a:lnTo>
                    <a:pt x="47" y="44"/>
                  </a:lnTo>
                  <a:lnTo>
                    <a:pt x="49" y="44"/>
                  </a:lnTo>
                  <a:lnTo>
                    <a:pt x="52" y="46"/>
                  </a:lnTo>
                  <a:lnTo>
                    <a:pt x="53" y="47"/>
                  </a:lnTo>
                  <a:lnTo>
                    <a:pt x="55" y="47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72" y="50"/>
                  </a:lnTo>
                  <a:lnTo>
                    <a:pt x="73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8" y="50"/>
                  </a:lnTo>
                  <a:lnTo>
                    <a:pt x="92" y="50"/>
                  </a:lnTo>
                  <a:lnTo>
                    <a:pt x="98" y="50"/>
                  </a:lnTo>
                  <a:lnTo>
                    <a:pt x="105" y="50"/>
                  </a:lnTo>
                  <a:lnTo>
                    <a:pt x="114" y="50"/>
                  </a:lnTo>
                  <a:lnTo>
                    <a:pt x="125" y="50"/>
                  </a:lnTo>
                  <a:lnTo>
                    <a:pt x="138" y="50"/>
                  </a:lnTo>
                  <a:lnTo>
                    <a:pt x="154" y="50"/>
                  </a:lnTo>
                  <a:lnTo>
                    <a:pt x="173" y="50"/>
                  </a:lnTo>
                  <a:lnTo>
                    <a:pt x="194" y="50"/>
                  </a:lnTo>
                  <a:lnTo>
                    <a:pt x="219" y="50"/>
                  </a:lnTo>
                  <a:lnTo>
                    <a:pt x="248" y="50"/>
                  </a:lnTo>
                  <a:lnTo>
                    <a:pt x="281" y="50"/>
                  </a:lnTo>
                  <a:lnTo>
                    <a:pt x="317" y="50"/>
                  </a:lnTo>
                  <a:lnTo>
                    <a:pt x="359" y="50"/>
                  </a:lnTo>
                  <a:lnTo>
                    <a:pt x="405" y="50"/>
                  </a:lnTo>
                  <a:lnTo>
                    <a:pt x="455" y="50"/>
                  </a:lnTo>
                  <a:lnTo>
                    <a:pt x="513" y="50"/>
                  </a:lnTo>
                  <a:lnTo>
                    <a:pt x="573" y="50"/>
                  </a:lnTo>
                  <a:lnTo>
                    <a:pt x="641" y="50"/>
                  </a:lnTo>
                  <a:lnTo>
                    <a:pt x="716" y="50"/>
                  </a:lnTo>
                  <a:lnTo>
                    <a:pt x="795" y="50"/>
                  </a:lnTo>
                  <a:lnTo>
                    <a:pt x="882" y="50"/>
                  </a:lnTo>
                  <a:lnTo>
                    <a:pt x="975" y="50"/>
                  </a:lnTo>
                  <a:lnTo>
                    <a:pt x="1076" y="50"/>
                  </a:lnTo>
                  <a:lnTo>
                    <a:pt x="1184" y="50"/>
                  </a:lnTo>
                  <a:lnTo>
                    <a:pt x="1301" y="50"/>
                  </a:lnTo>
                  <a:lnTo>
                    <a:pt x="1425" y="50"/>
                  </a:lnTo>
                  <a:lnTo>
                    <a:pt x="1558" y="50"/>
                  </a:lnTo>
                  <a:lnTo>
                    <a:pt x="1689" y="50"/>
                  </a:lnTo>
                  <a:lnTo>
                    <a:pt x="1813" y="50"/>
                  </a:lnTo>
                  <a:lnTo>
                    <a:pt x="1929" y="50"/>
                  </a:lnTo>
                  <a:lnTo>
                    <a:pt x="2037" y="50"/>
                  </a:lnTo>
                  <a:lnTo>
                    <a:pt x="2138" y="50"/>
                  </a:lnTo>
                  <a:lnTo>
                    <a:pt x="2232" y="50"/>
                  </a:lnTo>
                  <a:lnTo>
                    <a:pt x="2318" y="50"/>
                  </a:lnTo>
                  <a:lnTo>
                    <a:pt x="2399" y="50"/>
                  </a:lnTo>
                  <a:lnTo>
                    <a:pt x="2473" y="50"/>
                  </a:lnTo>
                  <a:lnTo>
                    <a:pt x="2540" y="50"/>
                  </a:lnTo>
                  <a:lnTo>
                    <a:pt x="2602" y="50"/>
                  </a:lnTo>
                  <a:lnTo>
                    <a:pt x="2659" y="50"/>
                  </a:lnTo>
                  <a:lnTo>
                    <a:pt x="2709" y="50"/>
                  </a:lnTo>
                  <a:lnTo>
                    <a:pt x="2755" y="50"/>
                  </a:lnTo>
                  <a:lnTo>
                    <a:pt x="2797" y="50"/>
                  </a:lnTo>
                  <a:lnTo>
                    <a:pt x="2833" y="50"/>
                  </a:lnTo>
                  <a:lnTo>
                    <a:pt x="2866" y="50"/>
                  </a:lnTo>
                  <a:lnTo>
                    <a:pt x="2895" y="50"/>
                  </a:lnTo>
                  <a:lnTo>
                    <a:pt x="2921" y="50"/>
                  </a:lnTo>
                  <a:lnTo>
                    <a:pt x="2942" y="50"/>
                  </a:lnTo>
                  <a:lnTo>
                    <a:pt x="2960" y="50"/>
                  </a:lnTo>
                  <a:lnTo>
                    <a:pt x="2976" y="50"/>
                  </a:lnTo>
                  <a:lnTo>
                    <a:pt x="2990" y="50"/>
                  </a:lnTo>
                  <a:lnTo>
                    <a:pt x="3000" y="50"/>
                  </a:lnTo>
                  <a:lnTo>
                    <a:pt x="3009" y="50"/>
                  </a:lnTo>
                  <a:lnTo>
                    <a:pt x="3016" y="50"/>
                  </a:lnTo>
                  <a:lnTo>
                    <a:pt x="3022" y="50"/>
                  </a:lnTo>
                  <a:lnTo>
                    <a:pt x="3026" y="50"/>
                  </a:lnTo>
                  <a:lnTo>
                    <a:pt x="3030" y="50"/>
                  </a:lnTo>
                  <a:lnTo>
                    <a:pt x="3033" y="50"/>
                  </a:lnTo>
                  <a:lnTo>
                    <a:pt x="3036" y="50"/>
                  </a:lnTo>
                  <a:lnTo>
                    <a:pt x="3037" y="50"/>
                  </a:lnTo>
                  <a:lnTo>
                    <a:pt x="3040" y="50"/>
                  </a:lnTo>
                  <a:lnTo>
                    <a:pt x="3042" y="50"/>
                  </a:lnTo>
                  <a:lnTo>
                    <a:pt x="3045" y="50"/>
                  </a:lnTo>
                  <a:lnTo>
                    <a:pt x="3046" y="50"/>
                  </a:lnTo>
                  <a:lnTo>
                    <a:pt x="3048" y="50"/>
                  </a:lnTo>
                  <a:lnTo>
                    <a:pt x="3050" y="50"/>
                  </a:lnTo>
                  <a:lnTo>
                    <a:pt x="3052" y="51"/>
                  </a:lnTo>
                  <a:lnTo>
                    <a:pt x="3053" y="51"/>
                  </a:lnTo>
                  <a:lnTo>
                    <a:pt x="3055" y="53"/>
                  </a:lnTo>
                  <a:lnTo>
                    <a:pt x="3056" y="53"/>
                  </a:lnTo>
                  <a:lnTo>
                    <a:pt x="3058" y="54"/>
                  </a:lnTo>
                  <a:lnTo>
                    <a:pt x="3059" y="56"/>
                  </a:lnTo>
                  <a:lnTo>
                    <a:pt x="3062" y="57"/>
                  </a:lnTo>
                  <a:lnTo>
                    <a:pt x="3063" y="59"/>
                  </a:lnTo>
                  <a:lnTo>
                    <a:pt x="3065" y="60"/>
                  </a:lnTo>
                  <a:lnTo>
                    <a:pt x="3066" y="63"/>
                  </a:lnTo>
                  <a:lnTo>
                    <a:pt x="3068" y="66"/>
                  </a:lnTo>
                  <a:lnTo>
                    <a:pt x="3071" y="69"/>
                  </a:lnTo>
                  <a:lnTo>
                    <a:pt x="3072" y="72"/>
                  </a:lnTo>
                  <a:lnTo>
                    <a:pt x="3075" y="74"/>
                  </a:lnTo>
                  <a:lnTo>
                    <a:pt x="3076" y="79"/>
                  </a:lnTo>
                  <a:lnTo>
                    <a:pt x="3079" y="83"/>
                  </a:lnTo>
                  <a:lnTo>
                    <a:pt x="3082" y="87"/>
                  </a:lnTo>
                  <a:lnTo>
                    <a:pt x="3085" y="93"/>
                  </a:lnTo>
                  <a:lnTo>
                    <a:pt x="3088" y="99"/>
                  </a:lnTo>
                  <a:lnTo>
                    <a:pt x="3091" y="105"/>
                  </a:lnTo>
                  <a:lnTo>
                    <a:pt x="3094" y="112"/>
                  </a:lnTo>
                  <a:lnTo>
                    <a:pt x="3098" y="118"/>
                  </a:lnTo>
                  <a:lnTo>
                    <a:pt x="3101" y="126"/>
                  </a:lnTo>
                  <a:lnTo>
                    <a:pt x="3105" y="134"/>
                  </a:lnTo>
                  <a:lnTo>
                    <a:pt x="3110" y="142"/>
                  </a:lnTo>
                  <a:lnTo>
                    <a:pt x="3114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1" name="Freeform 40">
              <a:extLst>
                <a:ext uri="{FF2B5EF4-FFF2-40B4-BE49-F238E27FC236}">
                  <a16:creationId xmlns:a16="http://schemas.microsoft.com/office/drawing/2014/main" id="{5D4CF7B1-F988-B744-A3D1-02D0458EA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192"/>
              <a:ext cx="450" cy="75"/>
            </a:xfrm>
            <a:custGeom>
              <a:avLst/>
              <a:gdLst>
                <a:gd name="T0" fmla="*/ 0 w 901"/>
                <a:gd name="T1" fmla="*/ 1 h 150"/>
                <a:gd name="T2" fmla="*/ 0 w 901"/>
                <a:gd name="T3" fmla="*/ 1 h 150"/>
                <a:gd name="T4" fmla="*/ 0 w 901"/>
                <a:gd name="T5" fmla="*/ 1 h 150"/>
                <a:gd name="T6" fmla="*/ 0 w 901"/>
                <a:gd name="T7" fmla="*/ 1 h 150"/>
                <a:gd name="T8" fmla="*/ 0 w 901"/>
                <a:gd name="T9" fmla="*/ 1 h 150"/>
                <a:gd name="T10" fmla="*/ 0 w 901"/>
                <a:gd name="T11" fmla="*/ 1 h 150"/>
                <a:gd name="T12" fmla="*/ 0 w 901"/>
                <a:gd name="T13" fmla="*/ 1 h 150"/>
                <a:gd name="T14" fmla="*/ 0 w 901"/>
                <a:gd name="T15" fmla="*/ 1 h 150"/>
                <a:gd name="T16" fmla="*/ 0 w 901"/>
                <a:gd name="T17" fmla="*/ 1 h 150"/>
                <a:gd name="T18" fmla="*/ 0 w 901"/>
                <a:gd name="T19" fmla="*/ 1 h 150"/>
                <a:gd name="T20" fmla="*/ 0 w 901"/>
                <a:gd name="T21" fmla="*/ 1 h 150"/>
                <a:gd name="T22" fmla="*/ 0 w 901"/>
                <a:gd name="T23" fmla="*/ 1 h 150"/>
                <a:gd name="T24" fmla="*/ 0 w 901"/>
                <a:gd name="T25" fmla="*/ 1 h 150"/>
                <a:gd name="T26" fmla="*/ 0 w 901"/>
                <a:gd name="T27" fmla="*/ 1 h 150"/>
                <a:gd name="T28" fmla="*/ 0 w 901"/>
                <a:gd name="T29" fmla="*/ 1 h 150"/>
                <a:gd name="T30" fmla="*/ 0 w 901"/>
                <a:gd name="T31" fmla="*/ 1 h 150"/>
                <a:gd name="T32" fmla="*/ 0 w 901"/>
                <a:gd name="T33" fmla="*/ 1 h 150"/>
                <a:gd name="T34" fmla="*/ 0 w 901"/>
                <a:gd name="T35" fmla="*/ 1 h 150"/>
                <a:gd name="T36" fmla="*/ 0 w 901"/>
                <a:gd name="T37" fmla="*/ 1 h 150"/>
                <a:gd name="T38" fmla="*/ 0 w 901"/>
                <a:gd name="T39" fmla="*/ 1 h 150"/>
                <a:gd name="T40" fmla="*/ 0 w 901"/>
                <a:gd name="T41" fmla="*/ 1 h 150"/>
                <a:gd name="T42" fmla="*/ 0 w 901"/>
                <a:gd name="T43" fmla="*/ 1 h 150"/>
                <a:gd name="T44" fmla="*/ 0 w 901"/>
                <a:gd name="T45" fmla="*/ 1 h 150"/>
                <a:gd name="T46" fmla="*/ 0 w 901"/>
                <a:gd name="T47" fmla="*/ 1 h 150"/>
                <a:gd name="T48" fmla="*/ 0 w 901"/>
                <a:gd name="T49" fmla="*/ 1 h 150"/>
                <a:gd name="T50" fmla="*/ 0 w 901"/>
                <a:gd name="T51" fmla="*/ 1 h 150"/>
                <a:gd name="T52" fmla="*/ 0 w 901"/>
                <a:gd name="T53" fmla="*/ 1 h 150"/>
                <a:gd name="T54" fmla="*/ 0 w 901"/>
                <a:gd name="T55" fmla="*/ 1 h 150"/>
                <a:gd name="T56" fmla="*/ 0 w 901"/>
                <a:gd name="T57" fmla="*/ 1 h 150"/>
                <a:gd name="T58" fmla="*/ 0 w 901"/>
                <a:gd name="T59" fmla="*/ 1 h 150"/>
                <a:gd name="T60" fmla="*/ 0 w 901"/>
                <a:gd name="T61" fmla="*/ 1 h 150"/>
                <a:gd name="T62" fmla="*/ 0 w 901"/>
                <a:gd name="T63" fmla="*/ 1 h 150"/>
                <a:gd name="T64" fmla="*/ 0 w 901"/>
                <a:gd name="T65" fmla="*/ 1 h 150"/>
                <a:gd name="T66" fmla="*/ 0 w 901"/>
                <a:gd name="T67" fmla="*/ 1 h 150"/>
                <a:gd name="T68" fmla="*/ 0 w 901"/>
                <a:gd name="T69" fmla="*/ 1 h 150"/>
                <a:gd name="T70" fmla="*/ 0 w 901"/>
                <a:gd name="T71" fmla="*/ 1 h 150"/>
                <a:gd name="T72" fmla="*/ 0 w 901"/>
                <a:gd name="T73" fmla="*/ 1 h 150"/>
                <a:gd name="T74" fmla="*/ 0 w 901"/>
                <a:gd name="T75" fmla="*/ 1 h 150"/>
                <a:gd name="T76" fmla="*/ 0 w 901"/>
                <a:gd name="T77" fmla="*/ 1 h 150"/>
                <a:gd name="T78" fmla="*/ 0 w 901"/>
                <a:gd name="T79" fmla="*/ 1 h 150"/>
                <a:gd name="T80" fmla="*/ 0 w 901"/>
                <a:gd name="T81" fmla="*/ 1 h 150"/>
                <a:gd name="T82" fmla="*/ 0 w 901"/>
                <a:gd name="T83" fmla="*/ 1 h 150"/>
                <a:gd name="T84" fmla="*/ 0 w 901"/>
                <a:gd name="T85" fmla="*/ 1 h 150"/>
                <a:gd name="T86" fmla="*/ 0 w 901"/>
                <a:gd name="T87" fmla="*/ 1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01"/>
                <a:gd name="T133" fmla="*/ 0 h 150"/>
                <a:gd name="T134" fmla="*/ 901 w 901"/>
                <a:gd name="T135" fmla="*/ 150 h 1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01" h="150">
                  <a:moveTo>
                    <a:pt x="901" y="0"/>
                  </a:moveTo>
                  <a:lnTo>
                    <a:pt x="897" y="4"/>
                  </a:lnTo>
                  <a:lnTo>
                    <a:pt x="892" y="9"/>
                  </a:lnTo>
                  <a:lnTo>
                    <a:pt x="889" y="11"/>
                  </a:lnTo>
                  <a:lnTo>
                    <a:pt x="885" y="16"/>
                  </a:lnTo>
                  <a:lnTo>
                    <a:pt x="882" y="19"/>
                  </a:lnTo>
                  <a:lnTo>
                    <a:pt x="878" y="23"/>
                  </a:lnTo>
                  <a:lnTo>
                    <a:pt x="875" y="26"/>
                  </a:lnTo>
                  <a:lnTo>
                    <a:pt x="872" y="29"/>
                  </a:lnTo>
                  <a:lnTo>
                    <a:pt x="869" y="30"/>
                  </a:lnTo>
                  <a:lnTo>
                    <a:pt x="868" y="33"/>
                  </a:lnTo>
                  <a:lnTo>
                    <a:pt x="865" y="35"/>
                  </a:lnTo>
                  <a:lnTo>
                    <a:pt x="862" y="37"/>
                  </a:lnTo>
                  <a:lnTo>
                    <a:pt x="861" y="39"/>
                  </a:lnTo>
                  <a:lnTo>
                    <a:pt x="859" y="40"/>
                  </a:lnTo>
                  <a:lnTo>
                    <a:pt x="856" y="42"/>
                  </a:lnTo>
                  <a:lnTo>
                    <a:pt x="855" y="43"/>
                  </a:lnTo>
                  <a:lnTo>
                    <a:pt x="853" y="45"/>
                  </a:lnTo>
                  <a:lnTo>
                    <a:pt x="852" y="45"/>
                  </a:lnTo>
                  <a:lnTo>
                    <a:pt x="850" y="46"/>
                  </a:lnTo>
                  <a:lnTo>
                    <a:pt x="848" y="46"/>
                  </a:lnTo>
                  <a:lnTo>
                    <a:pt x="846" y="48"/>
                  </a:lnTo>
                  <a:lnTo>
                    <a:pt x="845" y="48"/>
                  </a:lnTo>
                  <a:lnTo>
                    <a:pt x="843" y="48"/>
                  </a:lnTo>
                  <a:lnTo>
                    <a:pt x="842" y="49"/>
                  </a:lnTo>
                  <a:lnTo>
                    <a:pt x="840" y="49"/>
                  </a:lnTo>
                  <a:lnTo>
                    <a:pt x="839" y="49"/>
                  </a:lnTo>
                  <a:lnTo>
                    <a:pt x="838" y="49"/>
                  </a:lnTo>
                  <a:lnTo>
                    <a:pt x="835" y="49"/>
                  </a:lnTo>
                  <a:lnTo>
                    <a:pt x="833" y="49"/>
                  </a:lnTo>
                  <a:lnTo>
                    <a:pt x="832" y="49"/>
                  </a:lnTo>
                  <a:lnTo>
                    <a:pt x="829" y="49"/>
                  </a:lnTo>
                  <a:lnTo>
                    <a:pt x="826" y="49"/>
                  </a:lnTo>
                  <a:lnTo>
                    <a:pt x="825" y="49"/>
                  </a:lnTo>
                  <a:lnTo>
                    <a:pt x="822" y="49"/>
                  </a:lnTo>
                  <a:lnTo>
                    <a:pt x="820" y="49"/>
                  </a:lnTo>
                  <a:lnTo>
                    <a:pt x="817" y="49"/>
                  </a:lnTo>
                  <a:lnTo>
                    <a:pt x="816" y="49"/>
                  </a:lnTo>
                  <a:lnTo>
                    <a:pt x="813" y="49"/>
                  </a:lnTo>
                  <a:lnTo>
                    <a:pt x="810" y="49"/>
                  </a:lnTo>
                  <a:lnTo>
                    <a:pt x="807" y="49"/>
                  </a:lnTo>
                  <a:lnTo>
                    <a:pt x="803" y="49"/>
                  </a:lnTo>
                  <a:lnTo>
                    <a:pt x="799" y="49"/>
                  </a:lnTo>
                  <a:lnTo>
                    <a:pt x="794" y="49"/>
                  </a:lnTo>
                  <a:lnTo>
                    <a:pt x="790" y="49"/>
                  </a:lnTo>
                  <a:lnTo>
                    <a:pt x="783" y="49"/>
                  </a:lnTo>
                  <a:lnTo>
                    <a:pt x="777" y="49"/>
                  </a:lnTo>
                  <a:lnTo>
                    <a:pt x="770" y="49"/>
                  </a:lnTo>
                  <a:lnTo>
                    <a:pt x="761" y="49"/>
                  </a:lnTo>
                  <a:lnTo>
                    <a:pt x="751" y="49"/>
                  </a:lnTo>
                  <a:lnTo>
                    <a:pt x="741" y="49"/>
                  </a:lnTo>
                  <a:lnTo>
                    <a:pt x="729" y="49"/>
                  </a:lnTo>
                  <a:lnTo>
                    <a:pt x="718" y="49"/>
                  </a:lnTo>
                  <a:lnTo>
                    <a:pt x="704" y="49"/>
                  </a:lnTo>
                  <a:lnTo>
                    <a:pt x="689" y="49"/>
                  </a:lnTo>
                  <a:lnTo>
                    <a:pt x="672" y="49"/>
                  </a:lnTo>
                  <a:lnTo>
                    <a:pt x="655" y="49"/>
                  </a:lnTo>
                  <a:lnTo>
                    <a:pt x="634" y="49"/>
                  </a:lnTo>
                  <a:lnTo>
                    <a:pt x="614" y="49"/>
                  </a:lnTo>
                  <a:lnTo>
                    <a:pt x="591" y="49"/>
                  </a:lnTo>
                  <a:lnTo>
                    <a:pt x="567" y="49"/>
                  </a:lnTo>
                  <a:lnTo>
                    <a:pt x="541" y="49"/>
                  </a:lnTo>
                  <a:lnTo>
                    <a:pt x="513" y="49"/>
                  </a:lnTo>
                  <a:lnTo>
                    <a:pt x="483" y="49"/>
                  </a:lnTo>
                  <a:lnTo>
                    <a:pt x="451" y="49"/>
                  </a:lnTo>
                  <a:lnTo>
                    <a:pt x="420" y="49"/>
                  </a:lnTo>
                  <a:lnTo>
                    <a:pt x="389" y="49"/>
                  </a:lnTo>
                  <a:lnTo>
                    <a:pt x="362" y="49"/>
                  </a:lnTo>
                  <a:lnTo>
                    <a:pt x="336" y="49"/>
                  </a:lnTo>
                  <a:lnTo>
                    <a:pt x="312" y="49"/>
                  </a:lnTo>
                  <a:lnTo>
                    <a:pt x="289" y="49"/>
                  </a:lnTo>
                  <a:lnTo>
                    <a:pt x="268" y="49"/>
                  </a:lnTo>
                  <a:lnTo>
                    <a:pt x="248" y="49"/>
                  </a:lnTo>
                  <a:lnTo>
                    <a:pt x="231" y="49"/>
                  </a:lnTo>
                  <a:lnTo>
                    <a:pt x="214" y="49"/>
                  </a:lnTo>
                  <a:lnTo>
                    <a:pt x="199" y="49"/>
                  </a:lnTo>
                  <a:lnTo>
                    <a:pt x="185" y="49"/>
                  </a:lnTo>
                  <a:lnTo>
                    <a:pt x="173" y="49"/>
                  </a:lnTo>
                  <a:lnTo>
                    <a:pt x="162" y="49"/>
                  </a:lnTo>
                  <a:lnTo>
                    <a:pt x="152" y="49"/>
                  </a:lnTo>
                  <a:lnTo>
                    <a:pt x="142" y="49"/>
                  </a:lnTo>
                  <a:lnTo>
                    <a:pt x="133" y="49"/>
                  </a:lnTo>
                  <a:lnTo>
                    <a:pt x="126" y="49"/>
                  </a:lnTo>
                  <a:lnTo>
                    <a:pt x="120" y="49"/>
                  </a:lnTo>
                  <a:lnTo>
                    <a:pt x="114" y="49"/>
                  </a:lnTo>
                  <a:lnTo>
                    <a:pt x="108" y="49"/>
                  </a:lnTo>
                  <a:lnTo>
                    <a:pt x="104" y="49"/>
                  </a:lnTo>
                  <a:lnTo>
                    <a:pt x="100" y="49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0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7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69" y="49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1" y="50"/>
                  </a:lnTo>
                  <a:lnTo>
                    <a:pt x="59" y="52"/>
                  </a:lnTo>
                  <a:lnTo>
                    <a:pt x="58" y="52"/>
                  </a:lnTo>
                  <a:lnTo>
                    <a:pt x="57" y="53"/>
                  </a:lnTo>
                  <a:lnTo>
                    <a:pt x="55" y="55"/>
                  </a:lnTo>
                  <a:lnTo>
                    <a:pt x="54" y="56"/>
                  </a:lnTo>
                  <a:lnTo>
                    <a:pt x="51" y="58"/>
                  </a:lnTo>
                  <a:lnTo>
                    <a:pt x="49" y="59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5" y="68"/>
                  </a:lnTo>
                  <a:lnTo>
                    <a:pt x="42" y="71"/>
                  </a:lnTo>
                  <a:lnTo>
                    <a:pt x="41" y="73"/>
                  </a:lnTo>
                  <a:lnTo>
                    <a:pt x="38" y="78"/>
                  </a:lnTo>
                  <a:lnTo>
                    <a:pt x="36" y="82"/>
                  </a:lnTo>
                  <a:lnTo>
                    <a:pt x="33" y="86"/>
                  </a:lnTo>
                  <a:lnTo>
                    <a:pt x="31" y="92"/>
                  </a:lnTo>
                  <a:lnTo>
                    <a:pt x="28" y="97"/>
                  </a:lnTo>
                  <a:lnTo>
                    <a:pt x="25" y="104"/>
                  </a:lnTo>
                  <a:lnTo>
                    <a:pt x="20" y="110"/>
                  </a:lnTo>
                  <a:lnTo>
                    <a:pt x="18" y="117"/>
                  </a:lnTo>
                  <a:lnTo>
                    <a:pt x="13" y="124"/>
                  </a:lnTo>
                  <a:lnTo>
                    <a:pt x="10" y="133"/>
                  </a:lnTo>
                  <a:lnTo>
                    <a:pt x="6" y="140"/>
                  </a:lnTo>
                  <a:lnTo>
                    <a:pt x="0" y="15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2" name="Freeform 41">
              <a:extLst>
                <a:ext uri="{FF2B5EF4-FFF2-40B4-BE49-F238E27FC236}">
                  <a16:creationId xmlns:a16="http://schemas.microsoft.com/office/drawing/2014/main" id="{3E974F02-719D-5D47-94E4-D5E37F7AD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92"/>
              <a:ext cx="451" cy="75"/>
            </a:xfrm>
            <a:custGeom>
              <a:avLst/>
              <a:gdLst>
                <a:gd name="T0" fmla="*/ 1 w 900"/>
                <a:gd name="T1" fmla="*/ 1 h 150"/>
                <a:gd name="T2" fmla="*/ 1 w 900"/>
                <a:gd name="T3" fmla="*/ 1 h 150"/>
                <a:gd name="T4" fmla="*/ 1 w 900"/>
                <a:gd name="T5" fmla="*/ 1 h 150"/>
                <a:gd name="T6" fmla="*/ 1 w 900"/>
                <a:gd name="T7" fmla="*/ 1 h 150"/>
                <a:gd name="T8" fmla="*/ 1 w 900"/>
                <a:gd name="T9" fmla="*/ 1 h 150"/>
                <a:gd name="T10" fmla="*/ 1 w 900"/>
                <a:gd name="T11" fmla="*/ 1 h 150"/>
                <a:gd name="T12" fmla="*/ 1 w 900"/>
                <a:gd name="T13" fmla="*/ 1 h 150"/>
                <a:gd name="T14" fmla="*/ 1 w 900"/>
                <a:gd name="T15" fmla="*/ 1 h 150"/>
                <a:gd name="T16" fmla="*/ 1 w 900"/>
                <a:gd name="T17" fmla="*/ 1 h 150"/>
                <a:gd name="T18" fmla="*/ 1 w 900"/>
                <a:gd name="T19" fmla="*/ 1 h 150"/>
                <a:gd name="T20" fmla="*/ 1 w 900"/>
                <a:gd name="T21" fmla="*/ 1 h 150"/>
                <a:gd name="T22" fmla="*/ 1 w 900"/>
                <a:gd name="T23" fmla="*/ 1 h 150"/>
                <a:gd name="T24" fmla="*/ 1 w 900"/>
                <a:gd name="T25" fmla="*/ 1 h 150"/>
                <a:gd name="T26" fmla="*/ 1 w 900"/>
                <a:gd name="T27" fmla="*/ 1 h 150"/>
                <a:gd name="T28" fmla="*/ 1 w 900"/>
                <a:gd name="T29" fmla="*/ 1 h 150"/>
                <a:gd name="T30" fmla="*/ 1 w 900"/>
                <a:gd name="T31" fmla="*/ 1 h 150"/>
                <a:gd name="T32" fmla="*/ 1 w 900"/>
                <a:gd name="T33" fmla="*/ 1 h 150"/>
                <a:gd name="T34" fmla="*/ 1 w 900"/>
                <a:gd name="T35" fmla="*/ 1 h 150"/>
                <a:gd name="T36" fmla="*/ 1 w 900"/>
                <a:gd name="T37" fmla="*/ 1 h 150"/>
                <a:gd name="T38" fmla="*/ 1 w 900"/>
                <a:gd name="T39" fmla="*/ 1 h 150"/>
                <a:gd name="T40" fmla="*/ 1 w 900"/>
                <a:gd name="T41" fmla="*/ 1 h 150"/>
                <a:gd name="T42" fmla="*/ 1 w 900"/>
                <a:gd name="T43" fmla="*/ 1 h 150"/>
                <a:gd name="T44" fmla="*/ 1 w 900"/>
                <a:gd name="T45" fmla="*/ 1 h 150"/>
                <a:gd name="T46" fmla="*/ 1 w 900"/>
                <a:gd name="T47" fmla="*/ 1 h 150"/>
                <a:gd name="T48" fmla="*/ 1 w 900"/>
                <a:gd name="T49" fmla="*/ 1 h 150"/>
                <a:gd name="T50" fmla="*/ 1 w 900"/>
                <a:gd name="T51" fmla="*/ 1 h 150"/>
                <a:gd name="T52" fmla="*/ 1 w 900"/>
                <a:gd name="T53" fmla="*/ 1 h 150"/>
                <a:gd name="T54" fmla="*/ 1 w 900"/>
                <a:gd name="T55" fmla="*/ 1 h 150"/>
                <a:gd name="T56" fmla="*/ 1 w 900"/>
                <a:gd name="T57" fmla="*/ 1 h 150"/>
                <a:gd name="T58" fmla="*/ 1 w 900"/>
                <a:gd name="T59" fmla="*/ 1 h 150"/>
                <a:gd name="T60" fmla="*/ 1 w 900"/>
                <a:gd name="T61" fmla="*/ 1 h 150"/>
                <a:gd name="T62" fmla="*/ 1 w 900"/>
                <a:gd name="T63" fmla="*/ 1 h 150"/>
                <a:gd name="T64" fmla="*/ 1 w 900"/>
                <a:gd name="T65" fmla="*/ 1 h 150"/>
                <a:gd name="T66" fmla="*/ 1 w 900"/>
                <a:gd name="T67" fmla="*/ 1 h 150"/>
                <a:gd name="T68" fmla="*/ 1 w 900"/>
                <a:gd name="T69" fmla="*/ 1 h 150"/>
                <a:gd name="T70" fmla="*/ 1 w 900"/>
                <a:gd name="T71" fmla="*/ 1 h 150"/>
                <a:gd name="T72" fmla="*/ 1 w 900"/>
                <a:gd name="T73" fmla="*/ 1 h 150"/>
                <a:gd name="T74" fmla="*/ 1 w 900"/>
                <a:gd name="T75" fmla="*/ 1 h 150"/>
                <a:gd name="T76" fmla="*/ 1 w 900"/>
                <a:gd name="T77" fmla="*/ 1 h 150"/>
                <a:gd name="T78" fmla="*/ 1 w 900"/>
                <a:gd name="T79" fmla="*/ 1 h 150"/>
                <a:gd name="T80" fmla="*/ 1 w 900"/>
                <a:gd name="T81" fmla="*/ 1 h 150"/>
                <a:gd name="T82" fmla="*/ 1 w 900"/>
                <a:gd name="T83" fmla="*/ 1 h 150"/>
                <a:gd name="T84" fmla="*/ 1 w 900"/>
                <a:gd name="T85" fmla="*/ 1 h 150"/>
                <a:gd name="T86" fmla="*/ 1 w 900"/>
                <a:gd name="T87" fmla="*/ 1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00"/>
                <a:gd name="T133" fmla="*/ 0 h 150"/>
                <a:gd name="T134" fmla="*/ 900 w 900"/>
                <a:gd name="T135" fmla="*/ 150 h 1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00" h="150">
                  <a:moveTo>
                    <a:pt x="0" y="0"/>
                  </a:moveTo>
                  <a:lnTo>
                    <a:pt x="5" y="4"/>
                  </a:lnTo>
                  <a:lnTo>
                    <a:pt x="10" y="9"/>
                  </a:lnTo>
                  <a:lnTo>
                    <a:pt x="13" y="11"/>
                  </a:lnTo>
                  <a:lnTo>
                    <a:pt x="17" y="16"/>
                  </a:lnTo>
                  <a:lnTo>
                    <a:pt x="20" y="19"/>
                  </a:lnTo>
                  <a:lnTo>
                    <a:pt x="24" y="23"/>
                  </a:lnTo>
                  <a:lnTo>
                    <a:pt x="27" y="26"/>
                  </a:lnTo>
                  <a:lnTo>
                    <a:pt x="30" y="29"/>
                  </a:lnTo>
                  <a:lnTo>
                    <a:pt x="33" y="30"/>
                  </a:lnTo>
                  <a:lnTo>
                    <a:pt x="36" y="33"/>
                  </a:lnTo>
                  <a:lnTo>
                    <a:pt x="37" y="35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40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9" y="45"/>
                  </a:lnTo>
                  <a:lnTo>
                    <a:pt x="50" y="45"/>
                  </a:lnTo>
                  <a:lnTo>
                    <a:pt x="53" y="46"/>
                  </a:lnTo>
                  <a:lnTo>
                    <a:pt x="54" y="46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60" y="49"/>
                  </a:lnTo>
                  <a:lnTo>
                    <a:pt x="62" y="49"/>
                  </a:lnTo>
                  <a:lnTo>
                    <a:pt x="63" y="49"/>
                  </a:lnTo>
                  <a:lnTo>
                    <a:pt x="66" y="49"/>
                  </a:lnTo>
                  <a:lnTo>
                    <a:pt x="67" y="49"/>
                  </a:lnTo>
                  <a:lnTo>
                    <a:pt x="69" y="49"/>
                  </a:lnTo>
                  <a:lnTo>
                    <a:pt x="72" y="49"/>
                  </a:lnTo>
                  <a:lnTo>
                    <a:pt x="73" y="49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5" y="49"/>
                  </a:lnTo>
                  <a:lnTo>
                    <a:pt x="86" y="49"/>
                  </a:lnTo>
                  <a:lnTo>
                    <a:pt x="89" y="49"/>
                  </a:lnTo>
                  <a:lnTo>
                    <a:pt x="92" y="49"/>
                  </a:lnTo>
                  <a:lnTo>
                    <a:pt x="95" y="49"/>
                  </a:lnTo>
                  <a:lnTo>
                    <a:pt x="99" y="49"/>
                  </a:lnTo>
                  <a:lnTo>
                    <a:pt x="103" y="49"/>
                  </a:lnTo>
                  <a:lnTo>
                    <a:pt x="108" y="49"/>
                  </a:lnTo>
                  <a:lnTo>
                    <a:pt x="114" y="49"/>
                  </a:lnTo>
                  <a:lnTo>
                    <a:pt x="119" y="49"/>
                  </a:lnTo>
                  <a:lnTo>
                    <a:pt x="125" y="49"/>
                  </a:lnTo>
                  <a:lnTo>
                    <a:pt x="132" y="49"/>
                  </a:lnTo>
                  <a:lnTo>
                    <a:pt x="141" y="49"/>
                  </a:lnTo>
                  <a:lnTo>
                    <a:pt x="151" y="49"/>
                  </a:lnTo>
                  <a:lnTo>
                    <a:pt x="161" y="49"/>
                  </a:lnTo>
                  <a:lnTo>
                    <a:pt x="173" y="49"/>
                  </a:lnTo>
                  <a:lnTo>
                    <a:pt x="184" y="49"/>
                  </a:lnTo>
                  <a:lnTo>
                    <a:pt x="199" y="49"/>
                  </a:lnTo>
                  <a:lnTo>
                    <a:pt x="213" y="49"/>
                  </a:lnTo>
                  <a:lnTo>
                    <a:pt x="230" y="49"/>
                  </a:lnTo>
                  <a:lnTo>
                    <a:pt x="248" y="49"/>
                  </a:lnTo>
                  <a:lnTo>
                    <a:pt x="268" y="49"/>
                  </a:lnTo>
                  <a:lnTo>
                    <a:pt x="288" y="49"/>
                  </a:lnTo>
                  <a:lnTo>
                    <a:pt x="311" y="49"/>
                  </a:lnTo>
                  <a:lnTo>
                    <a:pt x="335" y="49"/>
                  </a:lnTo>
                  <a:lnTo>
                    <a:pt x="361" y="49"/>
                  </a:lnTo>
                  <a:lnTo>
                    <a:pt x="389" y="49"/>
                  </a:lnTo>
                  <a:lnTo>
                    <a:pt x="419" y="49"/>
                  </a:lnTo>
                  <a:lnTo>
                    <a:pt x="451" y="49"/>
                  </a:lnTo>
                  <a:lnTo>
                    <a:pt x="482" y="49"/>
                  </a:lnTo>
                  <a:lnTo>
                    <a:pt x="513" y="49"/>
                  </a:lnTo>
                  <a:lnTo>
                    <a:pt x="540" y="49"/>
                  </a:lnTo>
                  <a:lnTo>
                    <a:pt x="566" y="49"/>
                  </a:lnTo>
                  <a:lnTo>
                    <a:pt x="591" y="49"/>
                  </a:lnTo>
                  <a:lnTo>
                    <a:pt x="614" y="49"/>
                  </a:lnTo>
                  <a:lnTo>
                    <a:pt x="634" y="49"/>
                  </a:lnTo>
                  <a:lnTo>
                    <a:pt x="654" y="49"/>
                  </a:lnTo>
                  <a:lnTo>
                    <a:pt x="671" y="49"/>
                  </a:lnTo>
                  <a:lnTo>
                    <a:pt x="689" y="49"/>
                  </a:lnTo>
                  <a:lnTo>
                    <a:pt x="703" y="49"/>
                  </a:lnTo>
                  <a:lnTo>
                    <a:pt x="717" y="49"/>
                  </a:lnTo>
                  <a:lnTo>
                    <a:pt x="729" y="49"/>
                  </a:lnTo>
                  <a:lnTo>
                    <a:pt x="740" y="49"/>
                  </a:lnTo>
                  <a:lnTo>
                    <a:pt x="750" y="49"/>
                  </a:lnTo>
                  <a:lnTo>
                    <a:pt x="761" y="49"/>
                  </a:lnTo>
                  <a:lnTo>
                    <a:pt x="769" y="49"/>
                  </a:lnTo>
                  <a:lnTo>
                    <a:pt x="776" y="49"/>
                  </a:lnTo>
                  <a:lnTo>
                    <a:pt x="782" y="49"/>
                  </a:lnTo>
                  <a:lnTo>
                    <a:pt x="789" y="49"/>
                  </a:lnTo>
                  <a:lnTo>
                    <a:pt x="794" y="49"/>
                  </a:lnTo>
                  <a:lnTo>
                    <a:pt x="798" y="49"/>
                  </a:lnTo>
                  <a:lnTo>
                    <a:pt x="802" y="49"/>
                  </a:lnTo>
                  <a:lnTo>
                    <a:pt x="807" y="49"/>
                  </a:lnTo>
                  <a:lnTo>
                    <a:pt x="810" y="49"/>
                  </a:lnTo>
                  <a:lnTo>
                    <a:pt x="812" y="49"/>
                  </a:lnTo>
                  <a:lnTo>
                    <a:pt x="815" y="49"/>
                  </a:lnTo>
                  <a:lnTo>
                    <a:pt x="817" y="49"/>
                  </a:lnTo>
                  <a:lnTo>
                    <a:pt x="820" y="49"/>
                  </a:lnTo>
                  <a:lnTo>
                    <a:pt x="821" y="49"/>
                  </a:lnTo>
                  <a:lnTo>
                    <a:pt x="824" y="49"/>
                  </a:lnTo>
                  <a:lnTo>
                    <a:pt x="825" y="49"/>
                  </a:lnTo>
                  <a:lnTo>
                    <a:pt x="828" y="49"/>
                  </a:lnTo>
                  <a:lnTo>
                    <a:pt x="831" y="49"/>
                  </a:lnTo>
                  <a:lnTo>
                    <a:pt x="833" y="49"/>
                  </a:lnTo>
                  <a:lnTo>
                    <a:pt x="834" y="49"/>
                  </a:lnTo>
                  <a:lnTo>
                    <a:pt x="835" y="49"/>
                  </a:lnTo>
                  <a:lnTo>
                    <a:pt x="838" y="50"/>
                  </a:lnTo>
                  <a:lnTo>
                    <a:pt x="840" y="50"/>
                  </a:lnTo>
                  <a:lnTo>
                    <a:pt x="841" y="50"/>
                  </a:lnTo>
                  <a:lnTo>
                    <a:pt x="843" y="52"/>
                  </a:lnTo>
                  <a:lnTo>
                    <a:pt x="844" y="52"/>
                  </a:lnTo>
                  <a:lnTo>
                    <a:pt x="846" y="53"/>
                  </a:lnTo>
                  <a:lnTo>
                    <a:pt x="847" y="55"/>
                  </a:lnTo>
                  <a:lnTo>
                    <a:pt x="848" y="56"/>
                  </a:lnTo>
                  <a:lnTo>
                    <a:pt x="851" y="58"/>
                  </a:lnTo>
                  <a:lnTo>
                    <a:pt x="853" y="59"/>
                  </a:lnTo>
                  <a:lnTo>
                    <a:pt x="854" y="62"/>
                  </a:lnTo>
                  <a:lnTo>
                    <a:pt x="856" y="65"/>
                  </a:lnTo>
                  <a:lnTo>
                    <a:pt x="857" y="68"/>
                  </a:lnTo>
                  <a:lnTo>
                    <a:pt x="860" y="71"/>
                  </a:lnTo>
                  <a:lnTo>
                    <a:pt x="861" y="73"/>
                  </a:lnTo>
                  <a:lnTo>
                    <a:pt x="864" y="78"/>
                  </a:lnTo>
                  <a:lnTo>
                    <a:pt x="866" y="82"/>
                  </a:lnTo>
                  <a:lnTo>
                    <a:pt x="869" y="86"/>
                  </a:lnTo>
                  <a:lnTo>
                    <a:pt x="872" y="92"/>
                  </a:lnTo>
                  <a:lnTo>
                    <a:pt x="874" y="97"/>
                  </a:lnTo>
                  <a:lnTo>
                    <a:pt x="877" y="104"/>
                  </a:lnTo>
                  <a:lnTo>
                    <a:pt x="882" y="110"/>
                  </a:lnTo>
                  <a:lnTo>
                    <a:pt x="884" y="117"/>
                  </a:lnTo>
                  <a:lnTo>
                    <a:pt x="889" y="124"/>
                  </a:lnTo>
                  <a:lnTo>
                    <a:pt x="892" y="133"/>
                  </a:lnTo>
                  <a:lnTo>
                    <a:pt x="896" y="140"/>
                  </a:lnTo>
                  <a:lnTo>
                    <a:pt x="900" y="15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3" name="Rectangle 42">
              <a:extLst>
                <a:ext uri="{FF2B5EF4-FFF2-40B4-BE49-F238E27FC236}">
                  <a16:creationId xmlns:a16="http://schemas.microsoft.com/office/drawing/2014/main" id="{A9C03D4D-221D-0A4F-A357-7A3FD2652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915"/>
              <a:ext cx="1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34" name="Freeform 43">
              <a:extLst>
                <a:ext uri="{FF2B5EF4-FFF2-40B4-BE49-F238E27FC236}">
                  <a16:creationId xmlns:a16="http://schemas.microsoft.com/office/drawing/2014/main" id="{580E8A50-1F57-EA49-B0D4-C166DE554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809"/>
              <a:ext cx="442" cy="74"/>
            </a:xfrm>
            <a:custGeom>
              <a:avLst/>
              <a:gdLst>
                <a:gd name="T0" fmla="*/ 1 w 884"/>
                <a:gd name="T1" fmla="*/ 1 h 147"/>
                <a:gd name="T2" fmla="*/ 1 w 884"/>
                <a:gd name="T3" fmla="*/ 1 h 147"/>
                <a:gd name="T4" fmla="*/ 1 w 884"/>
                <a:gd name="T5" fmla="*/ 1 h 147"/>
                <a:gd name="T6" fmla="*/ 1 w 884"/>
                <a:gd name="T7" fmla="*/ 1 h 147"/>
                <a:gd name="T8" fmla="*/ 1 w 884"/>
                <a:gd name="T9" fmla="*/ 1 h 147"/>
                <a:gd name="T10" fmla="*/ 1 w 884"/>
                <a:gd name="T11" fmla="*/ 1 h 147"/>
                <a:gd name="T12" fmla="*/ 1 w 884"/>
                <a:gd name="T13" fmla="*/ 1 h 147"/>
                <a:gd name="T14" fmla="*/ 1 w 884"/>
                <a:gd name="T15" fmla="*/ 1 h 147"/>
                <a:gd name="T16" fmla="*/ 1 w 884"/>
                <a:gd name="T17" fmla="*/ 1 h 147"/>
                <a:gd name="T18" fmla="*/ 1 w 884"/>
                <a:gd name="T19" fmla="*/ 1 h 147"/>
                <a:gd name="T20" fmla="*/ 1 w 884"/>
                <a:gd name="T21" fmla="*/ 1 h 147"/>
                <a:gd name="T22" fmla="*/ 1 w 884"/>
                <a:gd name="T23" fmla="*/ 1 h 147"/>
                <a:gd name="T24" fmla="*/ 1 w 884"/>
                <a:gd name="T25" fmla="*/ 1 h 147"/>
                <a:gd name="T26" fmla="*/ 1 w 884"/>
                <a:gd name="T27" fmla="*/ 1 h 147"/>
                <a:gd name="T28" fmla="*/ 1 w 884"/>
                <a:gd name="T29" fmla="*/ 1 h 147"/>
                <a:gd name="T30" fmla="*/ 1 w 884"/>
                <a:gd name="T31" fmla="*/ 1 h 147"/>
                <a:gd name="T32" fmla="*/ 1 w 884"/>
                <a:gd name="T33" fmla="*/ 1 h 147"/>
                <a:gd name="T34" fmla="*/ 1 w 884"/>
                <a:gd name="T35" fmla="*/ 1 h 147"/>
                <a:gd name="T36" fmla="*/ 1 w 884"/>
                <a:gd name="T37" fmla="*/ 1 h 147"/>
                <a:gd name="T38" fmla="*/ 1 w 884"/>
                <a:gd name="T39" fmla="*/ 1 h 147"/>
                <a:gd name="T40" fmla="*/ 1 w 884"/>
                <a:gd name="T41" fmla="*/ 1 h 147"/>
                <a:gd name="T42" fmla="*/ 1 w 884"/>
                <a:gd name="T43" fmla="*/ 1 h 147"/>
                <a:gd name="T44" fmla="*/ 1 w 884"/>
                <a:gd name="T45" fmla="*/ 1 h 147"/>
                <a:gd name="T46" fmla="*/ 1 w 884"/>
                <a:gd name="T47" fmla="*/ 1 h 147"/>
                <a:gd name="T48" fmla="*/ 1 w 884"/>
                <a:gd name="T49" fmla="*/ 1 h 147"/>
                <a:gd name="T50" fmla="*/ 1 w 884"/>
                <a:gd name="T51" fmla="*/ 1 h 147"/>
                <a:gd name="T52" fmla="*/ 1 w 884"/>
                <a:gd name="T53" fmla="*/ 1 h 147"/>
                <a:gd name="T54" fmla="*/ 1 w 884"/>
                <a:gd name="T55" fmla="*/ 1 h 147"/>
                <a:gd name="T56" fmla="*/ 1 w 884"/>
                <a:gd name="T57" fmla="*/ 1 h 147"/>
                <a:gd name="T58" fmla="*/ 1 w 884"/>
                <a:gd name="T59" fmla="*/ 1 h 147"/>
                <a:gd name="T60" fmla="*/ 1 w 884"/>
                <a:gd name="T61" fmla="*/ 1 h 147"/>
                <a:gd name="T62" fmla="*/ 1 w 884"/>
                <a:gd name="T63" fmla="*/ 1 h 147"/>
                <a:gd name="T64" fmla="*/ 1 w 884"/>
                <a:gd name="T65" fmla="*/ 1 h 147"/>
                <a:gd name="T66" fmla="*/ 1 w 884"/>
                <a:gd name="T67" fmla="*/ 1 h 147"/>
                <a:gd name="T68" fmla="*/ 1 w 884"/>
                <a:gd name="T69" fmla="*/ 1 h 147"/>
                <a:gd name="T70" fmla="*/ 1 w 884"/>
                <a:gd name="T71" fmla="*/ 1 h 147"/>
                <a:gd name="T72" fmla="*/ 1 w 884"/>
                <a:gd name="T73" fmla="*/ 1 h 147"/>
                <a:gd name="T74" fmla="*/ 1 w 884"/>
                <a:gd name="T75" fmla="*/ 1 h 147"/>
                <a:gd name="T76" fmla="*/ 1 w 884"/>
                <a:gd name="T77" fmla="*/ 1 h 147"/>
                <a:gd name="T78" fmla="*/ 1 w 884"/>
                <a:gd name="T79" fmla="*/ 1 h 147"/>
                <a:gd name="T80" fmla="*/ 1 w 884"/>
                <a:gd name="T81" fmla="*/ 1 h 147"/>
                <a:gd name="T82" fmla="*/ 1 w 884"/>
                <a:gd name="T83" fmla="*/ 1 h 147"/>
                <a:gd name="T84" fmla="*/ 1 w 884"/>
                <a:gd name="T85" fmla="*/ 1 h 147"/>
                <a:gd name="T86" fmla="*/ 0 w 884"/>
                <a:gd name="T87" fmla="*/ 1 h 1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84"/>
                <a:gd name="T133" fmla="*/ 0 h 147"/>
                <a:gd name="T134" fmla="*/ 884 w 884"/>
                <a:gd name="T135" fmla="*/ 147 h 1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84" h="147">
                  <a:moveTo>
                    <a:pt x="884" y="0"/>
                  </a:moveTo>
                  <a:lnTo>
                    <a:pt x="879" y="5"/>
                  </a:lnTo>
                  <a:lnTo>
                    <a:pt x="875" y="9"/>
                  </a:lnTo>
                  <a:lnTo>
                    <a:pt x="871" y="12"/>
                  </a:lnTo>
                  <a:lnTo>
                    <a:pt x="868" y="16"/>
                  </a:lnTo>
                  <a:lnTo>
                    <a:pt x="864" y="19"/>
                  </a:lnTo>
                  <a:lnTo>
                    <a:pt x="861" y="22"/>
                  </a:lnTo>
                  <a:lnTo>
                    <a:pt x="858" y="25"/>
                  </a:lnTo>
                  <a:lnTo>
                    <a:pt x="855" y="28"/>
                  </a:lnTo>
                  <a:lnTo>
                    <a:pt x="852" y="30"/>
                  </a:lnTo>
                  <a:lnTo>
                    <a:pt x="849" y="33"/>
                  </a:lnTo>
                  <a:lnTo>
                    <a:pt x="848" y="35"/>
                  </a:lnTo>
                  <a:lnTo>
                    <a:pt x="845" y="36"/>
                  </a:lnTo>
                  <a:lnTo>
                    <a:pt x="843" y="38"/>
                  </a:lnTo>
                  <a:lnTo>
                    <a:pt x="842" y="41"/>
                  </a:lnTo>
                  <a:lnTo>
                    <a:pt x="839" y="42"/>
                  </a:lnTo>
                  <a:lnTo>
                    <a:pt x="838" y="42"/>
                  </a:lnTo>
                  <a:lnTo>
                    <a:pt x="836" y="43"/>
                  </a:lnTo>
                  <a:lnTo>
                    <a:pt x="835" y="45"/>
                  </a:lnTo>
                  <a:lnTo>
                    <a:pt x="833" y="45"/>
                  </a:lnTo>
                  <a:lnTo>
                    <a:pt x="832" y="46"/>
                  </a:lnTo>
                  <a:lnTo>
                    <a:pt x="829" y="46"/>
                  </a:lnTo>
                  <a:lnTo>
                    <a:pt x="828" y="48"/>
                  </a:lnTo>
                  <a:lnTo>
                    <a:pt x="826" y="48"/>
                  </a:lnTo>
                  <a:lnTo>
                    <a:pt x="825" y="48"/>
                  </a:lnTo>
                  <a:lnTo>
                    <a:pt x="823" y="48"/>
                  </a:lnTo>
                  <a:lnTo>
                    <a:pt x="822" y="48"/>
                  </a:lnTo>
                  <a:lnTo>
                    <a:pt x="820" y="48"/>
                  </a:lnTo>
                  <a:lnTo>
                    <a:pt x="819" y="49"/>
                  </a:lnTo>
                  <a:lnTo>
                    <a:pt x="816" y="49"/>
                  </a:lnTo>
                  <a:lnTo>
                    <a:pt x="815" y="49"/>
                  </a:lnTo>
                  <a:lnTo>
                    <a:pt x="812" y="49"/>
                  </a:lnTo>
                  <a:lnTo>
                    <a:pt x="810" y="49"/>
                  </a:lnTo>
                  <a:lnTo>
                    <a:pt x="807" y="49"/>
                  </a:lnTo>
                  <a:lnTo>
                    <a:pt x="806" y="49"/>
                  </a:lnTo>
                  <a:lnTo>
                    <a:pt x="803" y="49"/>
                  </a:lnTo>
                  <a:lnTo>
                    <a:pt x="802" y="49"/>
                  </a:lnTo>
                  <a:lnTo>
                    <a:pt x="799" y="49"/>
                  </a:lnTo>
                  <a:lnTo>
                    <a:pt x="796" y="49"/>
                  </a:lnTo>
                  <a:lnTo>
                    <a:pt x="794" y="49"/>
                  </a:lnTo>
                  <a:lnTo>
                    <a:pt x="790" y="49"/>
                  </a:lnTo>
                  <a:lnTo>
                    <a:pt x="787" y="49"/>
                  </a:lnTo>
                  <a:lnTo>
                    <a:pt x="783" y="49"/>
                  </a:lnTo>
                  <a:lnTo>
                    <a:pt x="779" y="49"/>
                  </a:lnTo>
                  <a:lnTo>
                    <a:pt x="773" y="49"/>
                  </a:lnTo>
                  <a:lnTo>
                    <a:pt x="767" y="49"/>
                  </a:lnTo>
                  <a:lnTo>
                    <a:pt x="761" y="49"/>
                  </a:lnTo>
                  <a:lnTo>
                    <a:pt x="754" y="49"/>
                  </a:lnTo>
                  <a:lnTo>
                    <a:pt x="745" y="49"/>
                  </a:lnTo>
                  <a:lnTo>
                    <a:pt x="737" y="49"/>
                  </a:lnTo>
                  <a:lnTo>
                    <a:pt x="727" y="49"/>
                  </a:lnTo>
                  <a:lnTo>
                    <a:pt x="715" y="49"/>
                  </a:lnTo>
                  <a:lnTo>
                    <a:pt x="704" y="49"/>
                  </a:lnTo>
                  <a:lnTo>
                    <a:pt x="689" y="49"/>
                  </a:lnTo>
                  <a:lnTo>
                    <a:pt x="675" y="49"/>
                  </a:lnTo>
                  <a:lnTo>
                    <a:pt x="659" y="49"/>
                  </a:lnTo>
                  <a:lnTo>
                    <a:pt x="642" y="49"/>
                  </a:lnTo>
                  <a:lnTo>
                    <a:pt x="621" y="49"/>
                  </a:lnTo>
                  <a:lnTo>
                    <a:pt x="601" y="49"/>
                  </a:lnTo>
                  <a:lnTo>
                    <a:pt x="580" y="49"/>
                  </a:lnTo>
                  <a:lnTo>
                    <a:pt x="555" y="49"/>
                  </a:lnTo>
                  <a:lnTo>
                    <a:pt x="529" y="49"/>
                  </a:lnTo>
                  <a:lnTo>
                    <a:pt x="502" y="49"/>
                  </a:lnTo>
                  <a:lnTo>
                    <a:pt x="473" y="49"/>
                  </a:lnTo>
                  <a:lnTo>
                    <a:pt x="441" y="49"/>
                  </a:lnTo>
                  <a:lnTo>
                    <a:pt x="411" y="49"/>
                  </a:lnTo>
                  <a:lnTo>
                    <a:pt x="382" y="49"/>
                  </a:lnTo>
                  <a:lnTo>
                    <a:pt x="355" y="49"/>
                  </a:lnTo>
                  <a:lnTo>
                    <a:pt x="329" y="49"/>
                  </a:lnTo>
                  <a:lnTo>
                    <a:pt x="304" y="49"/>
                  </a:lnTo>
                  <a:lnTo>
                    <a:pt x="283" y="49"/>
                  </a:lnTo>
                  <a:lnTo>
                    <a:pt x="263" y="49"/>
                  </a:lnTo>
                  <a:lnTo>
                    <a:pt x="244" y="49"/>
                  </a:lnTo>
                  <a:lnTo>
                    <a:pt x="225" y="49"/>
                  </a:lnTo>
                  <a:lnTo>
                    <a:pt x="209" y="49"/>
                  </a:lnTo>
                  <a:lnTo>
                    <a:pt x="195" y="49"/>
                  </a:lnTo>
                  <a:lnTo>
                    <a:pt x="182" y="49"/>
                  </a:lnTo>
                  <a:lnTo>
                    <a:pt x="169" y="49"/>
                  </a:lnTo>
                  <a:lnTo>
                    <a:pt x="158" y="49"/>
                  </a:lnTo>
                  <a:lnTo>
                    <a:pt x="147" y="49"/>
                  </a:lnTo>
                  <a:lnTo>
                    <a:pt x="139" y="49"/>
                  </a:lnTo>
                  <a:lnTo>
                    <a:pt x="130" y="49"/>
                  </a:lnTo>
                  <a:lnTo>
                    <a:pt x="123" y="49"/>
                  </a:lnTo>
                  <a:lnTo>
                    <a:pt x="117" y="49"/>
                  </a:lnTo>
                  <a:lnTo>
                    <a:pt x="111" y="49"/>
                  </a:lnTo>
                  <a:lnTo>
                    <a:pt x="106" y="49"/>
                  </a:lnTo>
                  <a:lnTo>
                    <a:pt x="101" y="49"/>
                  </a:lnTo>
                  <a:lnTo>
                    <a:pt x="97" y="49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8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7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4" y="49"/>
                  </a:lnTo>
                  <a:lnTo>
                    <a:pt x="62" y="49"/>
                  </a:lnTo>
                  <a:lnTo>
                    <a:pt x="61" y="49"/>
                  </a:lnTo>
                  <a:lnTo>
                    <a:pt x="60" y="51"/>
                  </a:lnTo>
                  <a:lnTo>
                    <a:pt x="58" y="51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4" y="54"/>
                  </a:lnTo>
                  <a:lnTo>
                    <a:pt x="52" y="55"/>
                  </a:lnTo>
                  <a:lnTo>
                    <a:pt x="49" y="56"/>
                  </a:lnTo>
                  <a:lnTo>
                    <a:pt x="48" y="59"/>
                  </a:lnTo>
                  <a:lnTo>
                    <a:pt x="47" y="61"/>
                  </a:lnTo>
                  <a:lnTo>
                    <a:pt x="45" y="64"/>
                  </a:lnTo>
                  <a:lnTo>
                    <a:pt x="44" y="67"/>
                  </a:lnTo>
                  <a:lnTo>
                    <a:pt x="41" y="69"/>
                  </a:lnTo>
                  <a:lnTo>
                    <a:pt x="39" y="72"/>
                  </a:lnTo>
                  <a:lnTo>
                    <a:pt x="36" y="77"/>
                  </a:lnTo>
                  <a:lnTo>
                    <a:pt x="35" y="81"/>
                  </a:lnTo>
                  <a:lnTo>
                    <a:pt x="32" y="85"/>
                  </a:lnTo>
                  <a:lnTo>
                    <a:pt x="29" y="90"/>
                  </a:lnTo>
                  <a:lnTo>
                    <a:pt x="26" y="95"/>
                  </a:lnTo>
                  <a:lnTo>
                    <a:pt x="23" y="101"/>
                  </a:lnTo>
                  <a:lnTo>
                    <a:pt x="21" y="107"/>
                  </a:lnTo>
                  <a:lnTo>
                    <a:pt x="18" y="114"/>
                  </a:lnTo>
                  <a:lnTo>
                    <a:pt x="13" y="121"/>
                  </a:lnTo>
                  <a:lnTo>
                    <a:pt x="9" y="130"/>
                  </a:lnTo>
                  <a:lnTo>
                    <a:pt x="5" y="137"/>
                  </a:lnTo>
                  <a:lnTo>
                    <a:pt x="0" y="147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5" name="Freeform 44">
              <a:extLst>
                <a:ext uri="{FF2B5EF4-FFF2-40B4-BE49-F238E27FC236}">
                  <a16:creationId xmlns:a16="http://schemas.microsoft.com/office/drawing/2014/main" id="{3B07AEB3-D460-E349-9D02-F6673758E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809"/>
              <a:ext cx="441" cy="74"/>
            </a:xfrm>
            <a:custGeom>
              <a:avLst/>
              <a:gdLst>
                <a:gd name="T0" fmla="*/ 1 w 881"/>
                <a:gd name="T1" fmla="*/ 1 h 147"/>
                <a:gd name="T2" fmla="*/ 1 w 881"/>
                <a:gd name="T3" fmla="*/ 1 h 147"/>
                <a:gd name="T4" fmla="*/ 1 w 881"/>
                <a:gd name="T5" fmla="*/ 1 h 147"/>
                <a:gd name="T6" fmla="*/ 1 w 881"/>
                <a:gd name="T7" fmla="*/ 1 h 147"/>
                <a:gd name="T8" fmla="*/ 1 w 881"/>
                <a:gd name="T9" fmla="*/ 1 h 147"/>
                <a:gd name="T10" fmla="*/ 1 w 881"/>
                <a:gd name="T11" fmla="*/ 1 h 147"/>
                <a:gd name="T12" fmla="*/ 1 w 881"/>
                <a:gd name="T13" fmla="*/ 1 h 147"/>
                <a:gd name="T14" fmla="*/ 1 w 881"/>
                <a:gd name="T15" fmla="*/ 1 h 147"/>
                <a:gd name="T16" fmla="*/ 1 w 881"/>
                <a:gd name="T17" fmla="*/ 1 h 147"/>
                <a:gd name="T18" fmla="*/ 1 w 881"/>
                <a:gd name="T19" fmla="*/ 1 h 147"/>
                <a:gd name="T20" fmla="*/ 1 w 881"/>
                <a:gd name="T21" fmla="*/ 1 h 147"/>
                <a:gd name="T22" fmla="*/ 1 w 881"/>
                <a:gd name="T23" fmla="*/ 1 h 147"/>
                <a:gd name="T24" fmla="*/ 1 w 881"/>
                <a:gd name="T25" fmla="*/ 1 h 147"/>
                <a:gd name="T26" fmla="*/ 1 w 881"/>
                <a:gd name="T27" fmla="*/ 1 h 147"/>
                <a:gd name="T28" fmla="*/ 1 w 881"/>
                <a:gd name="T29" fmla="*/ 1 h 147"/>
                <a:gd name="T30" fmla="*/ 1 w 881"/>
                <a:gd name="T31" fmla="*/ 1 h 147"/>
                <a:gd name="T32" fmla="*/ 1 w 881"/>
                <a:gd name="T33" fmla="*/ 1 h 147"/>
                <a:gd name="T34" fmla="*/ 1 w 881"/>
                <a:gd name="T35" fmla="*/ 1 h 147"/>
                <a:gd name="T36" fmla="*/ 1 w 881"/>
                <a:gd name="T37" fmla="*/ 1 h 147"/>
                <a:gd name="T38" fmla="*/ 1 w 881"/>
                <a:gd name="T39" fmla="*/ 1 h 147"/>
                <a:gd name="T40" fmla="*/ 1 w 881"/>
                <a:gd name="T41" fmla="*/ 1 h 147"/>
                <a:gd name="T42" fmla="*/ 1 w 881"/>
                <a:gd name="T43" fmla="*/ 1 h 147"/>
                <a:gd name="T44" fmla="*/ 1 w 881"/>
                <a:gd name="T45" fmla="*/ 1 h 147"/>
                <a:gd name="T46" fmla="*/ 1 w 881"/>
                <a:gd name="T47" fmla="*/ 1 h 147"/>
                <a:gd name="T48" fmla="*/ 1 w 881"/>
                <a:gd name="T49" fmla="*/ 1 h 147"/>
                <a:gd name="T50" fmla="*/ 1 w 881"/>
                <a:gd name="T51" fmla="*/ 1 h 147"/>
                <a:gd name="T52" fmla="*/ 1 w 881"/>
                <a:gd name="T53" fmla="*/ 1 h 147"/>
                <a:gd name="T54" fmla="*/ 1 w 881"/>
                <a:gd name="T55" fmla="*/ 1 h 147"/>
                <a:gd name="T56" fmla="*/ 1 w 881"/>
                <a:gd name="T57" fmla="*/ 1 h 147"/>
                <a:gd name="T58" fmla="*/ 1 w 881"/>
                <a:gd name="T59" fmla="*/ 1 h 147"/>
                <a:gd name="T60" fmla="*/ 1 w 881"/>
                <a:gd name="T61" fmla="*/ 1 h 147"/>
                <a:gd name="T62" fmla="*/ 1 w 881"/>
                <a:gd name="T63" fmla="*/ 1 h 147"/>
                <a:gd name="T64" fmla="*/ 1 w 881"/>
                <a:gd name="T65" fmla="*/ 1 h 147"/>
                <a:gd name="T66" fmla="*/ 1 w 881"/>
                <a:gd name="T67" fmla="*/ 1 h 147"/>
                <a:gd name="T68" fmla="*/ 1 w 881"/>
                <a:gd name="T69" fmla="*/ 1 h 147"/>
                <a:gd name="T70" fmla="*/ 1 w 881"/>
                <a:gd name="T71" fmla="*/ 1 h 147"/>
                <a:gd name="T72" fmla="*/ 1 w 881"/>
                <a:gd name="T73" fmla="*/ 1 h 147"/>
                <a:gd name="T74" fmla="*/ 1 w 881"/>
                <a:gd name="T75" fmla="*/ 1 h 147"/>
                <a:gd name="T76" fmla="*/ 1 w 881"/>
                <a:gd name="T77" fmla="*/ 1 h 147"/>
                <a:gd name="T78" fmla="*/ 1 w 881"/>
                <a:gd name="T79" fmla="*/ 1 h 147"/>
                <a:gd name="T80" fmla="*/ 1 w 881"/>
                <a:gd name="T81" fmla="*/ 1 h 147"/>
                <a:gd name="T82" fmla="*/ 1 w 881"/>
                <a:gd name="T83" fmla="*/ 1 h 147"/>
                <a:gd name="T84" fmla="*/ 1 w 881"/>
                <a:gd name="T85" fmla="*/ 1 h 147"/>
                <a:gd name="T86" fmla="*/ 1 w 881"/>
                <a:gd name="T87" fmla="*/ 1 h 1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81"/>
                <a:gd name="T133" fmla="*/ 0 h 147"/>
                <a:gd name="T134" fmla="*/ 881 w 881"/>
                <a:gd name="T135" fmla="*/ 147 h 1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81" h="147">
                  <a:moveTo>
                    <a:pt x="0" y="0"/>
                  </a:moveTo>
                  <a:lnTo>
                    <a:pt x="4" y="5"/>
                  </a:lnTo>
                  <a:lnTo>
                    <a:pt x="8" y="9"/>
                  </a:lnTo>
                  <a:lnTo>
                    <a:pt x="11" y="12"/>
                  </a:lnTo>
                  <a:lnTo>
                    <a:pt x="15" y="16"/>
                  </a:lnTo>
                  <a:lnTo>
                    <a:pt x="18" y="19"/>
                  </a:lnTo>
                  <a:lnTo>
                    <a:pt x="23" y="22"/>
                  </a:lnTo>
                  <a:lnTo>
                    <a:pt x="26" y="25"/>
                  </a:lnTo>
                  <a:lnTo>
                    <a:pt x="28" y="28"/>
                  </a:lnTo>
                  <a:lnTo>
                    <a:pt x="30" y="30"/>
                  </a:lnTo>
                  <a:lnTo>
                    <a:pt x="33" y="33"/>
                  </a:lnTo>
                  <a:lnTo>
                    <a:pt x="36" y="35"/>
                  </a:lnTo>
                  <a:lnTo>
                    <a:pt x="37" y="36"/>
                  </a:lnTo>
                  <a:lnTo>
                    <a:pt x="40" y="38"/>
                  </a:lnTo>
                  <a:lnTo>
                    <a:pt x="41" y="41"/>
                  </a:lnTo>
                  <a:lnTo>
                    <a:pt x="43" y="42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9" y="45"/>
                  </a:lnTo>
                  <a:lnTo>
                    <a:pt x="50" y="45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4" y="49"/>
                  </a:lnTo>
                  <a:lnTo>
                    <a:pt x="66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3" y="49"/>
                  </a:lnTo>
                  <a:lnTo>
                    <a:pt x="74" y="49"/>
                  </a:lnTo>
                  <a:lnTo>
                    <a:pt x="77" y="49"/>
                  </a:lnTo>
                  <a:lnTo>
                    <a:pt x="79" y="49"/>
                  </a:lnTo>
                  <a:lnTo>
                    <a:pt x="82" y="49"/>
                  </a:lnTo>
                  <a:lnTo>
                    <a:pt x="83" y="49"/>
                  </a:lnTo>
                  <a:lnTo>
                    <a:pt x="86" y="49"/>
                  </a:lnTo>
                  <a:lnTo>
                    <a:pt x="89" y="49"/>
                  </a:lnTo>
                  <a:lnTo>
                    <a:pt x="92" y="49"/>
                  </a:lnTo>
                  <a:lnTo>
                    <a:pt x="96" y="49"/>
                  </a:lnTo>
                  <a:lnTo>
                    <a:pt x="100" y="49"/>
                  </a:lnTo>
                  <a:lnTo>
                    <a:pt x="105" y="49"/>
                  </a:lnTo>
                  <a:lnTo>
                    <a:pt x="109" y="49"/>
                  </a:lnTo>
                  <a:lnTo>
                    <a:pt x="115" y="49"/>
                  </a:lnTo>
                  <a:lnTo>
                    <a:pt x="122" y="49"/>
                  </a:lnTo>
                  <a:lnTo>
                    <a:pt x="129" y="49"/>
                  </a:lnTo>
                  <a:lnTo>
                    <a:pt x="138" y="49"/>
                  </a:lnTo>
                  <a:lnTo>
                    <a:pt x="147" y="49"/>
                  </a:lnTo>
                  <a:lnTo>
                    <a:pt x="157" y="49"/>
                  </a:lnTo>
                  <a:lnTo>
                    <a:pt x="168" y="49"/>
                  </a:lnTo>
                  <a:lnTo>
                    <a:pt x="180" y="49"/>
                  </a:lnTo>
                  <a:lnTo>
                    <a:pt x="194" y="49"/>
                  </a:lnTo>
                  <a:lnTo>
                    <a:pt x="209" y="49"/>
                  </a:lnTo>
                  <a:lnTo>
                    <a:pt x="224" y="49"/>
                  </a:lnTo>
                  <a:lnTo>
                    <a:pt x="242" y="49"/>
                  </a:lnTo>
                  <a:lnTo>
                    <a:pt x="260" y="49"/>
                  </a:lnTo>
                  <a:lnTo>
                    <a:pt x="282" y="49"/>
                  </a:lnTo>
                  <a:lnTo>
                    <a:pt x="304" y="49"/>
                  </a:lnTo>
                  <a:lnTo>
                    <a:pt x="327" y="49"/>
                  </a:lnTo>
                  <a:lnTo>
                    <a:pt x="353" y="49"/>
                  </a:lnTo>
                  <a:lnTo>
                    <a:pt x="380" y="49"/>
                  </a:lnTo>
                  <a:lnTo>
                    <a:pt x="409" y="49"/>
                  </a:lnTo>
                  <a:lnTo>
                    <a:pt x="441" y="49"/>
                  </a:lnTo>
                  <a:lnTo>
                    <a:pt x="472" y="49"/>
                  </a:lnTo>
                  <a:lnTo>
                    <a:pt x="501" y="49"/>
                  </a:lnTo>
                  <a:lnTo>
                    <a:pt x="528" y="49"/>
                  </a:lnTo>
                  <a:lnTo>
                    <a:pt x="554" y="49"/>
                  </a:lnTo>
                  <a:lnTo>
                    <a:pt x="577" y="49"/>
                  </a:lnTo>
                  <a:lnTo>
                    <a:pt x="600" y="49"/>
                  </a:lnTo>
                  <a:lnTo>
                    <a:pt x="621" y="49"/>
                  </a:lnTo>
                  <a:lnTo>
                    <a:pt x="639" y="49"/>
                  </a:lnTo>
                  <a:lnTo>
                    <a:pt x="657" y="49"/>
                  </a:lnTo>
                  <a:lnTo>
                    <a:pt x="672" y="49"/>
                  </a:lnTo>
                  <a:lnTo>
                    <a:pt x="688" y="49"/>
                  </a:lnTo>
                  <a:lnTo>
                    <a:pt x="701" y="49"/>
                  </a:lnTo>
                  <a:lnTo>
                    <a:pt x="714" y="49"/>
                  </a:lnTo>
                  <a:lnTo>
                    <a:pt x="724" y="49"/>
                  </a:lnTo>
                  <a:lnTo>
                    <a:pt x="734" y="49"/>
                  </a:lnTo>
                  <a:lnTo>
                    <a:pt x="745" y="49"/>
                  </a:lnTo>
                  <a:lnTo>
                    <a:pt x="752" y="49"/>
                  </a:lnTo>
                  <a:lnTo>
                    <a:pt x="759" y="49"/>
                  </a:lnTo>
                  <a:lnTo>
                    <a:pt x="766" y="49"/>
                  </a:lnTo>
                  <a:lnTo>
                    <a:pt x="772" y="49"/>
                  </a:lnTo>
                  <a:lnTo>
                    <a:pt x="776" y="49"/>
                  </a:lnTo>
                  <a:lnTo>
                    <a:pt x="782" y="49"/>
                  </a:lnTo>
                  <a:lnTo>
                    <a:pt x="785" y="49"/>
                  </a:lnTo>
                  <a:lnTo>
                    <a:pt x="789" y="49"/>
                  </a:lnTo>
                  <a:lnTo>
                    <a:pt x="792" y="49"/>
                  </a:lnTo>
                  <a:lnTo>
                    <a:pt x="795" y="49"/>
                  </a:lnTo>
                  <a:lnTo>
                    <a:pt x="798" y="49"/>
                  </a:lnTo>
                  <a:lnTo>
                    <a:pt x="799" y="49"/>
                  </a:lnTo>
                  <a:lnTo>
                    <a:pt x="802" y="49"/>
                  </a:lnTo>
                  <a:lnTo>
                    <a:pt x="804" y="49"/>
                  </a:lnTo>
                  <a:lnTo>
                    <a:pt x="807" y="49"/>
                  </a:lnTo>
                  <a:lnTo>
                    <a:pt x="808" y="49"/>
                  </a:lnTo>
                  <a:lnTo>
                    <a:pt x="811" y="49"/>
                  </a:lnTo>
                  <a:lnTo>
                    <a:pt x="812" y="49"/>
                  </a:lnTo>
                  <a:lnTo>
                    <a:pt x="815" y="49"/>
                  </a:lnTo>
                  <a:lnTo>
                    <a:pt x="817" y="49"/>
                  </a:lnTo>
                  <a:lnTo>
                    <a:pt x="818" y="49"/>
                  </a:lnTo>
                  <a:lnTo>
                    <a:pt x="819" y="49"/>
                  </a:lnTo>
                  <a:lnTo>
                    <a:pt x="822" y="49"/>
                  </a:lnTo>
                  <a:lnTo>
                    <a:pt x="824" y="51"/>
                  </a:lnTo>
                  <a:lnTo>
                    <a:pt x="825" y="51"/>
                  </a:lnTo>
                  <a:lnTo>
                    <a:pt x="827" y="52"/>
                  </a:lnTo>
                  <a:lnTo>
                    <a:pt x="828" y="52"/>
                  </a:lnTo>
                  <a:lnTo>
                    <a:pt x="830" y="54"/>
                  </a:lnTo>
                  <a:lnTo>
                    <a:pt x="831" y="55"/>
                  </a:lnTo>
                  <a:lnTo>
                    <a:pt x="832" y="56"/>
                  </a:lnTo>
                  <a:lnTo>
                    <a:pt x="834" y="59"/>
                  </a:lnTo>
                  <a:lnTo>
                    <a:pt x="835" y="61"/>
                  </a:lnTo>
                  <a:lnTo>
                    <a:pt x="838" y="64"/>
                  </a:lnTo>
                  <a:lnTo>
                    <a:pt x="840" y="67"/>
                  </a:lnTo>
                  <a:lnTo>
                    <a:pt x="841" y="69"/>
                  </a:lnTo>
                  <a:lnTo>
                    <a:pt x="844" y="72"/>
                  </a:lnTo>
                  <a:lnTo>
                    <a:pt x="845" y="77"/>
                  </a:lnTo>
                  <a:lnTo>
                    <a:pt x="848" y="81"/>
                  </a:lnTo>
                  <a:lnTo>
                    <a:pt x="851" y="85"/>
                  </a:lnTo>
                  <a:lnTo>
                    <a:pt x="853" y="90"/>
                  </a:lnTo>
                  <a:lnTo>
                    <a:pt x="856" y="95"/>
                  </a:lnTo>
                  <a:lnTo>
                    <a:pt x="858" y="101"/>
                  </a:lnTo>
                  <a:lnTo>
                    <a:pt x="863" y="107"/>
                  </a:lnTo>
                  <a:lnTo>
                    <a:pt x="866" y="114"/>
                  </a:lnTo>
                  <a:lnTo>
                    <a:pt x="870" y="121"/>
                  </a:lnTo>
                  <a:lnTo>
                    <a:pt x="873" y="130"/>
                  </a:lnTo>
                  <a:lnTo>
                    <a:pt x="877" y="137"/>
                  </a:lnTo>
                  <a:lnTo>
                    <a:pt x="881" y="147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6" name="Rectangle 45">
              <a:extLst>
                <a:ext uri="{FF2B5EF4-FFF2-40B4-BE49-F238E27FC236}">
                  <a16:creationId xmlns:a16="http://schemas.microsoft.com/office/drawing/2014/main" id="{6FE5C1AF-0FDC-D54C-B913-5069938F2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387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37" name="Freeform 46">
              <a:extLst>
                <a:ext uri="{FF2B5EF4-FFF2-40B4-BE49-F238E27FC236}">
                  <a16:creationId xmlns:a16="http://schemas.microsoft.com/office/drawing/2014/main" id="{9A89A287-3EAC-B84C-8701-9B13EB48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808"/>
              <a:ext cx="1795" cy="75"/>
            </a:xfrm>
            <a:custGeom>
              <a:avLst/>
              <a:gdLst>
                <a:gd name="T0" fmla="*/ 1 w 3590"/>
                <a:gd name="T1" fmla="*/ 0 h 152"/>
                <a:gd name="T2" fmla="*/ 1 w 3590"/>
                <a:gd name="T3" fmla="*/ 0 h 152"/>
                <a:gd name="T4" fmla="*/ 1 w 3590"/>
                <a:gd name="T5" fmla="*/ 0 h 152"/>
                <a:gd name="T6" fmla="*/ 1 w 3590"/>
                <a:gd name="T7" fmla="*/ 0 h 152"/>
                <a:gd name="T8" fmla="*/ 1 w 3590"/>
                <a:gd name="T9" fmla="*/ 0 h 152"/>
                <a:gd name="T10" fmla="*/ 1 w 3590"/>
                <a:gd name="T11" fmla="*/ 0 h 152"/>
                <a:gd name="T12" fmla="*/ 1 w 3590"/>
                <a:gd name="T13" fmla="*/ 0 h 152"/>
                <a:gd name="T14" fmla="*/ 1 w 3590"/>
                <a:gd name="T15" fmla="*/ 0 h 152"/>
                <a:gd name="T16" fmla="*/ 1 w 3590"/>
                <a:gd name="T17" fmla="*/ 0 h 152"/>
                <a:gd name="T18" fmla="*/ 1 w 3590"/>
                <a:gd name="T19" fmla="*/ 0 h 152"/>
                <a:gd name="T20" fmla="*/ 1 w 3590"/>
                <a:gd name="T21" fmla="*/ 0 h 152"/>
                <a:gd name="T22" fmla="*/ 1 w 3590"/>
                <a:gd name="T23" fmla="*/ 0 h 152"/>
                <a:gd name="T24" fmla="*/ 1 w 3590"/>
                <a:gd name="T25" fmla="*/ 0 h 152"/>
                <a:gd name="T26" fmla="*/ 1 w 3590"/>
                <a:gd name="T27" fmla="*/ 0 h 152"/>
                <a:gd name="T28" fmla="*/ 1 w 3590"/>
                <a:gd name="T29" fmla="*/ 0 h 152"/>
                <a:gd name="T30" fmla="*/ 1 w 3590"/>
                <a:gd name="T31" fmla="*/ 0 h 152"/>
                <a:gd name="T32" fmla="*/ 1 w 3590"/>
                <a:gd name="T33" fmla="*/ 0 h 152"/>
                <a:gd name="T34" fmla="*/ 1 w 3590"/>
                <a:gd name="T35" fmla="*/ 0 h 152"/>
                <a:gd name="T36" fmla="*/ 1 w 3590"/>
                <a:gd name="T37" fmla="*/ 0 h 152"/>
                <a:gd name="T38" fmla="*/ 1 w 3590"/>
                <a:gd name="T39" fmla="*/ 0 h 152"/>
                <a:gd name="T40" fmla="*/ 1 w 3590"/>
                <a:gd name="T41" fmla="*/ 0 h 152"/>
                <a:gd name="T42" fmla="*/ 1 w 3590"/>
                <a:gd name="T43" fmla="*/ 0 h 152"/>
                <a:gd name="T44" fmla="*/ 1 w 3590"/>
                <a:gd name="T45" fmla="*/ 0 h 152"/>
                <a:gd name="T46" fmla="*/ 1 w 3590"/>
                <a:gd name="T47" fmla="*/ 0 h 152"/>
                <a:gd name="T48" fmla="*/ 1 w 3590"/>
                <a:gd name="T49" fmla="*/ 0 h 152"/>
                <a:gd name="T50" fmla="*/ 1 w 3590"/>
                <a:gd name="T51" fmla="*/ 0 h 152"/>
                <a:gd name="T52" fmla="*/ 1 w 3590"/>
                <a:gd name="T53" fmla="*/ 0 h 152"/>
                <a:gd name="T54" fmla="*/ 1 w 3590"/>
                <a:gd name="T55" fmla="*/ 0 h 152"/>
                <a:gd name="T56" fmla="*/ 1 w 3590"/>
                <a:gd name="T57" fmla="*/ 0 h 152"/>
                <a:gd name="T58" fmla="*/ 1 w 3590"/>
                <a:gd name="T59" fmla="*/ 0 h 152"/>
                <a:gd name="T60" fmla="*/ 1 w 3590"/>
                <a:gd name="T61" fmla="*/ 0 h 152"/>
                <a:gd name="T62" fmla="*/ 1 w 3590"/>
                <a:gd name="T63" fmla="*/ 0 h 152"/>
                <a:gd name="T64" fmla="*/ 1 w 3590"/>
                <a:gd name="T65" fmla="*/ 0 h 152"/>
                <a:gd name="T66" fmla="*/ 1 w 3590"/>
                <a:gd name="T67" fmla="*/ 0 h 152"/>
                <a:gd name="T68" fmla="*/ 1 w 3590"/>
                <a:gd name="T69" fmla="*/ 0 h 152"/>
                <a:gd name="T70" fmla="*/ 1 w 3590"/>
                <a:gd name="T71" fmla="*/ 0 h 152"/>
                <a:gd name="T72" fmla="*/ 1 w 3590"/>
                <a:gd name="T73" fmla="*/ 0 h 152"/>
                <a:gd name="T74" fmla="*/ 1 w 3590"/>
                <a:gd name="T75" fmla="*/ 0 h 152"/>
                <a:gd name="T76" fmla="*/ 1 w 3590"/>
                <a:gd name="T77" fmla="*/ 0 h 152"/>
                <a:gd name="T78" fmla="*/ 1 w 3590"/>
                <a:gd name="T79" fmla="*/ 0 h 152"/>
                <a:gd name="T80" fmla="*/ 1 w 3590"/>
                <a:gd name="T81" fmla="*/ 0 h 152"/>
                <a:gd name="T82" fmla="*/ 1 w 3590"/>
                <a:gd name="T83" fmla="*/ 0 h 152"/>
                <a:gd name="T84" fmla="*/ 1 w 3590"/>
                <a:gd name="T85" fmla="*/ 0 h 152"/>
                <a:gd name="T86" fmla="*/ 0 w 3590"/>
                <a:gd name="T87" fmla="*/ 0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90"/>
                <a:gd name="T133" fmla="*/ 0 h 152"/>
                <a:gd name="T134" fmla="*/ 3590 w 3590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90" h="152">
                  <a:moveTo>
                    <a:pt x="3590" y="0"/>
                  </a:moveTo>
                  <a:lnTo>
                    <a:pt x="3584" y="5"/>
                  </a:lnTo>
                  <a:lnTo>
                    <a:pt x="3580" y="9"/>
                  </a:lnTo>
                  <a:lnTo>
                    <a:pt x="3577" y="13"/>
                  </a:lnTo>
                  <a:lnTo>
                    <a:pt x="3572" y="18"/>
                  </a:lnTo>
                  <a:lnTo>
                    <a:pt x="3569" y="21"/>
                  </a:lnTo>
                  <a:lnTo>
                    <a:pt x="3565" y="23"/>
                  </a:lnTo>
                  <a:lnTo>
                    <a:pt x="3562" y="26"/>
                  </a:lnTo>
                  <a:lnTo>
                    <a:pt x="3559" y="29"/>
                  </a:lnTo>
                  <a:lnTo>
                    <a:pt x="3556" y="32"/>
                  </a:lnTo>
                  <a:lnTo>
                    <a:pt x="3554" y="35"/>
                  </a:lnTo>
                  <a:lnTo>
                    <a:pt x="3552" y="36"/>
                  </a:lnTo>
                  <a:lnTo>
                    <a:pt x="3549" y="38"/>
                  </a:lnTo>
                  <a:lnTo>
                    <a:pt x="3548" y="41"/>
                  </a:lnTo>
                  <a:lnTo>
                    <a:pt x="3545" y="42"/>
                  </a:lnTo>
                  <a:lnTo>
                    <a:pt x="3543" y="44"/>
                  </a:lnTo>
                  <a:lnTo>
                    <a:pt x="3542" y="45"/>
                  </a:lnTo>
                  <a:lnTo>
                    <a:pt x="3539" y="45"/>
                  </a:lnTo>
                  <a:lnTo>
                    <a:pt x="3538" y="46"/>
                  </a:lnTo>
                  <a:lnTo>
                    <a:pt x="3536" y="48"/>
                  </a:lnTo>
                  <a:lnTo>
                    <a:pt x="3535" y="48"/>
                  </a:lnTo>
                  <a:lnTo>
                    <a:pt x="3533" y="49"/>
                  </a:lnTo>
                  <a:lnTo>
                    <a:pt x="3532" y="49"/>
                  </a:lnTo>
                  <a:lnTo>
                    <a:pt x="3531" y="49"/>
                  </a:lnTo>
                  <a:lnTo>
                    <a:pt x="3529" y="49"/>
                  </a:lnTo>
                  <a:lnTo>
                    <a:pt x="3528" y="51"/>
                  </a:lnTo>
                  <a:lnTo>
                    <a:pt x="3525" y="51"/>
                  </a:lnTo>
                  <a:lnTo>
                    <a:pt x="3523" y="51"/>
                  </a:lnTo>
                  <a:lnTo>
                    <a:pt x="3522" y="51"/>
                  </a:lnTo>
                  <a:lnTo>
                    <a:pt x="3520" y="51"/>
                  </a:lnTo>
                  <a:lnTo>
                    <a:pt x="3518" y="51"/>
                  </a:lnTo>
                  <a:lnTo>
                    <a:pt x="3516" y="51"/>
                  </a:lnTo>
                  <a:lnTo>
                    <a:pt x="3513" y="51"/>
                  </a:lnTo>
                  <a:lnTo>
                    <a:pt x="3510" y="51"/>
                  </a:lnTo>
                  <a:lnTo>
                    <a:pt x="3509" y="51"/>
                  </a:lnTo>
                  <a:lnTo>
                    <a:pt x="3506" y="51"/>
                  </a:lnTo>
                  <a:lnTo>
                    <a:pt x="3502" y="51"/>
                  </a:lnTo>
                  <a:lnTo>
                    <a:pt x="3497" y="51"/>
                  </a:lnTo>
                  <a:lnTo>
                    <a:pt x="3490" y="51"/>
                  </a:lnTo>
                  <a:lnTo>
                    <a:pt x="3483" y="51"/>
                  </a:lnTo>
                  <a:lnTo>
                    <a:pt x="3473" y="51"/>
                  </a:lnTo>
                  <a:lnTo>
                    <a:pt x="3460" y="51"/>
                  </a:lnTo>
                  <a:lnTo>
                    <a:pt x="3444" y="51"/>
                  </a:lnTo>
                  <a:lnTo>
                    <a:pt x="3427" y="51"/>
                  </a:lnTo>
                  <a:lnTo>
                    <a:pt x="3405" y="51"/>
                  </a:lnTo>
                  <a:lnTo>
                    <a:pt x="3379" y="51"/>
                  </a:lnTo>
                  <a:lnTo>
                    <a:pt x="3350" y="51"/>
                  </a:lnTo>
                  <a:lnTo>
                    <a:pt x="3317" y="51"/>
                  </a:lnTo>
                  <a:lnTo>
                    <a:pt x="3280" y="51"/>
                  </a:lnTo>
                  <a:lnTo>
                    <a:pt x="3237" y="51"/>
                  </a:lnTo>
                  <a:lnTo>
                    <a:pt x="3189" y="51"/>
                  </a:lnTo>
                  <a:lnTo>
                    <a:pt x="3136" y="51"/>
                  </a:lnTo>
                  <a:lnTo>
                    <a:pt x="3077" y="51"/>
                  </a:lnTo>
                  <a:lnTo>
                    <a:pt x="3010" y="51"/>
                  </a:lnTo>
                  <a:lnTo>
                    <a:pt x="2938" y="51"/>
                  </a:lnTo>
                  <a:lnTo>
                    <a:pt x="2860" y="51"/>
                  </a:lnTo>
                  <a:lnTo>
                    <a:pt x="2774" y="51"/>
                  </a:lnTo>
                  <a:lnTo>
                    <a:pt x="2680" y="51"/>
                  </a:lnTo>
                  <a:lnTo>
                    <a:pt x="2579" y="51"/>
                  </a:lnTo>
                  <a:lnTo>
                    <a:pt x="2471" y="51"/>
                  </a:lnTo>
                  <a:lnTo>
                    <a:pt x="2353" y="51"/>
                  </a:lnTo>
                  <a:lnTo>
                    <a:pt x="2228" y="51"/>
                  </a:lnTo>
                  <a:lnTo>
                    <a:pt x="2092" y="51"/>
                  </a:lnTo>
                  <a:lnTo>
                    <a:pt x="1948" y="51"/>
                  </a:lnTo>
                  <a:lnTo>
                    <a:pt x="1794" y="51"/>
                  </a:lnTo>
                  <a:lnTo>
                    <a:pt x="1641" y="51"/>
                  </a:lnTo>
                  <a:lnTo>
                    <a:pt x="1497" y="51"/>
                  </a:lnTo>
                  <a:lnTo>
                    <a:pt x="1362" y="51"/>
                  </a:lnTo>
                  <a:lnTo>
                    <a:pt x="1236" y="51"/>
                  </a:lnTo>
                  <a:lnTo>
                    <a:pt x="1118" y="51"/>
                  </a:lnTo>
                  <a:lnTo>
                    <a:pt x="1010" y="51"/>
                  </a:lnTo>
                  <a:lnTo>
                    <a:pt x="909" y="51"/>
                  </a:lnTo>
                  <a:lnTo>
                    <a:pt x="816" y="51"/>
                  </a:lnTo>
                  <a:lnTo>
                    <a:pt x="729" y="51"/>
                  </a:lnTo>
                  <a:lnTo>
                    <a:pt x="651" y="51"/>
                  </a:lnTo>
                  <a:lnTo>
                    <a:pt x="579" y="51"/>
                  </a:lnTo>
                  <a:lnTo>
                    <a:pt x="513" y="51"/>
                  </a:lnTo>
                  <a:lnTo>
                    <a:pt x="454" y="51"/>
                  </a:lnTo>
                  <a:lnTo>
                    <a:pt x="401" y="51"/>
                  </a:lnTo>
                  <a:lnTo>
                    <a:pt x="353" y="51"/>
                  </a:lnTo>
                  <a:lnTo>
                    <a:pt x="310" y="51"/>
                  </a:lnTo>
                  <a:lnTo>
                    <a:pt x="272" y="51"/>
                  </a:lnTo>
                  <a:lnTo>
                    <a:pt x="239" y="51"/>
                  </a:lnTo>
                  <a:lnTo>
                    <a:pt x="211" y="51"/>
                  </a:lnTo>
                  <a:lnTo>
                    <a:pt x="185" y="51"/>
                  </a:lnTo>
                  <a:lnTo>
                    <a:pt x="163" y="51"/>
                  </a:lnTo>
                  <a:lnTo>
                    <a:pt x="146" y="51"/>
                  </a:lnTo>
                  <a:lnTo>
                    <a:pt x="130" y="51"/>
                  </a:lnTo>
                  <a:lnTo>
                    <a:pt x="118" y="51"/>
                  </a:lnTo>
                  <a:lnTo>
                    <a:pt x="107" y="51"/>
                  </a:lnTo>
                  <a:lnTo>
                    <a:pt x="100" y="51"/>
                  </a:lnTo>
                  <a:lnTo>
                    <a:pt x="94" y="51"/>
                  </a:lnTo>
                  <a:lnTo>
                    <a:pt x="88" y="51"/>
                  </a:lnTo>
                  <a:lnTo>
                    <a:pt x="85" y="51"/>
                  </a:lnTo>
                  <a:lnTo>
                    <a:pt x="81" y="51"/>
                  </a:lnTo>
                  <a:lnTo>
                    <a:pt x="79" y="51"/>
                  </a:lnTo>
                  <a:lnTo>
                    <a:pt x="77" y="51"/>
                  </a:lnTo>
                  <a:lnTo>
                    <a:pt x="74" y="51"/>
                  </a:lnTo>
                  <a:lnTo>
                    <a:pt x="72" y="51"/>
                  </a:lnTo>
                  <a:lnTo>
                    <a:pt x="71" y="51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5" y="51"/>
                  </a:lnTo>
                  <a:lnTo>
                    <a:pt x="64" y="52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8" y="54"/>
                  </a:lnTo>
                  <a:lnTo>
                    <a:pt x="56" y="55"/>
                  </a:lnTo>
                  <a:lnTo>
                    <a:pt x="55" y="57"/>
                  </a:lnTo>
                  <a:lnTo>
                    <a:pt x="53" y="58"/>
                  </a:lnTo>
                  <a:lnTo>
                    <a:pt x="52" y="59"/>
                  </a:lnTo>
                  <a:lnTo>
                    <a:pt x="51" y="61"/>
                  </a:lnTo>
                  <a:lnTo>
                    <a:pt x="48" y="64"/>
                  </a:lnTo>
                  <a:lnTo>
                    <a:pt x="46" y="67"/>
                  </a:lnTo>
                  <a:lnTo>
                    <a:pt x="45" y="70"/>
                  </a:lnTo>
                  <a:lnTo>
                    <a:pt x="42" y="72"/>
                  </a:lnTo>
                  <a:lnTo>
                    <a:pt x="40" y="75"/>
                  </a:lnTo>
                  <a:lnTo>
                    <a:pt x="38" y="80"/>
                  </a:lnTo>
                  <a:lnTo>
                    <a:pt x="36" y="84"/>
                  </a:lnTo>
                  <a:lnTo>
                    <a:pt x="33" y="88"/>
                  </a:lnTo>
                  <a:lnTo>
                    <a:pt x="30" y="94"/>
                  </a:lnTo>
                  <a:lnTo>
                    <a:pt x="28" y="98"/>
                  </a:lnTo>
                  <a:lnTo>
                    <a:pt x="25" y="106"/>
                  </a:lnTo>
                  <a:lnTo>
                    <a:pt x="22" y="111"/>
                  </a:lnTo>
                  <a:lnTo>
                    <a:pt x="17" y="119"/>
                  </a:lnTo>
                  <a:lnTo>
                    <a:pt x="13" y="126"/>
                  </a:lnTo>
                  <a:lnTo>
                    <a:pt x="10" y="134"/>
                  </a:lnTo>
                  <a:lnTo>
                    <a:pt x="6" y="143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8" name="Freeform 47">
              <a:extLst>
                <a:ext uri="{FF2B5EF4-FFF2-40B4-BE49-F238E27FC236}">
                  <a16:creationId xmlns:a16="http://schemas.microsoft.com/office/drawing/2014/main" id="{48E18EE8-1962-2841-B314-EB04C73EA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808"/>
              <a:ext cx="1794" cy="75"/>
            </a:xfrm>
            <a:custGeom>
              <a:avLst/>
              <a:gdLst>
                <a:gd name="T0" fmla="*/ 1 w 3588"/>
                <a:gd name="T1" fmla="*/ 0 h 152"/>
                <a:gd name="T2" fmla="*/ 1 w 3588"/>
                <a:gd name="T3" fmla="*/ 0 h 152"/>
                <a:gd name="T4" fmla="*/ 1 w 3588"/>
                <a:gd name="T5" fmla="*/ 0 h 152"/>
                <a:gd name="T6" fmla="*/ 1 w 3588"/>
                <a:gd name="T7" fmla="*/ 0 h 152"/>
                <a:gd name="T8" fmla="*/ 1 w 3588"/>
                <a:gd name="T9" fmla="*/ 0 h 152"/>
                <a:gd name="T10" fmla="*/ 1 w 3588"/>
                <a:gd name="T11" fmla="*/ 0 h 152"/>
                <a:gd name="T12" fmla="*/ 1 w 3588"/>
                <a:gd name="T13" fmla="*/ 0 h 152"/>
                <a:gd name="T14" fmla="*/ 1 w 3588"/>
                <a:gd name="T15" fmla="*/ 0 h 152"/>
                <a:gd name="T16" fmla="*/ 1 w 3588"/>
                <a:gd name="T17" fmla="*/ 0 h 152"/>
                <a:gd name="T18" fmla="*/ 1 w 3588"/>
                <a:gd name="T19" fmla="*/ 0 h 152"/>
                <a:gd name="T20" fmla="*/ 1 w 3588"/>
                <a:gd name="T21" fmla="*/ 0 h 152"/>
                <a:gd name="T22" fmla="*/ 1 w 3588"/>
                <a:gd name="T23" fmla="*/ 0 h 152"/>
                <a:gd name="T24" fmla="*/ 1 w 3588"/>
                <a:gd name="T25" fmla="*/ 0 h 152"/>
                <a:gd name="T26" fmla="*/ 1 w 3588"/>
                <a:gd name="T27" fmla="*/ 0 h 152"/>
                <a:gd name="T28" fmla="*/ 1 w 3588"/>
                <a:gd name="T29" fmla="*/ 0 h 152"/>
                <a:gd name="T30" fmla="*/ 1 w 3588"/>
                <a:gd name="T31" fmla="*/ 0 h 152"/>
                <a:gd name="T32" fmla="*/ 1 w 3588"/>
                <a:gd name="T33" fmla="*/ 0 h 152"/>
                <a:gd name="T34" fmla="*/ 1 w 3588"/>
                <a:gd name="T35" fmla="*/ 0 h 152"/>
                <a:gd name="T36" fmla="*/ 1 w 3588"/>
                <a:gd name="T37" fmla="*/ 0 h 152"/>
                <a:gd name="T38" fmla="*/ 1 w 3588"/>
                <a:gd name="T39" fmla="*/ 0 h 152"/>
                <a:gd name="T40" fmla="*/ 1 w 3588"/>
                <a:gd name="T41" fmla="*/ 0 h 152"/>
                <a:gd name="T42" fmla="*/ 1 w 3588"/>
                <a:gd name="T43" fmla="*/ 0 h 152"/>
                <a:gd name="T44" fmla="*/ 1 w 3588"/>
                <a:gd name="T45" fmla="*/ 0 h 152"/>
                <a:gd name="T46" fmla="*/ 1 w 3588"/>
                <a:gd name="T47" fmla="*/ 0 h 152"/>
                <a:gd name="T48" fmla="*/ 1 w 3588"/>
                <a:gd name="T49" fmla="*/ 0 h 152"/>
                <a:gd name="T50" fmla="*/ 1 w 3588"/>
                <a:gd name="T51" fmla="*/ 0 h 152"/>
                <a:gd name="T52" fmla="*/ 1 w 3588"/>
                <a:gd name="T53" fmla="*/ 0 h 152"/>
                <a:gd name="T54" fmla="*/ 1 w 3588"/>
                <a:gd name="T55" fmla="*/ 0 h 152"/>
                <a:gd name="T56" fmla="*/ 1 w 3588"/>
                <a:gd name="T57" fmla="*/ 0 h 152"/>
                <a:gd name="T58" fmla="*/ 1 w 3588"/>
                <a:gd name="T59" fmla="*/ 0 h 152"/>
                <a:gd name="T60" fmla="*/ 1 w 3588"/>
                <a:gd name="T61" fmla="*/ 0 h 152"/>
                <a:gd name="T62" fmla="*/ 1 w 3588"/>
                <a:gd name="T63" fmla="*/ 0 h 152"/>
                <a:gd name="T64" fmla="*/ 1 w 3588"/>
                <a:gd name="T65" fmla="*/ 0 h 152"/>
                <a:gd name="T66" fmla="*/ 1 w 3588"/>
                <a:gd name="T67" fmla="*/ 0 h 152"/>
                <a:gd name="T68" fmla="*/ 1 w 3588"/>
                <a:gd name="T69" fmla="*/ 0 h 152"/>
                <a:gd name="T70" fmla="*/ 1 w 3588"/>
                <a:gd name="T71" fmla="*/ 0 h 152"/>
                <a:gd name="T72" fmla="*/ 1 w 3588"/>
                <a:gd name="T73" fmla="*/ 0 h 152"/>
                <a:gd name="T74" fmla="*/ 1 w 3588"/>
                <a:gd name="T75" fmla="*/ 0 h 152"/>
                <a:gd name="T76" fmla="*/ 1 w 3588"/>
                <a:gd name="T77" fmla="*/ 0 h 152"/>
                <a:gd name="T78" fmla="*/ 1 w 3588"/>
                <a:gd name="T79" fmla="*/ 0 h 152"/>
                <a:gd name="T80" fmla="*/ 1 w 3588"/>
                <a:gd name="T81" fmla="*/ 0 h 152"/>
                <a:gd name="T82" fmla="*/ 1 w 3588"/>
                <a:gd name="T83" fmla="*/ 0 h 152"/>
                <a:gd name="T84" fmla="*/ 1 w 3588"/>
                <a:gd name="T85" fmla="*/ 0 h 152"/>
                <a:gd name="T86" fmla="*/ 1 w 3588"/>
                <a:gd name="T87" fmla="*/ 0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88"/>
                <a:gd name="T133" fmla="*/ 0 h 152"/>
                <a:gd name="T134" fmla="*/ 3588 w 3588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88" h="152">
                  <a:moveTo>
                    <a:pt x="0" y="0"/>
                  </a:moveTo>
                  <a:lnTo>
                    <a:pt x="4" y="5"/>
                  </a:lnTo>
                  <a:lnTo>
                    <a:pt x="9" y="9"/>
                  </a:lnTo>
                  <a:lnTo>
                    <a:pt x="13" y="13"/>
                  </a:lnTo>
                  <a:lnTo>
                    <a:pt x="17" y="18"/>
                  </a:lnTo>
                  <a:lnTo>
                    <a:pt x="20" y="21"/>
                  </a:lnTo>
                  <a:lnTo>
                    <a:pt x="25" y="23"/>
                  </a:lnTo>
                  <a:lnTo>
                    <a:pt x="28" y="26"/>
                  </a:lnTo>
                  <a:lnTo>
                    <a:pt x="30" y="29"/>
                  </a:lnTo>
                  <a:lnTo>
                    <a:pt x="33" y="32"/>
                  </a:lnTo>
                  <a:lnTo>
                    <a:pt x="35" y="35"/>
                  </a:lnTo>
                  <a:lnTo>
                    <a:pt x="38" y="36"/>
                  </a:lnTo>
                  <a:lnTo>
                    <a:pt x="40" y="38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6" y="44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6"/>
                  </a:lnTo>
                  <a:lnTo>
                    <a:pt x="53" y="48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61" y="49"/>
                  </a:lnTo>
                  <a:lnTo>
                    <a:pt x="62" y="51"/>
                  </a:lnTo>
                  <a:lnTo>
                    <a:pt x="64" y="51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72" y="51"/>
                  </a:lnTo>
                  <a:lnTo>
                    <a:pt x="74" y="51"/>
                  </a:lnTo>
                  <a:lnTo>
                    <a:pt x="76" y="51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4" y="51"/>
                  </a:lnTo>
                  <a:lnTo>
                    <a:pt x="88" y="51"/>
                  </a:lnTo>
                  <a:lnTo>
                    <a:pt x="92" y="51"/>
                  </a:lnTo>
                  <a:lnTo>
                    <a:pt x="100" y="51"/>
                  </a:lnTo>
                  <a:lnTo>
                    <a:pt x="107" y="51"/>
                  </a:lnTo>
                  <a:lnTo>
                    <a:pt x="117" y="51"/>
                  </a:lnTo>
                  <a:lnTo>
                    <a:pt x="130" y="51"/>
                  </a:lnTo>
                  <a:lnTo>
                    <a:pt x="146" y="51"/>
                  </a:lnTo>
                  <a:lnTo>
                    <a:pt x="163" y="51"/>
                  </a:lnTo>
                  <a:lnTo>
                    <a:pt x="185" y="51"/>
                  </a:lnTo>
                  <a:lnTo>
                    <a:pt x="211" y="51"/>
                  </a:lnTo>
                  <a:lnTo>
                    <a:pt x="239" y="51"/>
                  </a:lnTo>
                  <a:lnTo>
                    <a:pt x="272" y="51"/>
                  </a:lnTo>
                  <a:lnTo>
                    <a:pt x="310" y="51"/>
                  </a:lnTo>
                  <a:lnTo>
                    <a:pt x="353" y="51"/>
                  </a:lnTo>
                  <a:lnTo>
                    <a:pt x="401" y="51"/>
                  </a:lnTo>
                  <a:lnTo>
                    <a:pt x="454" y="51"/>
                  </a:lnTo>
                  <a:lnTo>
                    <a:pt x="513" y="51"/>
                  </a:lnTo>
                  <a:lnTo>
                    <a:pt x="579" y="51"/>
                  </a:lnTo>
                  <a:lnTo>
                    <a:pt x="651" y="51"/>
                  </a:lnTo>
                  <a:lnTo>
                    <a:pt x="729" y="51"/>
                  </a:lnTo>
                  <a:lnTo>
                    <a:pt x="816" y="51"/>
                  </a:lnTo>
                  <a:lnTo>
                    <a:pt x="908" y="51"/>
                  </a:lnTo>
                  <a:lnTo>
                    <a:pt x="1010" y="51"/>
                  </a:lnTo>
                  <a:lnTo>
                    <a:pt x="1118" y="51"/>
                  </a:lnTo>
                  <a:lnTo>
                    <a:pt x="1235" y="51"/>
                  </a:lnTo>
                  <a:lnTo>
                    <a:pt x="1362" y="51"/>
                  </a:lnTo>
                  <a:lnTo>
                    <a:pt x="1496" y="51"/>
                  </a:lnTo>
                  <a:lnTo>
                    <a:pt x="1641" y="51"/>
                  </a:lnTo>
                  <a:lnTo>
                    <a:pt x="1794" y="51"/>
                  </a:lnTo>
                  <a:lnTo>
                    <a:pt x="1948" y="51"/>
                  </a:lnTo>
                  <a:lnTo>
                    <a:pt x="2092" y="51"/>
                  </a:lnTo>
                  <a:lnTo>
                    <a:pt x="2228" y="51"/>
                  </a:lnTo>
                  <a:lnTo>
                    <a:pt x="2353" y="51"/>
                  </a:lnTo>
                  <a:lnTo>
                    <a:pt x="2471" y="51"/>
                  </a:lnTo>
                  <a:lnTo>
                    <a:pt x="2579" y="51"/>
                  </a:lnTo>
                  <a:lnTo>
                    <a:pt x="2680" y="51"/>
                  </a:lnTo>
                  <a:lnTo>
                    <a:pt x="2774" y="51"/>
                  </a:lnTo>
                  <a:lnTo>
                    <a:pt x="2859" y="51"/>
                  </a:lnTo>
                  <a:lnTo>
                    <a:pt x="2938" y="51"/>
                  </a:lnTo>
                  <a:lnTo>
                    <a:pt x="3010" y="51"/>
                  </a:lnTo>
                  <a:lnTo>
                    <a:pt x="3075" y="51"/>
                  </a:lnTo>
                  <a:lnTo>
                    <a:pt x="3136" y="51"/>
                  </a:lnTo>
                  <a:lnTo>
                    <a:pt x="3189" y="51"/>
                  </a:lnTo>
                  <a:lnTo>
                    <a:pt x="3237" y="51"/>
                  </a:lnTo>
                  <a:lnTo>
                    <a:pt x="3280" y="51"/>
                  </a:lnTo>
                  <a:lnTo>
                    <a:pt x="3317" y="51"/>
                  </a:lnTo>
                  <a:lnTo>
                    <a:pt x="3350" y="51"/>
                  </a:lnTo>
                  <a:lnTo>
                    <a:pt x="3379" y="51"/>
                  </a:lnTo>
                  <a:lnTo>
                    <a:pt x="3405" y="51"/>
                  </a:lnTo>
                  <a:lnTo>
                    <a:pt x="3427" y="51"/>
                  </a:lnTo>
                  <a:lnTo>
                    <a:pt x="3444" y="51"/>
                  </a:lnTo>
                  <a:lnTo>
                    <a:pt x="3460" y="51"/>
                  </a:lnTo>
                  <a:lnTo>
                    <a:pt x="3471" y="51"/>
                  </a:lnTo>
                  <a:lnTo>
                    <a:pt x="3482" y="51"/>
                  </a:lnTo>
                  <a:lnTo>
                    <a:pt x="3490" y="51"/>
                  </a:lnTo>
                  <a:lnTo>
                    <a:pt x="3496" y="51"/>
                  </a:lnTo>
                  <a:lnTo>
                    <a:pt x="3502" y="51"/>
                  </a:lnTo>
                  <a:lnTo>
                    <a:pt x="3505" y="51"/>
                  </a:lnTo>
                  <a:lnTo>
                    <a:pt x="3509" y="51"/>
                  </a:lnTo>
                  <a:lnTo>
                    <a:pt x="3510" y="51"/>
                  </a:lnTo>
                  <a:lnTo>
                    <a:pt x="3513" y="51"/>
                  </a:lnTo>
                  <a:lnTo>
                    <a:pt x="3515" y="51"/>
                  </a:lnTo>
                  <a:lnTo>
                    <a:pt x="3518" y="51"/>
                  </a:lnTo>
                  <a:lnTo>
                    <a:pt x="3519" y="51"/>
                  </a:lnTo>
                  <a:lnTo>
                    <a:pt x="3522" y="51"/>
                  </a:lnTo>
                  <a:lnTo>
                    <a:pt x="3523" y="51"/>
                  </a:lnTo>
                  <a:lnTo>
                    <a:pt x="3525" y="51"/>
                  </a:lnTo>
                  <a:lnTo>
                    <a:pt x="3526" y="52"/>
                  </a:lnTo>
                  <a:lnTo>
                    <a:pt x="3528" y="52"/>
                  </a:lnTo>
                  <a:lnTo>
                    <a:pt x="3530" y="54"/>
                  </a:lnTo>
                  <a:lnTo>
                    <a:pt x="3532" y="54"/>
                  </a:lnTo>
                  <a:lnTo>
                    <a:pt x="3533" y="55"/>
                  </a:lnTo>
                  <a:lnTo>
                    <a:pt x="3535" y="57"/>
                  </a:lnTo>
                  <a:lnTo>
                    <a:pt x="3536" y="58"/>
                  </a:lnTo>
                  <a:lnTo>
                    <a:pt x="3538" y="59"/>
                  </a:lnTo>
                  <a:lnTo>
                    <a:pt x="3539" y="61"/>
                  </a:lnTo>
                  <a:lnTo>
                    <a:pt x="3542" y="64"/>
                  </a:lnTo>
                  <a:lnTo>
                    <a:pt x="3543" y="67"/>
                  </a:lnTo>
                  <a:lnTo>
                    <a:pt x="3545" y="70"/>
                  </a:lnTo>
                  <a:lnTo>
                    <a:pt x="3546" y="72"/>
                  </a:lnTo>
                  <a:lnTo>
                    <a:pt x="3549" y="75"/>
                  </a:lnTo>
                  <a:lnTo>
                    <a:pt x="3552" y="80"/>
                  </a:lnTo>
                  <a:lnTo>
                    <a:pt x="3554" y="84"/>
                  </a:lnTo>
                  <a:lnTo>
                    <a:pt x="3556" y="88"/>
                  </a:lnTo>
                  <a:lnTo>
                    <a:pt x="3559" y="94"/>
                  </a:lnTo>
                  <a:lnTo>
                    <a:pt x="3562" y="98"/>
                  </a:lnTo>
                  <a:lnTo>
                    <a:pt x="3565" y="106"/>
                  </a:lnTo>
                  <a:lnTo>
                    <a:pt x="3568" y="111"/>
                  </a:lnTo>
                  <a:lnTo>
                    <a:pt x="3572" y="119"/>
                  </a:lnTo>
                  <a:lnTo>
                    <a:pt x="3575" y="126"/>
                  </a:lnTo>
                  <a:lnTo>
                    <a:pt x="3579" y="134"/>
                  </a:lnTo>
                  <a:lnTo>
                    <a:pt x="3584" y="143"/>
                  </a:lnTo>
                  <a:lnTo>
                    <a:pt x="3588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9" name="Rectangle 48">
              <a:extLst>
                <a:ext uri="{FF2B5EF4-FFF2-40B4-BE49-F238E27FC236}">
                  <a16:creationId xmlns:a16="http://schemas.microsoft.com/office/drawing/2014/main" id="{3B331662-9689-DA49-AE60-AB78B6A5C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2535"/>
              <a:ext cx="1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40" name="Rectangle 49">
              <a:extLst>
                <a:ext uri="{FF2B5EF4-FFF2-40B4-BE49-F238E27FC236}">
                  <a16:creationId xmlns:a16="http://schemas.microsoft.com/office/drawing/2014/main" id="{68D68496-CB10-B243-B566-651F1C343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388"/>
              <a:ext cx="52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denotes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41" name="Rectangle 50">
              <a:extLst>
                <a:ext uri="{FF2B5EF4-FFF2-40B4-BE49-F238E27FC236}">
                  <a16:creationId xmlns:a16="http://schemas.microsoft.com/office/drawing/2014/main" id="{AB031E44-1DC8-3241-9E80-034D8B921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" y="1527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42" name="Freeform 51">
              <a:extLst>
                <a:ext uri="{FF2B5EF4-FFF2-40B4-BE49-F238E27FC236}">
                  <a16:creationId xmlns:a16="http://schemas.microsoft.com/office/drawing/2014/main" id="{89EAE1F0-957B-D84C-AC68-07E1964AE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169"/>
              <a:ext cx="29" cy="58"/>
            </a:xfrm>
            <a:custGeom>
              <a:avLst/>
              <a:gdLst>
                <a:gd name="T0" fmla="*/ 1 w 58"/>
                <a:gd name="T1" fmla="*/ 1 h 115"/>
                <a:gd name="T2" fmla="*/ 1 w 58"/>
                <a:gd name="T3" fmla="*/ 0 h 115"/>
                <a:gd name="T4" fmla="*/ 0 w 58"/>
                <a:gd name="T5" fmla="*/ 1 h 115"/>
                <a:gd name="T6" fmla="*/ 1 w 58"/>
                <a:gd name="T7" fmla="*/ 1 h 115"/>
                <a:gd name="T8" fmla="*/ 1 w 58"/>
                <a:gd name="T9" fmla="*/ 1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15"/>
                <a:gd name="T17" fmla="*/ 58 w 58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15">
                  <a:moveTo>
                    <a:pt x="58" y="115"/>
                  </a:moveTo>
                  <a:lnTo>
                    <a:pt x="29" y="0"/>
                  </a:lnTo>
                  <a:lnTo>
                    <a:pt x="0" y="115"/>
                  </a:lnTo>
                  <a:lnTo>
                    <a:pt x="29" y="115"/>
                  </a:lnTo>
                  <a:lnTo>
                    <a:pt x="58" y="115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43" name="Freeform 52">
              <a:extLst>
                <a:ext uri="{FF2B5EF4-FFF2-40B4-BE49-F238E27FC236}">
                  <a16:creationId xmlns:a16="http://schemas.microsoft.com/office/drawing/2014/main" id="{6246CC80-806C-9D42-B729-3E23F2C6D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227"/>
              <a:ext cx="86" cy="100"/>
            </a:xfrm>
            <a:custGeom>
              <a:avLst/>
              <a:gdLst>
                <a:gd name="T0" fmla="*/ 0 w 173"/>
                <a:gd name="T1" fmla="*/ 0 h 202"/>
                <a:gd name="T2" fmla="*/ 0 w 173"/>
                <a:gd name="T3" fmla="*/ 0 h 202"/>
                <a:gd name="T4" fmla="*/ 0 w 173"/>
                <a:gd name="T5" fmla="*/ 0 h 202"/>
                <a:gd name="T6" fmla="*/ 0 w 173"/>
                <a:gd name="T7" fmla="*/ 0 h 202"/>
                <a:gd name="T8" fmla="*/ 0 w 173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202"/>
                <a:gd name="T17" fmla="*/ 173 w 173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202">
                  <a:moveTo>
                    <a:pt x="173" y="0"/>
                  </a:moveTo>
                  <a:lnTo>
                    <a:pt x="173" y="29"/>
                  </a:lnTo>
                  <a:lnTo>
                    <a:pt x="173" y="202"/>
                  </a:lnTo>
                  <a:lnTo>
                    <a:pt x="0" y="20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44" name="Rectangle 53">
              <a:extLst>
                <a:ext uri="{FF2B5EF4-FFF2-40B4-BE49-F238E27FC236}">
                  <a16:creationId xmlns:a16="http://schemas.microsoft.com/office/drawing/2014/main" id="{82824AA4-B9CF-F54B-9B91-CA83D85B2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529"/>
              <a:ext cx="52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denotes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1795" name="Rectangle 2">
            <a:extLst>
              <a:ext uri="{FF2B5EF4-FFF2-40B4-BE49-F238E27FC236}">
                <a16:creationId xmlns:a16="http://schemas.microsoft.com/office/drawing/2014/main" id="{316851A0-53E4-B94B-99FF-D63AFC815A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Float (32-bit) vs. Double (64-bit)</a:t>
            </a: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itle 1">
            <a:extLst>
              <a:ext uri="{FF2B5EF4-FFF2-40B4-BE49-F238E27FC236}">
                <a16:creationId xmlns:a16="http://schemas.microsoft.com/office/drawing/2014/main" id="{3DD56B7C-A90D-5847-90D4-869B8B0443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Sample Midterm2 Problem</a:t>
            </a:r>
          </a:p>
        </p:txBody>
      </p:sp>
      <p:pic>
        <p:nvPicPr>
          <p:cNvPr id="162818" name="Picture 3">
            <a:extLst>
              <a:ext uri="{FF2B5EF4-FFF2-40B4-BE49-F238E27FC236}">
                <a16:creationId xmlns:a16="http://schemas.microsoft.com/office/drawing/2014/main" id="{1E037CF0-33B3-1348-9602-115D7331ED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159000"/>
            <a:ext cx="9144000" cy="2535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41" name="Picture 2">
            <a:extLst>
              <a:ext uri="{FF2B5EF4-FFF2-40B4-BE49-F238E27FC236}">
                <a16:creationId xmlns:a16="http://schemas.microsoft.com/office/drawing/2014/main" id="{B15FFDDE-5D62-7B46-911F-59B098FB45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168525"/>
            <a:ext cx="9144000" cy="315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42" name="Title 1">
            <a:extLst>
              <a:ext uri="{FF2B5EF4-FFF2-40B4-BE49-F238E27FC236}">
                <a16:creationId xmlns:a16="http://schemas.microsoft.com/office/drawing/2014/main" id="{164F3F5C-BC1A-C248-ADF8-99E77E3154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Sample Midterm2 Problem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5" name="Picture 3">
            <a:extLst>
              <a:ext uri="{FF2B5EF4-FFF2-40B4-BE49-F238E27FC236}">
                <a16:creationId xmlns:a16="http://schemas.microsoft.com/office/drawing/2014/main" id="{9BE65963-9CB8-6342-9875-6124660EEA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09801"/>
            <a:ext cx="9144000" cy="285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66" name="Title 1">
            <a:extLst>
              <a:ext uri="{FF2B5EF4-FFF2-40B4-BE49-F238E27FC236}">
                <a16:creationId xmlns:a16="http://schemas.microsoft.com/office/drawing/2014/main" id="{4F4DFCC4-450B-4C42-92B0-ECCCD60288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Sample Midterm2 Problem</a:t>
            </a: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89" name="Picture 3">
            <a:extLst>
              <a:ext uri="{FF2B5EF4-FFF2-40B4-BE49-F238E27FC236}">
                <a16:creationId xmlns:a16="http://schemas.microsoft.com/office/drawing/2014/main" id="{3796ACBF-68A0-7843-9AD4-A30984E7F4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676401"/>
            <a:ext cx="9144000" cy="395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0" name="Title 1">
            <a:extLst>
              <a:ext uri="{FF2B5EF4-FFF2-40B4-BE49-F238E27FC236}">
                <a16:creationId xmlns:a16="http://schemas.microsoft.com/office/drawing/2014/main" id="{CCF86A78-F593-804C-ABD5-2903E43754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Sample Midterm2 Problem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7FD5172E-1033-BF47-9582-20B962E2C0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Greater or 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7694BCB-3B89-DB48-8301-FF591EB4F010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5625" name="Freeform 10">
            <a:extLst>
              <a:ext uri="{FF2B5EF4-FFF2-40B4-BE49-F238E27FC236}">
                <a16:creationId xmlns:a16="http://schemas.microsoft.com/office/drawing/2014/main" id="{FB34D826-74D5-6B4A-AB0B-FEEDFA253796}"/>
              </a:ext>
            </a:extLst>
          </p:cNvPr>
          <p:cNvSpPr>
            <a:spLocks/>
          </p:cNvSpPr>
          <p:nvPr/>
        </p:nvSpPr>
        <p:spPr bwMode="auto">
          <a:xfrm>
            <a:off x="6415089" y="5449889"/>
            <a:ext cx="168275" cy="1587"/>
          </a:xfrm>
          <a:custGeom>
            <a:avLst/>
            <a:gdLst>
              <a:gd name="T0" fmla="*/ 2147483646 w 212"/>
              <a:gd name="T1" fmla="*/ 0 h 1588"/>
              <a:gd name="T2" fmla="*/ 0 w 212"/>
              <a:gd name="T3" fmla="*/ 0 h 1588"/>
              <a:gd name="T4" fmla="*/ 2147483646 w 212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2" h="1588">
                <a:moveTo>
                  <a:pt x="212" y="0"/>
                </a:moveTo>
                <a:lnTo>
                  <a:pt x="0" y="0"/>
                </a:lnTo>
                <a:lnTo>
                  <a:pt x="212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26" name="Line 11">
            <a:extLst>
              <a:ext uri="{FF2B5EF4-FFF2-40B4-BE49-F238E27FC236}">
                <a16:creationId xmlns:a16="http://schemas.microsoft.com/office/drawing/2014/main" id="{92A9EC19-F31B-6046-B9F5-BDC894E382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5088" y="5449889"/>
            <a:ext cx="2984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7" name="Line 15">
            <a:extLst>
              <a:ext uri="{FF2B5EF4-FFF2-40B4-BE49-F238E27FC236}">
                <a16:creationId xmlns:a16="http://schemas.microsoft.com/office/drawing/2014/main" id="{9FE1DA35-57ED-A84F-ADEC-D7F1066ADF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02151" y="5322889"/>
            <a:ext cx="133191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TextBox 47">
            <a:extLst>
              <a:ext uri="{FF2B5EF4-FFF2-40B4-BE49-F238E27FC236}">
                <a16:creationId xmlns:a16="http://schemas.microsoft.com/office/drawing/2014/main" id="{3AD239A5-20DA-5442-856B-FB965EEF0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50958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000" b="0" i="1" dirty="0">
                <a:latin typeface="+mj-lt"/>
              </a:rPr>
              <a:t>x</a:t>
            </a:r>
            <a:endParaRPr lang="en-US" altLang="en-US" sz="2000" b="0" i="1" baseline="-25000" dirty="0">
              <a:latin typeface="+mj-lt"/>
            </a:endParaRPr>
          </a:p>
        </p:txBody>
      </p:sp>
      <p:sp>
        <p:nvSpPr>
          <p:cNvPr id="25629" name="Rectangle 98">
            <a:extLst>
              <a:ext uri="{FF2B5EF4-FFF2-40B4-BE49-F238E27FC236}">
                <a16:creationId xmlns:a16="http://schemas.microsoft.com/office/drawing/2014/main" id="{C89E7D7A-F584-4243-A805-E494CF5A668D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903680" y="5484491"/>
            <a:ext cx="4809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25630" name="Group 2">
            <a:extLst>
              <a:ext uri="{FF2B5EF4-FFF2-40B4-BE49-F238E27FC236}">
                <a16:creationId xmlns:a16="http://schemas.microsoft.com/office/drawing/2014/main" id="{6FCE3F01-2071-304A-9809-855143877C54}"/>
              </a:ext>
            </a:extLst>
          </p:cNvPr>
          <p:cNvGrpSpPr>
            <a:grpSpLocks/>
          </p:cNvGrpSpPr>
          <p:nvPr/>
        </p:nvGrpSpPr>
        <p:grpSpPr bwMode="auto">
          <a:xfrm>
            <a:off x="4521200" y="5319713"/>
            <a:ext cx="1335088" cy="531812"/>
            <a:chOff x="3590991" y="5020297"/>
            <a:chExt cx="1335429" cy="530757"/>
          </a:xfrm>
        </p:grpSpPr>
        <p:sp>
          <p:nvSpPr>
            <p:cNvPr id="25637" name="Line 13">
              <a:extLst>
                <a:ext uri="{FF2B5EF4-FFF2-40B4-BE49-F238E27FC236}">
                  <a16:creationId xmlns:a16="http://schemas.microsoft.com/office/drawing/2014/main" id="{9B9EF69F-8783-6E47-BF95-ECB78FCD6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0990" y="5327378"/>
              <a:ext cx="475430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38" name="Group 1">
              <a:extLst>
                <a:ext uri="{FF2B5EF4-FFF2-40B4-BE49-F238E27FC236}">
                  <a16:creationId xmlns:a16="http://schemas.microsoft.com/office/drawing/2014/main" id="{BF519B08-83AB-754E-8072-DD9CFB40DF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0991" y="5020297"/>
              <a:ext cx="1322102" cy="530757"/>
              <a:chOff x="3590991" y="5020297"/>
              <a:chExt cx="1322102" cy="530757"/>
            </a:xfrm>
          </p:grpSpPr>
          <p:sp>
            <p:nvSpPr>
              <p:cNvPr id="25639" name="Freeform 12">
                <a:extLst>
                  <a:ext uri="{FF2B5EF4-FFF2-40B4-BE49-F238E27FC236}">
                    <a16:creationId xmlns:a16="http://schemas.microsoft.com/office/drawing/2014/main" id="{B265064C-ADC6-D149-A85D-F2FB6D95C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854" y="5335276"/>
                <a:ext cx="295239" cy="1591"/>
              </a:xfrm>
              <a:custGeom>
                <a:avLst/>
                <a:gdLst>
                  <a:gd name="T0" fmla="*/ 2147483646 w 371"/>
                  <a:gd name="T1" fmla="*/ 0 h 1588"/>
                  <a:gd name="T2" fmla="*/ 0 w 371"/>
                  <a:gd name="T3" fmla="*/ 0 h 1588"/>
                  <a:gd name="T4" fmla="*/ 2147483646 w 371"/>
                  <a:gd name="T5" fmla="*/ 0 h 15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588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0" name="Freeform 14">
                <a:extLst>
                  <a:ext uri="{FF2B5EF4-FFF2-40B4-BE49-F238E27FC236}">
                    <a16:creationId xmlns:a16="http://schemas.microsoft.com/office/drawing/2014/main" id="{8841CA23-F618-F24C-87BA-351564406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854" y="5020297"/>
                <a:ext cx="295239" cy="1591"/>
              </a:xfrm>
              <a:custGeom>
                <a:avLst/>
                <a:gdLst>
                  <a:gd name="T0" fmla="*/ 2147483646 w 371"/>
                  <a:gd name="T1" fmla="*/ 0 h 1588"/>
                  <a:gd name="T2" fmla="*/ 0 w 371"/>
                  <a:gd name="T3" fmla="*/ 0 h 1588"/>
                  <a:gd name="T4" fmla="*/ 2147483646 w 371"/>
                  <a:gd name="T5" fmla="*/ 0 h 15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588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1" name="Rectangle 74">
                <a:extLst>
                  <a:ext uri="{FF2B5EF4-FFF2-40B4-BE49-F238E27FC236}">
                    <a16:creationId xmlns:a16="http://schemas.microsoft.com/office/drawing/2014/main" id="{B9D055A6-4196-4D43-A27B-E47815460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028" y="5025070"/>
                <a:ext cx="44895" cy="2150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5642" name="Rectangle 76">
                <a:extLst>
                  <a:ext uri="{FF2B5EF4-FFF2-40B4-BE49-F238E27FC236}">
                    <a16:creationId xmlns:a16="http://schemas.microsoft.com/office/drawing/2014/main" id="{21B97CE7-9CDB-A341-ACF4-6EC823586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028" y="5309823"/>
                <a:ext cx="44895" cy="2150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5643" name="Line 17">
                <a:extLst>
                  <a:ext uri="{FF2B5EF4-FFF2-40B4-BE49-F238E27FC236}">
                    <a16:creationId xmlns:a16="http://schemas.microsoft.com/office/drawing/2014/main" id="{02BC9A6B-9144-F845-9CF8-C8A7A308DF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0991" y="5333942"/>
                <a:ext cx="312576" cy="1589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4" name="Freeform 18">
                <a:extLst>
                  <a:ext uri="{FF2B5EF4-FFF2-40B4-BE49-F238E27FC236}">
                    <a16:creationId xmlns:a16="http://schemas.microsoft.com/office/drawing/2014/main" id="{8D09748D-A485-A645-A856-5128C05DE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322" y="5155544"/>
                <a:ext cx="426353" cy="395510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solidFill>
                <a:srgbClr val="FFFFFF"/>
              </a:solidFill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5" name="Freeform 19">
                <a:extLst>
                  <a:ext uri="{FF2B5EF4-FFF2-40B4-BE49-F238E27FC236}">
                    <a16:creationId xmlns:a16="http://schemas.microsoft.com/office/drawing/2014/main" id="{4C7069ED-D2E3-ED45-951A-4C22295C0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487" y="5275127"/>
                <a:ext cx="117415" cy="119219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8" name="TextBox 60">
            <a:extLst>
              <a:ext uri="{FF2B5EF4-FFF2-40B4-BE49-F238E27FC236}">
                <a16:creationId xmlns:a16="http://schemas.microsoft.com/office/drawing/2014/main" id="{F11B7713-2098-D64B-838D-B8F17C57A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55038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000" b="0" i="1" dirty="0">
                <a:latin typeface="+mj-lt"/>
              </a:rPr>
              <a:t>y</a:t>
            </a:r>
            <a:endParaRPr lang="en-US" altLang="en-US" sz="2000" b="0" i="1" baseline="-25000" dirty="0">
              <a:latin typeface="+mj-lt"/>
            </a:endParaRPr>
          </a:p>
        </p:txBody>
      </p:sp>
      <p:grpSp>
        <p:nvGrpSpPr>
          <p:cNvPr id="25632" name="Group 122">
            <a:extLst>
              <a:ext uri="{FF2B5EF4-FFF2-40B4-BE49-F238E27FC236}">
                <a16:creationId xmlns:a16="http://schemas.microsoft.com/office/drawing/2014/main" id="{81B805E1-2951-9D42-8B83-6427D87DCDBF}"/>
              </a:ext>
            </a:extLst>
          </p:cNvPr>
          <p:cNvGrpSpPr>
            <a:grpSpLocks/>
          </p:cNvGrpSpPr>
          <p:nvPr/>
        </p:nvGrpSpPr>
        <p:grpSpPr bwMode="auto">
          <a:xfrm>
            <a:off x="5802314" y="5214938"/>
            <a:ext cx="638175" cy="500062"/>
            <a:chOff x="2577" y="1741"/>
            <a:chExt cx="402" cy="316"/>
          </a:xfrm>
        </p:grpSpPr>
        <p:sp>
          <p:nvSpPr>
            <p:cNvPr id="25633" name="Freeform 64">
              <a:extLst>
                <a:ext uri="{FF2B5EF4-FFF2-40B4-BE49-F238E27FC236}">
                  <a16:creationId xmlns:a16="http://schemas.microsoft.com/office/drawing/2014/main" id="{A0F5DD8B-F2EB-5E45-9D1D-B3553BE72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741"/>
              <a:ext cx="397" cy="157"/>
            </a:xfrm>
            <a:custGeom>
              <a:avLst/>
              <a:gdLst>
                <a:gd name="T0" fmla="*/ 1 w 793"/>
                <a:gd name="T1" fmla="*/ 0 h 315"/>
                <a:gd name="T2" fmla="*/ 1 w 793"/>
                <a:gd name="T3" fmla="*/ 0 h 315"/>
                <a:gd name="T4" fmla="*/ 1 w 793"/>
                <a:gd name="T5" fmla="*/ 0 h 315"/>
                <a:gd name="T6" fmla="*/ 1 w 793"/>
                <a:gd name="T7" fmla="*/ 0 h 315"/>
                <a:gd name="T8" fmla="*/ 1 w 793"/>
                <a:gd name="T9" fmla="*/ 0 h 315"/>
                <a:gd name="T10" fmla="*/ 1 w 793"/>
                <a:gd name="T11" fmla="*/ 0 h 315"/>
                <a:gd name="T12" fmla="*/ 1 w 793"/>
                <a:gd name="T13" fmla="*/ 0 h 315"/>
                <a:gd name="T14" fmla="*/ 1 w 793"/>
                <a:gd name="T15" fmla="*/ 0 h 315"/>
                <a:gd name="T16" fmla="*/ 1 w 793"/>
                <a:gd name="T17" fmla="*/ 0 h 315"/>
                <a:gd name="T18" fmla="*/ 1 w 793"/>
                <a:gd name="T19" fmla="*/ 0 h 315"/>
                <a:gd name="T20" fmla="*/ 1 w 793"/>
                <a:gd name="T21" fmla="*/ 0 h 315"/>
                <a:gd name="T22" fmla="*/ 1 w 793"/>
                <a:gd name="T23" fmla="*/ 0 h 315"/>
                <a:gd name="T24" fmla="*/ 1 w 793"/>
                <a:gd name="T25" fmla="*/ 0 h 315"/>
                <a:gd name="T26" fmla="*/ 1 w 793"/>
                <a:gd name="T27" fmla="*/ 0 h 315"/>
                <a:gd name="T28" fmla="*/ 1 w 793"/>
                <a:gd name="T29" fmla="*/ 0 h 315"/>
                <a:gd name="T30" fmla="*/ 1 w 793"/>
                <a:gd name="T31" fmla="*/ 0 h 315"/>
                <a:gd name="T32" fmla="*/ 1 w 793"/>
                <a:gd name="T33" fmla="*/ 0 h 315"/>
                <a:gd name="T34" fmla="*/ 1 w 793"/>
                <a:gd name="T35" fmla="*/ 0 h 315"/>
                <a:gd name="T36" fmla="*/ 1 w 793"/>
                <a:gd name="T37" fmla="*/ 0 h 315"/>
                <a:gd name="T38" fmla="*/ 1 w 793"/>
                <a:gd name="T39" fmla="*/ 0 h 315"/>
                <a:gd name="T40" fmla="*/ 1 w 793"/>
                <a:gd name="T41" fmla="*/ 0 h 315"/>
                <a:gd name="T42" fmla="*/ 1 w 793"/>
                <a:gd name="T43" fmla="*/ 0 h 315"/>
                <a:gd name="T44" fmla="*/ 1 w 793"/>
                <a:gd name="T45" fmla="*/ 0 h 315"/>
                <a:gd name="T46" fmla="*/ 1 w 793"/>
                <a:gd name="T47" fmla="*/ 0 h 315"/>
                <a:gd name="T48" fmla="*/ 1 w 793"/>
                <a:gd name="T49" fmla="*/ 0 h 315"/>
                <a:gd name="T50" fmla="*/ 1 w 793"/>
                <a:gd name="T51" fmla="*/ 0 h 315"/>
                <a:gd name="T52" fmla="*/ 1 w 793"/>
                <a:gd name="T53" fmla="*/ 0 h 315"/>
                <a:gd name="T54" fmla="*/ 1 w 793"/>
                <a:gd name="T55" fmla="*/ 0 h 315"/>
                <a:gd name="T56" fmla="*/ 1 w 793"/>
                <a:gd name="T57" fmla="*/ 0 h 315"/>
                <a:gd name="T58" fmla="*/ 1 w 793"/>
                <a:gd name="T59" fmla="*/ 0 h 315"/>
                <a:gd name="T60" fmla="*/ 1 w 793"/>
                <a:gd name="T61" fmla="*/ 0 h 315"/>
                <a:gd name="T62" fmla="*/ 1 w 793"/>
                <a:gd name="T63" fmla="*/ 0 h 315"/>
                <a:gd name="T64" fmla="*/ 1 w 793"/>
                <a:gd name="T65" fmla="*/ 0 h 315"/>
                <a:gd name="T66" fmla="*/ 1 w 793"/>
                <a:gd name="T67" fmla="*/ 0 h 315"/>
                <a:gd name="T68" fmla="*/ 1 w 793"/>
                <a:gd name="T69" fmla="*/ 0 h 315"/>
                <a:gd name="T70" fmla="*/ 1 w 793"/>
                <a:gd name="T71" fmla="*/ 0 h 315"/>
                <a:gd name="T72" fmla="*/ 1 w 793"/>
                <a:gd name="T73" fmla="*/ 0 h 315"/>
                <a:gd name="T74" fmla="*/ 1 w 793"/>
                <a:gd name="T75" fmla="*/ 0 h 315"/>
                <a:gd name="T76" fmla="*/ 1 w 793"/>
                <a:gd name="T77" fmla="*/ 0 h 315"/>
                <a:gd name="T78" fmla="*/ 1 w 793"/>
                <a:gd name="T79" fmla="*/ 0 h 315"/>
                <a:gd name="T80" fmla="*/ 1 w 793"/>
                <a:gd name="T81" fmla="*/ 0 h 315"/>
                <a:gd name="T82" fmla="*/ 1 w 793"/>
                <a:gd name="T83" fmla="*/ 0 h 315"/>
                <a:gd name="T84" fmla="*/ 1 w 793"/>
                <a:gd name="T85" fmla="*/ 0 h 315"/>
                <a:gd name="T86" fmla="*/ 1 w 793"/>
                <a:gd name="T87" fmla="*/ 0 h 315"/>
                <a:gd name="T88" fmla="*/ 1 w 793"/>
                <a:gd name="T89" fmla="*/ 0 h 315"/>
                <a:gd name="T90" fmla="*/ 1 w 793"/>
                <a:gd name="T91" fmla="*/ 0 h 315"/>
                <a:gd name="T92" fmla="*/ 1 w 793"/>
                <a:gd name="T93" fmla="*/ 0 h 315"/>
                <a:gd name="T94" fmla="*/ 1 w 793"/>
                <a:gd name="T95" fmla="*/ 0 h 315"/>
                <a:gd name="T96" fmla="*/ 1 w 793"/>
                <a:gd name="T97" fmla="*/ 0 h 315"/>
                <a:gd name="T98" fmla="*/ 1 w 793"/>
                <a:gd name="T99" fmla="*/ 0 h 315"/>
                <a:gd name="T100" fmla="*/ 1 w 793"/>
                <a:gd name="T101" fmla="*/ 0 h 315"/>
                <a:gd name="T102" fmla="*/ 1 w 793"/>
                <a:gd name="T103" fmla="*/ 0 h 315"/>
                <a:gd name="T104" fmla="*/ 1 w 793"/>
                <a:gd name="T105" fmla="*/ 0 h 315"/>
                <a:gd name="T106" fmla="*/ 1 w 793"/>
                <a:gd name="T107" fmla="*/ 0 h 315"/>
                <a:gd name="T108" fmla="*/ 1 w 793"/>
                <a:gd name="T109" fmla="*/ 0 h 315"/>
                <a:gd name="T110" fmla="*/ 1 w 793"/>
                <a:gd name="T111" fmla="*/ 0 h 315"/>
                <a:gd name="T112" fmla="*/ 1 w 793"/>
                <a:gd name="T113" fmla="*/ 0 h 315"/>
                <a:gd name="T114" fmla="*/ 1 w 793"/>
                <a:gd name="T115" fmla="*/ 0 h 315"/>
                <a:gd name="T116" fmla="*/ 1 w 793"/>
                <a:gd name="T117" fmla="*/ 0 h 315"/>
                <a:gd name="T118" fmla="*/ 1 w 793"/>
                <a:gd name="T119" fmla="*/ 0 h 315"/>
                <a:gd name="T120" fmla="*/ 1 w 793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5"/>
                <a:gd name="T185" fmla="*/ 793 w 793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4" y="0"/>
                  </a:lnTo>
                  <a:lnTo>
                    <a:pt x="347" y="1"/>
                  </a:lnTo>
                  <a:lnTo>
                    <a:pt x="349" y="1"/>
                  </a:lnTo>
                  <a:lnTo>
                    <a:pt x="351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7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3"/>
                  </a:lnTo>
                  <a:lnTo>
                    <a:pt x="380" y="3"/>
                  </a:lnTo>
                  <a:lnTo>
                    <a:pt x="381" y="3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4"/>
                  </a:lnTo>
                  <a:lnTo>
                    <a:pt x="392" y="4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399" y="5"/>
                  </a:lnTo>
                  <a:lnTo>
                    <a:pt x="401" y="5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7"/>
                  </a:lnTo>
                  <a:lnTo>
                    <a:pt x="411" y="7"/>
                  </a:lnTo>
                  <a:lnTo>
                    <a:pt x="412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7" y="9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1" y="11"/>
                  </a:lnTo>
                  <a:lnTo>
                    <a:pt x="432" y="11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8" y="16"/>
                  </a:lnTo>
                  <a:lnTo>
                    <a:pt x="450" y="17"/>
                  </a:lnTo>
                  <a:lnTo>
                    <a:pt x="452" y="17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60" y="20"/>
                  </a:lnTo>
                  <a:lnTo>
                    <a:pt x="461" y="20"/>
                  </a:lnTo>
                  <a:lnTo>
                    <a:pt x="464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9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6" y="33"/>
                  </a:lnTo>
                  <a:lnTo>
                    <a:pt x="497" y="35"/>
                  </a:lnTo>
                  <a:lnTo>
                    <a:pt x="498" y="35"/>
                  </a:lnTo>
                  <a:lnTo>
                    <a:pt x="501" y="36"/>
                  </a:lnTo>
                  <a:lnTo>
                    <a:pt x="502" y="37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9" y="40"/>
                  </a:lnTo>
                  <a:lnTo>
                    <a:pt x="510" y="41"/>
                  </a:lnTo>
                  <a:lnTo>
                    <a:pt x="512" y="41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4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7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5" y="58"/>
                  </a:lnTo>
                  <a:lnTo>
                    <a:pt x="546" y="60"/>
                  </a:lnTo>
                  <a:lnTo>
                    <a:pt x="549" y="61"/>
                  </a:lnTo>
                  <a:lnTo>
                    <a:pt x="550" y="62"/>
                  </a:lnTo>
                  <a:lnTo>
                    <a:pt x="551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0"/>
                  </a:lnTo>
                  <a:lnTo>
                    <a:pt x="565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3" y="88"/>
                  </a:lnTo>
                  <a:lnTo>
                    <a:pt x="594" y="89"/>
                  </a:lnTo>
                  <a:lnTo>
                    <a:pt x="595" y="90"/>
                  </a:lnTo>
                  <a:lnTo>
                    <a:pt x="597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2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5" y="136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6" y="145"/>
                  </a:lnTo>
                  <a:lnTo>
                    <a:pt x="666" y="146"/>
                  </a:lnTo>
                  <a:lnTo>
                    <a:pt x="667" y="147"/>
                  </a:lnTo>
                  <a:lnTo>
                    <a:pt x="668" y="149"/>
                  </a:lnTo>
                  <a:lnTo>
                    <a:pt x="670" y="150"/>
                  </a:lnTo>
                  <a:lnTo>
                    <a:pt x="671" y="151"/>
                  </a:lnTo>
                  <a:lnTo>
                    <a:pt x="672" y="151"/>
                  </a:lnTo>
                  <a:lnTo>
                    <a:pt x="672" y="153"/>
                  </a:lnTo>
                  <a:lnTo>
                    <a:pt x="674" y="154"/>
                  </a:lnTo>
                  <a:lnTo>
                    <a:pt x="675" y="155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8" y="158"/>
                  </a:lnTo>
                  <a:lnTo>
                    <a:pt x="679" y="159"/>
                  </a:lnTo>
                  <a:lnTo>
                    <a:pt x="680" y="161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6" y="167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2" y="175"/>
                  </a:lnTo>
                  <a:lnTo>
                    <a:pt x="694" y="177"/>
                  </a:lnTo>
                  <a:lnTo>
                    <a:pt x="696" y="179"/>
                  </a:lnTo>
                  <a:lnTo>
                    <a:pt x="698" y="181"/>
                  </a:lnTo>
                  <a:lnTo>
                    <a:pt x="699" y="182"/>
                  </a:lnTo>
                  <a:lnTo>
                    <a:pt x="700" y="185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6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8"/>
                  </a:lnTo>
                  <a:lnTo>
                    <a:pt x="712" y="199"/>
                  </a:lnTo>
                  <a:lnTo>
                    <a:pt x="714" y="201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19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8"/>
                  </a:lnTo>
                  <a:lnTo>
                    <a:pt x="727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2" y="226"/>
                  </a:lnTo>
                  <a:lnTo>
                    <a:pt x="733" y="229"/>
                  </a:lnTo>
                  <a:lnTo>
                    <a:pt x="735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39" y="236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1" y="240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4" y="244"/>
                  </a:lnTo>
                  <a:lnTo>
                    <a:pt x="745" y="244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5" y="259"/>
                  </a:lnTo>
                  <a:lnTo>
                    <a:pt x="756" y="260"/>
                  </a:lnTo>
                  <a:lnTo>
                    <a:pt x="757" y="262"/>
                  </a:lnTo>
                  <a:lnTo>
                    <a:pt x="759" y="263"/>
                  </a:lnTo>
                  <a:lnTo>
                    <a:pt x="760" y="266"/>
                  </a:lnTo>
                  <a:lnTo>
                    <a:pt x="761" y="267"/>
                  </a:lnTo>
                  <a:lnTo>
                    <a:pt x="763" y="270"/>
                  </a:lnTo>
                  <a:lnTo>
                    <a:pt x="764" y="271"/>
                  </a:lnTo>
                  <a:lnTo>
                    <a:pt x="765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1" y="279"/>
                  </a:lnTo>
                  <a:lnTo>
                    <a:pt x="772" y="280"/>
                  </a:lnTo>
                  <a:lnTo>
                    <a:pt x="772" y="283"/>
                  </a:lnTo>
                  <a:lnTo>
                    <a:pt x="773" y="284"/>
                  </a:lnTo>
                  <a:lnTo>
                    <a:pt x="775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4"/>
                  </a:lnTo>
                  <a:lnTo>
                    <a:pt x="781" y="295"/>
                  </a:lnTo>
                  <a:lnTo>
                    <a:pt x="781" y="296"/>
                  </a:lnTo>
                  <a:lnTo>
                    <a:pt x="783" y="296"/>
                  </a:lnTo>
                  <a:lnTo>
                    <a:pt x="783" y="298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5" y="302"/>
                  </a:lnTo>
                  <a:lnTo>
                    <a:pt x="787" y="303"/>
                  </a:lnTo>
                  <a:lnTo>
                    <a:pt x="787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1" y="310"/>
                  </a:lnTo>
                  <a:lnTo>
                    <a:pt x="792" y="312"/>
                  </a:lnTo>
                  <a:lnTo>
                    <a:pt x="792" y="314"/>
                  </a:lnTo>
                  <a:lnTo>
                    <a:pt x="793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65">
              <a:extLst>
                <a:ext uri="{FF2B5EF4-FFF2-40B4-BE49-F238E27FC236}">
                  <a16:creationId xmlns:a16="http://schemas.microsoft.com/office/drawing/2014/main" id="{63ED0410-B781-264A-9FEE-D60C6F27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900"/>
              <a:ext cx="397" cy="157"/>
            </a:xfrm>
            <a:custGeom>
              <a:avLst/>
              <a:gdLst>
                <a:gd name="T0" fmla="*/ 1 w 793"/>
                <a:gd name="T1" fmla="*/ 1 h 314"/>
                <a:gd name="T2" fmla="*/ 1 w 793"/>
                <a:gd name="T3" fmla="*/ 1 h 314"/>
                <a:gd name="T4" fmla="*/ 1 w 793"/>
                <a:gd name="T5" fmla="*/ 1 h 314"/>
                <a:gd name="T6" fmla="*/ 1 w 793"/>
                <a:gd name="T7" fmla="*/ 1 h 314"/>
                <a:gd name="T8" fmla="*/ 1 w 793"/>
                <a:gd name="T9" fmla="*/ 1 h 314"/>
                <a:gd name="T10" fmla="*/ 1 w 793"/>
                <a:gd name="T11" fmla="*/ 1 h 314"/>
                <a:gd name="T12" fmla="*/ 1 w 793"/>
                <a:gd name="T13" fmla="*/ 1 h 314"/>
                <a:gd name="T14" fmla="*/ 1 w 793"/>
                <a:gd name="T15" fmla="*/ 1 h 314"/>
                <a:gd name="T16" fmla="*/ 1 w 793"/>
                <a:gd name="T17" fmla="*/ 1 h 314"/>
                <a:gd name="T18" fmla="*/ 1 w 793"/>
                <a:gd name="T19" fmla="*/ 1 h 314"/>
                <a:gd name="T20" fmla="*/ 1 w 793"/>
                <a:gd name="T21" fmla="*/ 1 h 314"/>
                <a:gd name="T22" fmla="*/ 1 w 793"/>
                <a:gd name="T23" fmla="*/ 1 h 314"/>
                <a:gd name="T24" fmla="*/ 1 w 793"/>
                <a:gd name="T25" fmla="*/ 1 h 314"/>
                <a:gd name="T26" fmla="*/ 1 w 793"/>
                <a:gd name="T27" fmla="*/ 1 h 314"/>
                <a:gd name="T28" fmla="*/ 1 w 793"/>
                <a:gd name="T29" fmla="*/ 1 h 314"/>
                <a:gd name="T30" fmla="*/ 1 w 793"/>
                <a:gd name="T31" fmla="*/ 1 h 314"/>
                <a:gd name="T32" fmla="*/ 1 w 793"/>
                <a:gd name="T33" fmla="*/ 1 h 314"/>
                <a:gd name="T34" fmla="*/ 1 w 793"/>
                <a:gd name="T35" fmla="*/ 1 h 314"/>
                <a:gd name="T36" fmla="*/ 1 w 793"/>
                <a:gd name="T37" fmla="*/ 1 h 314"/>
                <a:gd name="T38" fmla="*/ 1 w 793"/>
                <a:gd name="T39" fmla="*/ 1 h 314"/>
                <a:gd name="T40" fmla="*/ 1 w 793"/>
                <a:gd name="T41" fmla="*/ 1 h 314"/>
                <a:gd name="T42" fmla="*/ 1 w 793"/>
                <a:gd name="T43" fmla="*/ 1 h 314"/>
                <a:gd name="T44" fmla="*/ 1 w 793"/>
                <a:gd name="T45" fmla="*/ 1 h 314"/>
                <a:gd name="T46" fmla="*/ 1 w 793"/>
                <a:gd name="T47" fmla="*/ 1 h 314"/>
                <a:gd name="T48" fmla="*/ 1 w 793"/>
                <a:gd name="T49" fmla="*/ 1 h 314"/>
                <a:gd name="T50" fmla="*/ 1 w 793"/>
                <a:gd name="T51" fmla="*/ 1 h 314"/>
                <a:gd name="T52" fmla="*/ 1 w 793"/>
                <a:gd name="T53" fmla="*/ 1 h 314"/>
                <a:gd name="T54" fmla="*/ 1 w 793"/>
                <a:gd name="T55" fmla="*/ 1 h 314"/>
                <a:gd name="T56" fmla="*/ 1 w 793"/>
                <a:gd name="T57" fmla="*/ 1 h 314"/>
                <a:gd name="T58" fmla="*/ 1 w 793"/>
                <a:gd name="T59" fmla="*/ 1 h 314"/>
                <a:gd name="T60" fmla="*/ 1 w 793"/>
                <a:gd name="T61" fmla="*/ 1 h 314"/>
                <a:gd name="T62" fmla="*/ 1 w 793"/>
                <a:gd name="T63" fmla="*/ 1 h 314"/>
                <a:gd name="T64" fmla="*/ 1 w 793"/>
                <a:gd name="T65" fmla="*/ 1 h 314"/>
                <a:gd name="T66" fmla="*/ 1 w 793"/>
                <a:gd name="T67" fmla="*/ 1 h 314"/>
                <a:gd name="T68" fmla="*/ 1 w 793"/>
                <a:gd name="T69" fmla="*/ 1 h 314"/>
                <a:gd name="T70" fmla="*/ 1 w 793"/>
                <a:gd name="T71" fmla="*/ 1 h 314"/>
                <a:gd name="T72" fmla="*/ 1 w 793"/>
                <a:gd name="T73" fmla="*/ 1 h 314"/>
                <a:gd name="T74" fmla="*/ 1 w 793"/>
                <a:gd name="T75" fmla="*/ 1 h 314"/>
                <a:gd name="T76" fmla="*/ 1 w 793"/>
                <a:gd name="T77" fmla="*/ 1 h 314"/>
                <a:gd name="T78" fmla="*/ 1 w 793"/>
                <a:gd name="T79" fmla="*/ 1 h 314"/>
                <a:gd name="T80" fmla="*/ 1 w 793"/>
                <a:gd name="T81" fmla="*/ 1 h 314"/>
                <a:gd name="T82" fmla="*/ 1 w 793"/>
                <a:gd name="T83" fmla="*/ 1 h 314"/>
                <a:gd name="T84" fmla="*/ 1 w 793"/>
                <a:gd name="T85" fmla="*/ 1 h 314"/>
                <a:gd name="T86" fmla="*/ 1 w 793"/>
                <a:gd name="T87" fmla="*/ 1 h 314"/>
                <a:gd name="T88" fmla="*/ 1 w 793"/>
                <a:gd name="T89" fmla="*/ 1 h 314"/>
                <a:gd name="T90" fmla="*/ 1 w 793"/>
                <a:gd name="T91" fmla="*/ 1 h 314"/>
                <a:gd name="T92" fmla="*/ 1 w 793"/>
                <a:gd name="T93" fmla="*/ 1 h 314"/>
                <a:gd name="T94" fmla="*/ 1 w 793"/>
                <a:gd name="T95" fmla="*/ 1 h 314"/>
                <a:gd name="T96" fmla="*/ 1 w 793"/>
                <a:gd name="T97" fmla="*/ 1 h 314"/>
                <a:gd name="T98" fmla="*/ 1 w 793"/>
                <a:gd name="T99" fmla="*/ 1 h 314"/>
                <a:gd name="T100" fmla="*/ 1 w 793"/>
                <a:gd name="T101" fmla="*/ 1 h 314"/>
                <a:gd name="T102" fmla="*/ 1 w 793"/>
                <a:gd name="T103" fmla="*/ 1 h 314"/>
                <a:gd name="T104" fmla="*/ 1 w 793"/>
                <a:gd name="T105" fmla="*/ 1 h 314"/>
                <a:gd name="T106" fmla="*/ 1 w 793"/>
                <a:gd name="T107" fmla="*/ 1 h 314"/>
                <a:gd name="T108" fmla="*/ 1 w 793"/>
                <a:gd name="T109" fmla="*/ 1 h 314"/>
                <a:gd name="T110" fmla="*/ 1 w 793"/>
                <a:gd name="T111" fmla="*/ 1 h 314"/>
                <a:gd name="T112" fmla="*/ 1 w 793"/>
                <a:gd name="T113" fmla="*/ 1 h 314"/>
                <a:gd name="T114" fmla="*/ 1 w 793"/>
                <a:gd name="T115" fmla="*/ 1 h 314"/>
                <a:gd name="T116" fmla="*/ 1 w 793"/>
                <a:gd name="T117" fmla="*/ 1 h 314"/>
                <a:gd name="T118" fmla="*/ 1 w 793"/>
                <a:gd name="T119" fmla="*/ 1 h 314"/>
                <a:gd name="T120" fmla="*/ 1 w 793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4"/>
                <a:gd name="T185" fmla="*/ 793 w 793"/>
                <a:gd name="T186" fmla="*/ 314 h 3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4">
                  <a:moveTo>
                    <a:pt x="0" y="314"/>
                  </a:moveTo>
                  <a:lnTo>
                    <a:pt x="31" y="314"/>
                  </a:lnTo>
                  <a:lnTo>
                    <a:pt x="59" y="314"/>
                  </a:lnTo>
                  <a:lnTo>
                    <a:pt x="85" y="314"/>
                  </a:lnTo>
                  <a:lnTo>
                    <a:pt x="110" y="314"/>
                  </a:lnTo>
                  <a:lnTo>
                    <a:pt x="133" y="314"/>
                  </a:lnTo>
                  <a:lnTo>
                    <a:pt x="154" y="314"/>
                  </a:lnTo>
                  <a:lnTo>
                    <a:pt x="174" y="314"/>
                  </a:lnTo>
                  <a:lnTo>
                    <a:pt x="193" y="314"/>
                  </a:lnTo>
                  <a:lnTo>
                    <a:pt x="210" y="314"/>
                  </a:lnTo>
                  <a:lnTo>
                    <a:pt x="226" y="314"/>
                  </a:lnTo>
                  <a:lnTo>
                    <a:pt x="241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6" y="314"/>
                  </a:lnTo>
                  <a:lnTo>
                    <a:pt x="286" y="314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10" y="314"/>
                  </a:lnTo>
                  <a:lnTo>
                    <a:pt x="316" y="314"/>
                  </a:lnTo>
                  <a:lnTo>
                    <a:pt x="322" y="314"/>
                  </a:lnTo>
                  <a:lnTo>
                    <a:pt x="327" y="314"/>
                  </a:lnTo>
                  <a:lnTo>
                    <a:pt x="331" y="314"/>
                  </a:lnTo>
                  <a:lnTo>
                    <a:pt x="335" y="314"/>
                  </a:lnTo>
                  <a:lnTo>
                    <a:pt x="339" y="314"/>
                  </a:lnTo>
                  <a:lnTo>
                    <a:pt x="342" y="313"/>
                  </a:lnTo>
                  <a:lnTo>
                    <a:pt x="344" y="313"/>
                  </a:lnTo>
                  <a:lnTo>
                    <a:pt x="347" y="313"/>
                  </a:lnTo>
                  <a:lnTo>
                    <a:pt x="349" y="313"/>
                  </a:lnTo>
                  <a:lnTo>
                    <a:pt x="351" y="313"/>
                  </a:lnTo>
                  <a:lnTo>
                    <a:pt x="353" y="313"/>
                  </a:lnTo>
                  <a:lnTo>
                    <a:pt x="355" y="313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2"/>
                  </a:lnTo>
                  <a:lnTo>
                    <a:pt x="367" y="312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0"/>
                  </a:lnTo>
                  <a:lnTo>
                    <a:pt x="383" y="310"/>
                  </a:lnTo>
                  <a:lnTo>
                    <a:pt x="384" y="310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09"/>
                  </a:lnTo>
                  <a:lnTo>
                    <a:pt x="393" y="309"/>
                  </a:lnTo>
                  <a:lnTo>
                    <a:pt x="396" y="309"/>
                  </a:lnTo>
                  <a:lnTo>
                    <a:pt x="397" y="309"/>
                  </a:lnTo>
                  <a:lnTo>
                    <a:pt x="399" y="309"/>
                  </a:lnTo>
                  <a:lnTo>
                    <a:pt x="401" y="308"/>
                  </a:lnTo>
                  <a:lnTo>
                    <a:pt x="403" y="308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6"/>
                  </a:lnTo>
                  <a:lnTo>
                    <a:pt x="412" y="306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9" y="306"/>
                  </a:lnTo>
                  <a:lnTo>
                    <a:pt x="420" y="305"/>
                  </a:lnTo>
                  <a:lnTo>
                    <a:pt x="421" y="305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9" y="304"/>
                  </a:lnTo>
                  <a:lnTo>
                    <a:pt x="431" y="304"/>
                  </a:lnTo>
                  <a:lnTo>
                    <a:pt x="432" y="302"/>
                  </a:lnTo>
                  <a:lnTo>
                    <a:pt x="433" y="302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1"/>
                  </a:lnTo>
                  <a:lnTo>
                    <a:pt x="438" y="301"/>
                  </a:lnTo>
                  <a:lnTo>
                    <a:pt x="440" y="301"/>
                  </a:lnTo>
                  <a:lnTo>
                    <a:pt x="442" y="300"/>
                  </a:lnTo>
                  <a:lnTo>
                    <a:pt x="444" y="300"/>
                  </a:lnTo>
                  <a:lnTo>
                    <a:pt x="445" y="298"/>
                  </a:lnTo>
                  <a:lnTo>
                    <a:pt x="448" y="298"/>
                  </a:lnTo>
                  <a:lnTo>
                    <a:pt x="450" y="297"/>
                  </a:lnTo>
                  <a:lnTo>
                    <a:pt x="452" y="297"/>
                  </a:lnTo>
                  <a:lnTo>
                    <a:pt x="454" y="296"/>
                  </a:lnTo>
                  <a:lnTo>
                    <a:pt x="457" y="296"/>
                  </a:lnTo>
                  <a:lnTo>
                    <a:pt x="460" y="294"/>
                  </a:lnTo>
                  <a:lnTo>
                    <a:pt x="461" y="294"/>
                  </a:lnTo>
                  <a:lnTo>
                    <a:pt x="464" y="293"/>
                  </a:lnTo>
                  <a:lnTo>
                    <a:pt x="465" y="293"/>
                  </a:lnTo>
                  <a:lnTo>
                    <a:pt x="466" y="292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8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2" y="287"/>
                  </a:lnTo>
                  <a:lnTo>
                    <a:pt x="484" y="287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4"/>
                  </a:lnTo>
                  <a:lnTo>
                    <a:pt x="489" y="284"/>
                  </a:lnTo>
                  <a:lnTo>
                    <a:pt x="490" y="283"/>
                  </a:lnTo>
                  <a:lnTo>
                    <a:pt x="492" y="283"/>
                  </a:lnTo>
                  <a:lnTo>
                    <a:pt x="493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498" y="279"/>
                  </a:lnTo>
                  <a:lnTo>
                    <a:pt x="501" y="279"/>
                  </a:lnTo>
                  <a:lnTo>
                    <a:pt x="502" y="277"/>
                  </a:lnTo>
                  <a:lnTo>
                    <a:pt x="505" y="276"/>
                  </a:lnTo>
                  <a:lnTo>
                    <a:pt x="506" y="275"/>
                  </a:lnTo>
                  <a:lnTo>
                    <a:pt x="509" y="275"/>
                  </a:lnTo>
                  <a:lnTo>
                    <a:pt x="510" y="273"/>
                  </a:lnTo>
                  <a:lnTo>
                    <a:pt x="512" y="272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4" y="267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8" y="265"/>
                  </a:lnTo>
                  <a:lnTo>
                    <a:pt x="529" y="264"/>
                  </a:lnTo>
                  <a:lnTo>
                    <a:pt x="530" y="263"/>
                  </a:lnTo>
                  <a:lnTo>
                    <a:pt x="531" y="263"/>
                  </a:lnTo>
                  <a:lnTo>
                    <a:pt x="533" y="261"/>
                  </a:lnTo>
                  <a:lnTo>
                    <a:pt x="534" y="261"/>
                  </a:lnTo>
                  <a:lnTo>
                    <a:pt x="535" y="260"/>
                  </a:lnTo>
                  <a:lnTo>
                    <a:pt x="537" y="260"/>
                  </a:lnTo>
                  <a:lnTo>
                    <a:pt x="538" y="259"/>
                  </a:lnTo>
                  <a:lnTo>
                    <a:pt x="539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5"/>
                  </a:lnTo>
                  <a:lnTo>
                    <a:pt x="546" y="255"/>
                  </a:lnTo>
                  <a:lnTo>
                    <a:pt x="549" y="253"/>
                  </a:lnTo>
                  <a:lnTo>
                    <a:pt x="550" y="252"/>
                  </a:lnTo>
                  <a:lnTo>
                    <a:pt x="551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3"/>
                  </a:lnTo>
                  <a:lnTo>
                    <a:pt x="567" y="243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0" y="240"/>
                  </a:lnTo>
                  <a:lnTo>
                    <a:pt x="571" y="240"/>
                  </a:lnTo>
                  <a:lnTo>
                    <a:pt x="573" y="240"/>
                  </a:lnTo>
                  <a:lnTo>
                    <a:pt x="573" y="239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7" y="236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1" y="235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5" y="232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9" y="229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1" y="221"/>
                  </a:lnTo>
                  <a:lnTo>
                    <a:pt x="601" y="220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5" y="219"/>
                  </a:lnTo>
                  <a:lnTo>
                    <a:pt x="605" y="217"/>
                  </a:lnTo>
                  <a:lnTo>
                    <a:pt x="606" y="217"/>
                  </a:lnTo>
                  <a:lnTo>
                    <a:pt x="606" y="216"/>
                  </a:lnTo>
                  <a:lnTo>
                    <a:pt x="607" y="216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3" y="212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7" y="209"/>
                  </a:lnTo>
                  <a:lnTo>
                    <a:pt x="617" y="208"/>
                  </a:lnTo>
                  <a:lnTo>
                    <a:pt x="618" y="208"/>
                  </a:lnTo>
                  <a:lnTo>
                    <a:pt x="619" y="207"/>
                  </a:lnTo>
                  <a:lnTo>
                    <a:pt x="621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6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30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4" y="196"/>
                  </a:lnTo>
                  <a:lnTo>
                    <a:pt x="635" y="195"/>
                  </a:lnTo>
                  <a:lnTo>
                    <a:pt x="636" y="194"/>
                  </a:lnTo>
                  <a:lnTo>
                    <a:pt x="638" y="194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3" y="190"/>
                  </a:lnTo>
                  <a:lnTo>
                    <a:pt x="644" y="188"/>
                  </a:lnTo>
                  <a:lnTo>
                    <a:pt x="646" y="188"/>
                  </a:lnTo>
                  <a:lnTo>
                    <a:pt x="646" y="187"/>
                  </a:lnTo>
                  <a:lnTo>
                    <a:pt x="647" y="187"/>
                  </a:lnTo>
                  <a:lnTo>
                    <a:pt x="648" y="186"/>
                  </a:lnTo>
                  <a:lnTo>
                    <a:pt x="650" y="184"/>
                  </a:lnTo>
                  <a:lnTo>
                    <a:pt x="651" y="184"/>
                  </a:lnTo>
                  <a:lnTo>
                    <a:pt x="651" y="183"/>
                  </a:lnTo>
                  <a:lnTo>
                    <a:pt x="652" y="183"/>
                  </a:lnTo>
                  <a:lnTo>
                    <a:pt x="652" y="182"/>
                  </a:lnTo>
                  <a:lnTo>
                    <a:pt x="654" y="182"/>
                  </a:lnTo>
                  <a:lnTo>
                    <a:pt x="654" y="180"/>
                  </a:lnTo>
                  <a:lnTo>
                    <a:pt x="655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8" y="178"/>
                  </a:lnTo>
                  <a:lnTo>
                    <a:pt x="659" y="176"/>
                  </a:lnTo>
                  <a:lnTo>
                    <a:pt x="660" y="175"/>
                  </a:lnTo>
                  <a:lnTo>
                    <a:pt x="662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6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70" y="164"/>
                  </a:lnTo>
                  <a:lnTo>
                    <a:pt x="671" y="163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4" y="160"/>
                  </a:lnTo>
                  <a:lnTo>
                    <a:pt x="675" y="159"/>
                  </a:lnTo>
                  <a:lnTo>
                    <a:pt x="676" y="158"/>
                  </a:lnTo>
                  <a:lnTo>
                    <a:pt x="678" y="156"/>
                  </a:lnTo>
                  <a:lnTo>
                    <a:pt x="679" y="155"/>
                  </a:lnTo>
                  <a:lnTo>
                    <a:pt x="680" y="154"/>
                  </a:lnTo>
                  <a:lnTo>
                    <a:pt x="680" y="152"/>
                  </a:lnTo>
                  <a:lnTo>
                    <a:pt x="682" y="152"/>
                  </a:lnTo>
                  <a:lnTo>
                    <a:pt x="682" y="151"/>
                  </a:lnTo>
                  <a:lnTo>
                    <a:pt x="683" y="150"/>
                  </a:lnTo>
                  <a:lnTo>
                    <a:pt x="684" y="150"/>
                  </a:lnTo>
                  <a:lnTo>
                    <a:pt x="684" y="148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7" y="146"/>
                  </a:lnTo>
                  <a:lnTo>
                    <a:pt x="688" y="144"/>
                  </a:lnTo>
                  <a:lnTo>
                    <a:pt x="690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4" y="136"/>
                  </a:lnTo>
                  <a:lnTo>
                    <a:pt x="696" y="135"/>
                  </a:lnTo>
                  <a:lnTo>
                    <a:pt x="698" y="134"/>
                  </a:lnTo>
                  <a:lnTo>
                    <a:pt x="699" y="131"/>
                  </a:lnTo>
                  <a:lnTo>
                    <a:pt x="700" y="130"/>
                  </a:lnTo>
                  <a:lnTo>
                    <a:pt x="702" y="128"/>
                  </a:lnTo>
                  <a:lnTo>
                    <a:pt x="703" y="127"/>
                  </a:lnTo>
                  <a:lnTo>
                    <a:pt x="704" y="126"/>
                  </a:lnTo>
                  <a:lnTo>
                    <a:pt x="706" y="124"/>
                  </a:lnTo>
                  <a:lnTo>
                    <a:pt x="706" y="123"/>
                  </a:lnTo>
                  <a:lnTo>
                    <a:pt x="707" y="122"/>
                  </a:lnTo>
                  <a:lnTo>
                    <a:pt x="708" y="120"/>
                  </a:lnTo>
                  <a:lnTo>
                    <a:pt x="708" y="119"/>
                  </a:lnTo>
                  <a:lnTo>
                    <a:pt x="710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12" y="115"/>
                  </a:lnTo>
                  <a:lnTo>
                    <a:pt x="714" y="114"/>
                  </a:lnTo>
                  <a:lnTo>
                    <a:pt x="715" y="112"/>
                  </a:lnTo>
                  <a:lnTo>
                    <a:pt x="715" y="111"/>
                  </a:lnTo>
                  <a:lnTo>
                    <a:pt x="716" y="110"/>
                  </a:lnTo>
                  <a:lnTo>
                    <a:pt x="717" y="108"/>
                  </a:lnTo>
                  <a:lnTo>
                    <a:pt x="717" y="107"/>
                  </a:lnTo>
                  <a:lnTo>
                    <a:pt x="719" y="107"/>
                  </a:lnTo>
                  <a:lnTo>
                    <a:pt x="719" y="106"/>
                  </a:lnTo>
                  <a:lnTo>
                    <a:pt x="720" y="104"/>
                  </a:lnTo>
                  <a:lnTo>
                    <a:pt x="721" y="103"/>
                  </a:lnTo>
                  <a:lnTo>
                    <a:pt x="723" y="101"/>
                  </a:lnTo>
                  <a:lnTo>
                    <a:pt x="724" y="99"/>
                  </a:lnTo>
                  <a:lnTo>
                    <a:pt x="725" y="98"/>
                  </a:lnTo>
                  <a:lnTo>
                    <a:pt x="725" y="97"/>
                  </a:lnTo>
                  <a:lnTo>
                    <a:pt x="727" y="94"/>
                  </a:lnTo>
                  <a:lnTo>
                    <a:pt x="729" y="93"/>
                  </a:lnTo>
                  <a:lnTo>
                    <a:pt x="731" y="90"/>
                  </a:lnTo>
                  <a:lnTo>
                    <a:pt x="732" y="89"/>
                  </a:lnTo>
                  <a:lnTo>
                    <a:pt x="733" y="86"/>
                  </a:lnTo>
                  <a:lnTo>
                    <a:pt x="735" y="85"/>
                  </a:lnTo>
                  <a:lnTo>
                    <a:pt x="736" y="82"/>
                  </a:lnTo>
                  <a:lnTo>
                    <a:pt x="737" y="81"/>
                  </a:lnTo>
                  <a:lnTo>
                    <a:pt x="739" y="79"/>
                  </a:lnTo>
                  <a:lnTo>
                    <a:pt x="739" y="78"/>
                  </a:lnTo>
                  <a:lnTo>
                    <a:pt x="740" y="77"/>
                  </a:lnTo>
                  <a:lnTo>
                    <a:pt x="741" y="75"/>
                  </a:lnTo>
                  <a:lnTo>
                    <a:pt x="741" y="74"/>
                  </a:lnTo>
                  <a:lnTo>
                    <a:pt x="743" y="73"/>
                  </a:lnTo>
                  <a:lnTo>
                    <a:pt x="744" y="71"/>
                  </a:lnTo>
                  <a:lnTo>
                    <a:pt x="744" y="70"/>
                  </a:lnTo>
                  <a:lnTo>
                    <a:pt x="745" y="69"/>
                  </a:lnTo>
                  <a:lnTo>
                    <a:pt x="747" y="69"/>
                  </a:lnTo>
                  <a:lnTo>
                    <a:pt x="747" y="67"/>
                  </a:lnTo>
                  <a:lnTo>
                    <a:pt x="748" y="66"/>
                  </a:lnTo>
                  <a:lnTo>
                    <a:pt x="748" y="65"/>
                  </a:lnTo>
                  <a:lnTo>
                    <a:pt x="749" y="63"/>
                  </a:lnTo>
                  <a:lnTo>
                    <a:pt x="751" y="62"/>
                  </a:lnTo>
                  <a:lnTo>
                    <a:pt x="751" y="61"/>
                  </a:lnTo>
                  <a:lnTo>
                    <a:pt x="752" y="59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5" y="55"/>
                  </a:lnTo>
                  <a:lnTo>
                    <a:pt x="756" y="54"/>
                  </a:lnTo>
                  <a:lnTo>
                    <a:pt x="757" y="53"/>
                  </a:lnTo>
                  <a:lnTo>
                    <a:pt x="759" y="51"/>
                  </a:lnTo>
                  <a:lnTo>
                    <a:pt x="760" y="49"/>
                  </a:lnTo>
                  <a:lnTo>
                    <a:pt x="761" y="47"/>
                  </a:lnTo>
                  <a:lnTo>
                    <a:pt x="763" y="45"/>
                  </a:lnTo>
                  <a:lnTo>
                    <a:pt x="764" y="43"/>
                  </a:lnTo>
                  <a:lnTo>
                    <a:pt x="765" y="41"/>
                  </a:lnTo>
                  <a:lnTo>
                    <a:pt x="768" y="38"/>
                  </a:lnTo>
                  <a:lnTo>
                    <a:pt x="769" y="37"/>
                  </a:lnTo>
                  <a:lnTo>
                    <a:pt x="771" y="35"/>
                  </a:lnTo>
                  <a:lnTo>
                    <a:pt x="772" y="33"/>
                  </a:lnTo>
                  <a:lnTo>
                    <a:pt x="772" y="31"/>
                  </a:lnTo>
                  <a:lnTo>
                    <a:pt x="773" y="30"/>
                  </a:lnTo>
                  <a:lnTo>
                    <a:pt x="775" y="29"/>
                  </a:lnTo>
                  <a:lnTo>
                    <a:pt x="776" y="27"/>
                  </a:lnTo>
                  <a:lnTo>
                    <a:pt x="776" y="26"/>
                  </a:lnTo>
                  <a:lnTo>
                    <a:pt x="777" y="25"/>
                  </a:lnTo>
                  <a:lnTo>
                    <a:pt x="779" y="23"/>
                  </a:lnTo>
                  <a:lnTo>
                    <a:pt x="779" y="22"/>
                  </a:lnTo>
                  <a:lnTo>
                    <a:pt x="780" y="22"/>
                  </a:lnTo>
                  <a:lnTo>
                    <a:pt x="780" y="21"/>
                  </a:lnTo>
                  <a:lnTo>
                    <a:pt x="781" y="19"/>
                  </a:lnTo>
                  <a:lnTo>
                    <a:pt x="781" y="18"/>
                  </a:lnTo>
                  <a:lnTo>
                    <a:pt x="783" y="17"/>
                  </a:lnTo>
                  <a:lnTo>
                    <a:pt x="784" y="15"/>
                  </a:lnTo>
                  <a:lnTo>
                    <a:pt x="784" y="14"/>
                  </a:lnTo>
                  <a:lnTo>
                    <a:pt x="785" y="13"/>
                  </a:lnTo>
                  <a:lnTo>
                    <a:pt x="785" y="11"/>
                  </a:lnTo>
                  <a:lnTo>
                    <a:pt x="787" y="11"/>
                  </a:lnTo>
                  <a:lnTo>
                    <a:pt x="787" y="10"/>
                  </a:lnTo>
                  <a:lnTo>
                    <a:pt x="788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2" y="1"/>
                  </a:lnTo>
                  <a:lnTo>
                    <a:pt x="7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Freeform 66">
              <a:extLst>
                <a:ext uri="{FF2B5EF4-FFF2-40B4-BE49-F238E27FC236}">
                  <a16:creationId xmlns:a16="http://schemas.microsoft.com/office/drawing/2014/main" id="{1F3985E3-B562-DE4E-84D3-6958A6F91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741"/>
              <a:ext cx="48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6" y="97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3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4" y="118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1" y="138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4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2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198"/>
                  </a:lnTo>
                  <a:lnTo>
                    <a:pt x="79" y="201"/>
                  </a:lnTo>
                  <a:lnTo>
                    <a:pt x="81" y="202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7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9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3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8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4" y="282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Freeform 67">
              <a:extLst>
                <a:ext uri="{FF2B5EF4-FFF2-40B4-BE49-F238E27FC236}">
                  <a16:creationId xmlns:a16="http://schemas.microsoft.com/office/drawing/2014/main" id="{242B72CB-5E19-9D44-A409-E19829C6C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98"/>
              <a:ext cx="48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8" y="305"/>
                  </a:lnTo>
                  <a:lnTo>
                    <a:pt x="9" y="301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4" y="293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8" y="286"/>
                  </a:lnTo>
                  <a:lnTo>
                    <a:pt x="18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8"/>
                  </a:lnTo>
                  <a:lnTo>
                    <a:pt x="22" y="276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2"/>
                  </a:lnTo>
                  <a:lnTo>
                    <a:pt x="30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8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4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2" y="228"/>
                  </a:lnTo>
                  <a:lnTo>
                    <a:pt x="44" y="227"/>
                  </a:lnTo>
                  <a:lnTo>
                    <a:pt x="44" y="224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5"/>
                  </a:lnTo>
                  <a:lnTo>
                    <a:pt x="49" y="214"/>
                  </a:lnTo>
                  <a:lnTo>
                    <a:pt x="49" y="211"/>
                  </a:lnTo>
                  <a:lnTo>
                    <a:pt x="50" y="210"/>
                  </a:lnTo>
                  <a:lnTo>
                    <a:pt x="50" y="207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3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6" y="197"/>
                  </a:lnTo>
                  <a:lnTo>
                    <a:pt x="56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1" y="179"/>
                  </a:lnTo>
                  <a:lnTo>
                    <a:pt x="61" y="177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6"/>
                  </a:lnTo>
                  <a:lnTo>
                    <a:pt x="72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9" y="119"/>
                  </a:lnTo>
                  <a:lnTo>
                    <a:pt x="79" y="117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1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3" y="104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6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4" y="9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Some Issues When 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Storing Double Numbers</a:t>
            </a: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2">
            <a:extLst>
              <a:ext uri="{FF2B5EF4-FFF2-40B4-BE49-F238E27FC236}">
                <a16:creationId xmlns:a16="http://schemas.microsoft.com/office/drawing/2014/main" id="{8C55DC09-24EF-E045-9B03-0B30B26508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Memory Analogy</a:t>
            </a:r>
          </a:p>
        </p:txBody>
      </p:sp>
      <p:pic>
        <p:nvPicPr>
          <p:cNvPr id="167938" name="Picture 3">
            <a:extLst>
              <a:ext uri="{FF2B5EF4-FFF2-40B4-BE49-F238E27FC236}">
                <a16:creationId xmlns:a16="http://schemas.microsoft.com/office/drawing/2014/main" id="{B83A23F6-2AA4-E445-89D4-767BF8D40E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75" y="1447801"/>
            <a:ext cx="908050" cy="530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39" name="Text Box 4">
            <a:extLst>
              <a:ext uri="{FF2B5EF4-FFF2-40B4-BE49-F238E27FC236}">
                <a16:creationId xmlns:a16="http://schemas.microsoft.com/office/drawing/2014/main" id="{021B009C-AA97-A742-AC56-0B59937C4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22860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0</a:t>
            </a:r>
          </a:p>
        </p:txBody>
      </p:sp>
      <p:sp>
        <p:nvSpPr>
          <p:cNvPr id="167940" name="Text Box 5">
            <a:extLst>
              <a:ext uri="{FF2B5EF4-FFF2-40B4-BE49-F238E27FC236}">
                <a16:creationId xmlns:a16="http://schemas.microsoft.com/office/drawing/2014/main" id="{ED2F4322-77DE-784D-8C6F-4F1195F9B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28956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1</a:t>
            </a:r>
          </a:p>
        </p:txBody>
      </p:sp>
      <p:sp>
        <p:nvSpPr>
          <p:cNvPr id="167941" name="Text Box 6">
            <a:extLst>
              <a:ext uri="{FF2B5EF4-FFF2-40B4-BE49-F238E27FC236}">
                <a16:creationId xmlns:a16="http://schemas.microsoft.com/office/drawing/2014/main" id="{88CB51F0-FBB2-CD4A-B1AB-BD0B62F99E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35052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2</a:t>
            </a:r>
          </a:p>
        </p:txBody>
      </p:sp>
      <p:sp>
        <p:nvSpPr>
          <p:cNvPr id="167942" name="Text Box 7">
            <a:extLst>
              <a:ext uri="{FF2B5EF4-FFF2-40B4-BE49-F238E27FC236}">
                <a16:creationId xmlns:a16="http://schemas.microsoft.com/office/drawing/2014/main" id="{7CA1A78F-E9FA-6A4D-B0A4-DCBA32114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41148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3</a:t>
            </a:r>
          </a:p>
        </p:txBody>
      </p:sp>
      <p:sp>
        <p:nvSpPr>
          <p:cNvPr id="167943" name="Text Box 8">
            <a:extLst>
              <a:ext uri="{FF2B5EF4-FFF2-40B4-BE49-F238E27FC236}">
                <a16:creationId xmlns:a16="http://schemas.microsoft.com/office/drawing/2014/main" id="{6FC3A3F0-5342-3D45-B5E6-CA2427E54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46482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4</a:t>
            </a:r>
          </a:p>
        </p:txBody>
      </p:sp>
      <p:sp>
        <p:nvSpPr>
          <p:cNvPr id="167944" name="Text Box 9">
            <a:extLst>
              <a:ext uri="{FF2B5EF4-FFF2-40B4-BE49-F238E27FC236}">
                <a16:creationId xmlns:a16="http://schemas.microsoft.com/office/drawing/2014/main" id="{72E602A3-B143-3049-B79C-902FAADA1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1816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5</a:t>
            </a:r>
          </a:p>
        </p:txBody>
      </p:sp>
      <p:sp>
        <p:nvSpPr>
          <p:cNvPr id="167945" name="Text Box 10">
            <a:extLst>
              <a:ext uri="{FF2B5EF4-FFF2-40B4-BE49-F238E27FC236}">
                <a16:creationId xmlns:a16="http://schemas.microsoft.com/office/drawing/2014/main" id="{9EA55FD5-BBD0-F042-A9A0-97A626AFF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7912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6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2">
            <a:extLst>
              <a:ext uri="{FF2B5EF4-FFF2-40B4-BE49-F238E27FC236}">
                <a16:creationId xmlns:a16="http://schemas.microsoft.com/office/drawing/2014/main" id="{3161734D-D50A-4D40-B710-99BC9B549C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Memory Analogy (32 bit architecture)</a:t>
            </a:r>
          </a:p>
        </p:txBody>
      </p:sp>
      <p:pic>
        <p:nvPicPr>
          <p:cNvPr id="168962" name="Picture 3">
            <a:extLst>
              <a:ext uri="{FF2B5EF4-FFF2-40B4-BE49-F238E27FC236}">
                <a16:creationId xmlns:a16="http://schemas.microsoft.com/office/drawing/2014/main" id="{46B147C9-C778-3741-B3E7-CA630212E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0814" y="1143000"/>
            <a:ext cx="30511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963" name="Text Box 4">
            <a:extLst>
              <a:ext uri="{FF2B5EF4-FFF2-40B4-BE49-F238E27FC236}">
                <a16:creationId xmlns:a16="http://schemas.microsoft.com/office/drawing/2014/main" id="{CDB3481D-FD42-B748-87AC-0663BA2DB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19050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0</a:t>
            </a:r>
          </a:p>
        </p:txBody>
      </p:sp>
      <p:sp>
        <p:nvSpPr>
          <p:cNvPr id="168964" name="Text Box 5">
            <a:extLst>
              <a:ext uri="{FF2B5EF4-FFF2-40B4-BE49-F238E27FC236}">
                <a16:creationId xmlns:a16="http://schemas.microsoft.com/office/drawing/2014/main" id="{ABE845C7-5798-FE45-BC49-1E45018891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25146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4</a:t>
            </a:r>
          </a:p>
        </p:txBody>
      </p:sp>
      <p:sp>
        <p:nvSpPr>
          <p:cNvPr id="168965" name="Text Box 6">
            <a:extLst>
              <a:ext uri="{FF2B5EF4-FFF2-40B4-BE49-F238E27FC236}">
                <a16:creationId xmlns:a16="http://schemas.microsoft.com/office/drawing/2014/main" id="{55502788-F571-B343-8C5B-58800BD23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31242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8</a:t>
            </a:r>
          </a:p>
        </p:txBody>
      </p:sp>
      <p:sp>
        <p:nvSpPr>
          <p:cNvPr id="168966" name="Text Box 7">
            <a:extLst>
              <a:ext uri="{FF2B5EF4-FFF2-40B4-BE49-F238E27FC236}">
                <a16:creationId xmlns:a16="http://schemas.microsoft.com/office/drawing/2014/main" id="{A93729C4-CC34-4B4B-B98A-57AA08608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37338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12</a:t>
            </a:r>
          </a:p>
        </p:txBody>
      </p:sp>
      <p:sp>
        <p:nvSpPr>
          <p:cNvPr id="168967" name="Text Box 8">
            <a:extLst>
              <a:ext uri="{FF2B5EF4-FFF2-40B4-BE49-F238E27FC236}">
                <a16:creationId xmlns:a16="http://schemas.microsoft.com/office/drawing/2014/main" id="{7EA022BF-72DF-6743-A4C4-89B06BD537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3434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16</a:t>
            </a:r>
          </a:p>
        </p:txBody>
      </p:sp>
      <p:sp>
        <p:nvSpPr>
          <p:cNvPr id="168968" name="Text Box 9">
            <a:extLst>
              <a:ext uri="{FF2B5EF4-FFF2-40B4-BE49-F238E27FC236}">
                <a16:creationId xmlns:a16="http://schemas.microsoft.com/office/drawing/2014/main" id="{EAE00E8C-1C2F-004C-A171-F217C9D5F2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8768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20</a:t>
            </a:r>
          </a:p>
        </p:txBody>
      </p:sp>
      <p:sp>
        <p:nvSpPr>
          <p:cNvPr id="168969" name="Text Box 10">
            <a:extLst>
              <a:ext uri="{FF2B5EF4-FFF2-40B4-BE49-F238E27FC236}">
                <a16:creationId xmlns:a16="http://schemas.microsoft.com/office/drawing/2014/main" id="{8712B064-922D-FF48-A9FF-2A395A8CC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54864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24</a:t>
            </a: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2">
            <a:extLst>
              <a:ext uri="{FF2B5EF4-FFF2-40B4-BE49-F238E27FC236}">
                <a16:creationId xmlns:a16="http://schemas.microsoft.com/office/drawing/2014/main" id="{CA073382-17B3-E94F-BF78-F5B207360B8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Memory Analogy (32 bit architecture)</a:t>
            </a:r>
          </a:p>
        </p:txBody>
      </p:sp>
      <p:pic>
        <p:nvPicPr>
          <p:cNvPr id="169986" name="Picture 3">
            <a:extLst>
              <a:ext uri="{FF2B5EF4-FFF2-40B4-BE49-F238E27FC236}">
                <a16:creationId xmlns:a16="http://schemas.microsoft.com/office/drawing/2014/main" id="{617F516D-71CF-1A45-9D93-871B06B079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0814" y="1143000"/>
            <a:ext cx="30511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987" name="Text Box 4">
            <a:extLst>
              <a:ext uri="{FF2B5EF4-FFF2-40B4-BE49-F238E27FC236}">
                <a16:creationId xmlns:a16="http://schemas.microsoft.com/office/drawing/2014/main" id="{526EF131-041B-B043-860E-5CDC22B1AE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19050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0x00</a:t>
            </a:r>
          </a:p>
        </p:txBody>
      </p:sp>
      <p:sp>
        <p:nvSpPr>
          <p:cNvPr id="169988" name="Text Box 5">
            <a:extLst>
              <a:ext uri="{FF2B5EF4-FFF2-40B4-BE49-F238E27FC236}">
                <a16:creationId xmlns:a16="http://schemas.microsoft.com/office/drawing/2014/main" id="{C4C07CE0-20FE-444A-9C3B-921EAFF96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25146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0x04</a:t>
            </a:r>
          </a:p>
        </p:txBody>
      </p:sp>
      <p:sp>
        <p:nvSpPr>
          <p:cNvPr id="169989" name="Text Box 6">
            <a:extLst>
              <a:ext uri="{FF2B5EF4-FFF2-40B4-BE49-F238E27FC236}">
                <a16:creationId xmlns:a16="http://schemas.microsoft.com/office/drawing/2014/main" id="{910084F4-76EC-7145-A089-46F7A8B9F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31242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0x08</a:t>
            </a:r>
          </a:p>
        </p:txBody>
      </p:sp>
      <p:sp>
        <p:nvSpPr>
          <p:cNvPr id="169990" name="Text Box 7">
            <a:extLst>
              <a:ext uri="{FF2B5EF4-FFF2-40B4-BE49-F238E27FC236}">
                <a16:creationId xmlns:a16="http://schemas.microsoft.com/office/drawing/2014/main" id="{EB5D2FF2-3F82-B04D-9009-8C3213276B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3733800"/>
            <a:ext cx="208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0x0C</a:t>
            </a:r>
          </a:p>
        </p:txBody>
      </p:sp>
      <p:sp>
        <p:nvSpPr>
          <p:cNvPr id="169991" name="Text Box 8">
            <a:extLst>
              <a:ext uri="{FF2B5EF4-FFF2-40B4-BE49-F238E27FC236}">
                <a16:creationId xmlns:a16="http://schemas.microsoft.com/office/drawing/2014/main" id="{1B0064ED-C6E9-E74E-A232-009616D1C8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43434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0x10</a:t>
            </a:r>
          </a:p>
        </p:txBody>
      </p:sp>
      <p:sp>
        <p:nvSpPr>
          <p:cNvPr id="169992" name="Text Box 9">
            <a:extLst>
              <a:ext uri="{FF2B5EF4-FFF2-40B4-BE49-F238E27FC236}">
                <a16:creationId xmlns:a16="http://schemas.microsoft.com/office/drawing/2014/main" id="{086ED17C-12EC-1846-90C2-2E64DE6F8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48768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0x14</a:t>
            </a:r>
          </a:p>
        </p:txBody>
      </p:sp>
      <p:sp>
        <p:nvSpPr>
          <p:cNvPr id="169993" name="Text Box 10">
            <a:extLst>
              <a:ext uri="{FF2B5EF4-FFF2-40B4-BE49-F238E27FC236}">
                <a16:creationId xmlns:a16="http://schemas.microsoft.com/office/drawing/2014/main" id="{827685BE-B02A-8547-8410-1678FA08D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54864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0x18</a:t>
            </a:r>
          </a:p>
        </p:txBody>
      </p:sp>
      <p:sp>
        <p:nvSpPr>
          <p:cNvPr id="169994" name="Text Box 11">
            <a:extLst>
              <a:ext uri="{FF2B5EF4-FFF2-40B4-BE49-F238E27FC236}">
                <a16:creationId xmlns:a16="http://schemas.microsoft.com/office/drawing/2014/main" id="{D4FE7534-977D-FB4C-A04E-8EB83A0A6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526" y="6286501"/>
            <a:ext cx="18918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DE2C28"/>
                </a:solidFill>
                <a:latin typeface="Times" pitchFamily="2" charset="0"/>
              </a:rPr>
              <a:t>Hexadecimal</a:t>
            </a:r>
          </a:p>
        </p:txBody>
      </p:sp>
      <p:sp>
        <p:nvSpPr>
          <p:cNvPr id="169995" name="Line 12">
            <a:extLst>
              <a:ext uri="{FF2B5EF4-FFF2-40B4-BE49-F238E27FC236}">
                <a16:creationId xmlns:a16="http://schemas.microsoft.com/office/drawing/2014/main" id="{EF5BDA9F-1B1F-0C48-96D8-F80A8FF5C2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74988" y="5865813"/>
            <a:ext cx="0" cy="533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13" name="Text Box 13">
            <a:extLst>
              <a:ext uri="{FF2B5EF4-FFF2-40B4-BE49-F238E27FC236}">
                <a16:creationId xmlns:a16="http://schemas.microsoft.com/office/drawing/2014/main" id="{E71B8DD6-58B7-B947-A70F-B4D06241C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2362200"/>
            <a:ext cx="208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0x0A</a:t>
            </a:r>
          </a:p>
        </p:txBody>
      </p:sp>
      <p:sp>
        <p:nvSpPr>
          <p:cNvPr id="409614" name="Line 14">
            <a:extLst>
              <a:ext uri="{FF2B5EF4-FFF2-40B4-BE49-F238E27FC236}">
                <a16:creationId xmlns:a16="http://schemas.microsoft.com/office/drawing/2014/main" id="{9462F57D-EDEC-3F45-8907-FEA504AFF2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91200" y="2819400"/>
            <a:ext cx="2209800" cy="45720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15" name="Text Box 15">
            <a:extLst>
              <a:ext uri="{FF2B5EF4-FFF2-40B4-BE49-F238E27FC236}">
                <a16:creationId xmlns:a16="http://schemas.microsoft.com/office/drawing/2014/main" id="{CF8EC0DE-6875-DD4B-9767-46FD5860D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800600"/>
            <a:ext cx="208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0x0D</a:t>
            </a:r>
          </a:p>
        </p:txBody>
      </p:sp>
      <p:sp>
        <p:nvSpPr>
          <p:cNvPr id="409616" name="Line 16">
            <a:extLst>
              <a:ext uri="{FF2B5EF4-FFF2-40B4-BE49-F238E27FC236}">
                <a16:creationId xmlns:a16="http://schemas.microsoft.com/office/drawing/2014/main" id="{D514FCDE-EC3C-544F-B2FF-7BBC388A36B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5400" y="3962400"/>
            <a:ext cx="2971800" cy="91440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13" grpId="0"/>
      <p:bldP spid="409615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2">
            <a:extLst>
              <a:ext uri="{FF2B5EF4-FFF2-40B4-BE49-F238E27FC236}">
                <a16:creationId xmlns:a16="http://schemas.microsoft.com/office/drawing/2014/main" id="{4877296D-DEC3-EB45-8818-53FCF27122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Storing a Double</a:t>
            </a:r>
          </a:p>
        </p:txBody>
      </p:sp>
      <p:pic>
        <p:nvPicPr>
          <p:cNvPr id="171010" name="Picture 3">
            <a:extLst>
              <a:ext uri="{FF2B5EF4-FFF2-40B4-BE49-F238E27FC236}">
                <a16:creationId xmlns:a16="http://schemas.microsoft.com/office/drawing/2014/main" id="{3E85B3D2-CD6A-D64D-9E4F-9EF180E9E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2438401"/>
            <a:ext cx="5372100" cy="232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11" name="Text Box 4">
            <a:extLst>
              <a:ext uri="{FF2B5EF4-FFF2-40B4-BE49-F238E27FC236}">
                <a16:creationId xmlns:a16="http://schemas.microsoft.com/office/drawing/2014/main" id="{EA660B5F-69F1-264A-A401-0EFCD3ADE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2743200"/>
            <a:ext cx="2089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0x08</a:t>
            </a:r>
          </a:p>
        </p:txBody>
      </p:sp>
      <p:sp>
        <p:nvSpPr>
          <p:cNvPr id="171012" name="Text Box 5">
            <a:extLst>
              <a:ext uri="{FF2B5EF4-FFF2-40B4-BE49-F238E27FC236}">
                <a16:creationId xmlns:a16="http://schemas.microsoft.com/office/drawing/2014/main" id="{422D90CE-BDF6-0947-A298-947CCD3B1F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4038600"/>
            <a:ext cx="2157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0x0C</a:t>
            </a:r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2">
            <a:extLst>
              <a:ext uri="{FF2B5EF4-FFF2-40B4-BE49-F238E27FC236}">
                <a16:creationId xmlns:a16="http://schemas.microsoft.com/office/drawing/2014/main" id="{C4FE0E01-6478-4849-BAAD-98115CB545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Storing 3.14</a:t>
            </a:r>
          </a:p>
        </p:txBody>
      </p:sp>
      <p:sp>
        <p:nvSpPr>
          <p:cNvPr id="411651" name="Rectangle 3">
            <a:extLst>
              <a:ext uri="{FF2B5EF4-FFF2-40B4-BE49-F238E27FC236}">
                <a16:creationId xmlns:a16="http://schemas.microsoft.com/office/drawing/2014/main" id="{A7A37885-FC5B-0C49-86E0-DE8B696AB4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066800" y="1219200"/>
            <a:ext cx="89916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n-cs"/>
              </a:rPr>
              <a:t>3.14 in binary IEEE-754 double precision (64 bits)</a:t>
            </a:r>
          </a:p>
          <a:p>
            <a:pPr eaLnBrk="1" hangingPunct="1">
              <a:defRPr/>
            </a:pPr>
            <a:endParaRPr lang="en-US" sz="1200">
              <a:ea typeface="MS PGothic" pitchFamily="34" charset="-128"/>
              <a:cs typeface="+mn-cs"/>
            </a:endParaRPr>
          </a:p>
          <a:p>
            <a:pPr eaLnBrk="1" hangingPunct="1">
              <a:buFontTx/>
              <a:buNone/>
              <a:defRPr/>
            </a:pPr>
            <a:r>
              <a:rPr lang="en-US" sz="1200">
                <a:solidFill>
                  <a:srgbClr val="FF4C00"/>
                </a:solidFill>
                <a:ea typeface="MS PGothic" pitchFamily="34" charset="-128"/>
                <a:cs typeface="+mn-cs"/>
              </a:rPr>
              <a:t>   sign         exponent                                       mantissa</a:t>
            </a:r>
          </a:p>
          <a:p>
            <a:pPr eaLnBrk="1" hangingPunct="1">
              <a:buFontTx/>
              <a:buNone/>
              <a:defRPr/>
            </a:pPr>
            <a:r>
              <a:rPr lang="en-US" sz="1800">
                <a:ea typeface="MS PGothic" pitchFamily="34" charset="-128"/>
                <a:cs typeface="+mn-cs"/>
              </a:rPr>
              <a:t>   0     10000000000  1001000111101011100001010001111010111000010100011111</a:t>
            </a:r>
          </a:p>
          <a:p>
            <a:pPr eaLnBrk="1" hangingPunct="1">
              <a:defRPr/>
            </a:pPr>
            <a:endParaRPr lang="en-US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>
                <a:ea typeface="MS PGothic" pitchFamily="34" charset="-128"/>
                <a:cs typeface="+mn-cs"/>
              </a:rPr>
              <a:t>In hexadecimal this is (hint: groups of four):</a:t>
            </a:r>
          </a:p>
          <a:p>
            <a:pPr eaLnBrk="1" hangingPunct="1">
              <a:defRPr/>
            </a:pPr>
            <a:endParaRPr lang="en-US" sz="1800">
              <a:ea typeface="MS PGothic" pitchFamily="34" charset="-128"/>
              <a:cs typeface="+mn-cs"/>
            </a:endParaRPr>
          </a:p>
          <a:p>
            <a:pPr eaLnBrk="1" hangingPunct="1">
              <a:buFontTx/>
              <a:buNone/>
              <a:defRPr/>
            </a:pPr>
            <a:r>
              <a:rPr lang="en-US" sz="1600">
                <a:ea typeface="MS PGothic" pitchFamily="34" charset="-128"/>
                <a:cs typeface="+mn-cs"/>
              </a:rPr>
              <a:t>      0100 0000 0000 1001 0001 1110 1011 1000 0101 0001 1110 1011 1000 0101 0001 1111</a:t>
            </a:r>
          </a:p>
          <a:p>
            <a:pPr eaLnBrk="1" hangingPunct="1">
              <a:buFontTx/>
              <a:buNone/>
              <a:defRPr/>
            </a:pPr>
            <a:r>
              <a:rPr lang="en-US">
                <a:ea typeface="MS PGothic" pitchFamily="34" charset="-128"/>
                <a:cs typeface="+mn-cs"/>
              </a:rPr>
              <a:t>      4    0    0    9    1    E    B   8    5    1    E    B   8    5    1    F</a:t>
            </a:r>
          </a:p>
          <a:p>
            <a:pPr eaLnBrk="1" hangingPunct="1">
              <a:defRPr/>
            </a:pPr>
            <a:endParaRPr lang="en-US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endParaRPr lang="en-US">
              <a:ea typeface="MS PGothic" pitchFamily="34" charset="-128"/>
              <a:cs typeface="+mn-cs"/>
            </a:endParaRP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2">
            <a:extLst>
              <a:ext uri="{FF2B5EF4-FFF2-40B4-BE49-F238E27FC236}">
                <a16:creationId xmlns:a16="http://schemas.microsoft.com/office/drawing/2014/main" id="{10FBBAAB-6ACF-5D49-91F9-7EA3BAE7A4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Storing 3.14</a:t>
            </a:r>
          </a:p>
        </p:txBody>
      </p:sp>
      <p:sp>
        <p:nvSpPr>
          <p:cNvPr id="412675" name="Rectangle 3">
            <a:extLst>
              <a:ext uri="{FF2B5EF4-FFF2-40B4-BE49-F238E27FC236}">
                <a16:creationId xmlns:a16="http://schemas.microsoft.com/office/drawing/2014/main" id="{39F6242F-0B46-2349-B7E5-C176C004F3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066800" y="1219200"/>
            <a:ext cx="89916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So 3.14 in hexadecimal IEEE-754 is  40091EB851EB851F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This is 64 bits. 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On a 32 bit architecture there are 2 ways to store this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Small address:          40091EB8                       51EB851F</a:t>
            </a:r>
          </a:p>
          <a:p>
            <a:pPr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Large address:          51EB851F                       40091EB8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</p:txBody>
      </p:sp>
      <p:sp>
        <p:nvSpPr>
          <p:cNvPr id="173059" name="Rectangle 4">
            <a:extLst>
              <a:ext uri="{FF2B5EF4-FFF2-40B4-BE49-F238E27FC236}">
                <a16:creationId xmlns:a16="http://schemas.microsoft.com/office/drawing/2014/main" id="{0DB492EE-3DE1-AB4E-A9B0-E6A2DCFF4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3810000"/>
            <a:ext cx="1752600" cy="990600"/>
          </a:xfrm>
          <a:prstGeom prst="rect">
            <a:avLst/>
          </a:prstGeom>
          <a:noFill/>
          <a:ln w="254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3060" name="Line 5">
            <a:extLst>
              <a:ext uri="{FF2B5EF4-FFF2-40B4-BE49-F238E27FC236}">
                <a16:creationId xmlns:a16="http://schemas.microsoft.com/office/drawing/2014/main" id="{CF4E7D12-D254-D64D-8882-2F62FEF91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8600" y="4311650"/>
            <a:ext cx="17526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1" name="Rectangle 6">
            <a:extLst>
              <a:ext uri="{FF2B5EF4-FFF2-40B4-BE49-F238E27FC236}">
                <a16:creationId xmlns:a16="http://schemas.microsoft.com/office/drawing/2014/main" id="{5D5A1B90-5EA8-7F4B-8E53-8B5CFE4B0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3810000"/>
            <a:ext cx="1752600" cy="990600"/>
          </a:xfrm>
          <a:prstGeom prst="rect">
            <a:avLst/>
          </a:prstGeom>
          <a:noFill/>
          <a:ln w="254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3062" name="Line 7">
            <a:extLst>
              <a:ext uri="{FF2B5EF4-FFF2-40B4-BE49-F238E27FC236}">
                <a16:creationId xmlns:a16="http://schemas.microsoft.com/office/drawing/2014/main" id="{C8EAFBF4-F8A9-6544-A62A-8CD9474EC7B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4311650"/>
            <a:ext cx="17526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680" name="Text Box 8">
            <a:extLst>
              <a:ext uri="{FF2B5EF4-FFF2-40B4-BE49-F238E27FC236}">
                <a16:creationId xmlns:a16="http://schemas.microsoft.com/office/drawing/2014/main" id="{EA524309-27F5-6443-8ED1-E7BEEDF5D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178425"/>
            <a:ext cx="1677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Big-Endian</a:t>
            </a:r>
          </a:p>
        </p:txBody>
      </p:sp>
      <p:sp>
        <p:nvSpPr>
          <p:cNvPr id="412681" name="Text Box 9">
            <a:extLst>
              <a:ext uri="{FF2B5EF4-FFF2-40B4-BE49-F238E27FC236}">
                <a16:creationId xmlns:a16="http://schemas.microsoft.com/office/drawing/2014/main" id="{6DB81ED9-B6B2-B54E-8F8C-B0962986A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5178425"/>
            <a:ext cx="18811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Little-Endian</a:t>
            </a:r>
          </a:p>
        </p:txBody>
      </p:sp>
      <p:sp>
        <p:nvSpPr>
          <p:cNvPr id="10" name="Text Box 8">
            <a:extLst>
              <a:ext uri="{FF2B5EF4-FFF2-40B4-BE49-F238E27FC236}">
                <a16:creationId xmlns:a16="http://schemas.microsoft.com/office/drawing/2014/main" id="{47A3532A-66F8-8E4B-AA48-18FEC404C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1" y="6019801"/>
            <a:ext cx="2220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Motorola 6800</a:t>
            </a:r>
          </a:p>
        </p:txBody>
      </p:sp>
      <p:sp>
        <p:nvSpPr>
          <p:cNvPr id="11" name="Text Box 8">
            <a:extLst>
              <a:ext uri="{FF2B5EF4-FFF2-40B4-BE49-F238E27FC236}">
                <a16:creationId xmlns:a16="http://schemas.microsoft.com/office/drawing/2014/main" id="{13D0AA10-2173-C348-A1C0-76A01C6D2E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6019801"/>
            <a:ext cx="1347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Intel x86</a:t>
            </a:r>
          </a:p>
        </p:txBody>
      </p:sp>
      <p:sp>
        <p:nvSpPr>
          <p:cNvPr id="12" name="Text Box 8">
            <a:extLst>
              <a:ext uri="{FF2B5EF4-FFF2-40B4-BE49-F238E27FC236}">
                <a16:creationId xmlns:a16="http://schemas.microsoft.com/office/drawing/2014/main" id="{D0984682-4153-164C-BBA5-8D53DCA5A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6019801"/>
            <a:ext cx="2357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Example CPUs: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680" grpId="0"/>
      <p:bldP spid="412681" grpId="0"/>
      <p:bldP spid="10" grpId="0"/>
      <p:bldP spid="11" grpId="0"/>
      <p:bldP spid="12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2">
            <a:extLst>
              <a:ext uri="{FF2B5EF4-FFF2-40B4-BE49-F238E27FC236}">
                <a16:creationId xmlns:a16="http://schemas.microsoft.com/office/drawing/2014/main" id="{498235B8-3761-9547-8F17-6E5A4BCB1F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89154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Storing 3.14</a:t>
            </a:r>
          </a:p>
        </p:txBody>
      </p:sp>
      <p:grpSp>
        <p:nvGrpSpPr>
          <p:cNvPr id="174082" name="Group 3">
            <a:extLst>
              <a:ext uri="{FF2B5EF4-FFF2-40B4-BE49-F238E27FC236}">
                <a16:creationId xmlns:a16="http://schemas.microsoft.com/office/drawing/2014/main" id="{F06DFEC2-1198-C84D-8880-4790457A7BC8}"/>
              </a:ext>
            </a:extLst>
          </p:cNvPr>
          <p:cNvGrpSpPr>
            <a:grpSpLocks/>
          </p:cNvGrpSpPr>
          <p:nvPr/>
        </p:nvGrpSpPr>
        <p:grpSpPr bwMode="auto">
          <a:xfrm>
            <a:off x="1485900" y="1066801"/>
            <a:ext cx="7658100" cy="2320925"/>
            <a:chOff x="432" y="768"/>
            <a:chExt cx="4824" cy="1462"/>
          </a:xfrm>
        </p:grpSpPr>
        <p:pic>
          <p:nvPicPr>
            <p:cNvPr id="174090" name="Picture 4">
              <a:extLst>
                <a:ext uri="{FF2B5EF4-FFF2-40B4-BE49-F238E27FC236}">
                  <a16:creationId xmlns:a16="http://schemas.microsoft.com/office/drawing/2014/main" id="{87BEA76B-5219-0D46-A792-C77862BE4E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2" y="768"/>
              <a:ext cx="3384" cy="1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091" name="Text Box 5">
              <a:extLst>
                <a:ext uri="{FF2B5EF4-FFF2-40B4-BE49-F238E27FC236}">
                  <a16:creationId xmlns:a16="http://schemas.microsoft.com/office/drawing/2014/main" id="{2852A1BA-386F-6A49-B035-9D51E1D2C0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" y="960"/>
              <a:ext cx="13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Address   0x08</a:t>
              </a:r>
            </a:p>
          </p:txBody>
        </p:sp>
        <p:sp>
          <p:nvSpPr>
            <p:cNvPr id="174092" name="Text Box 6">
              <a:extLst>
                <a:ext uri="{FF2B5EF4-FFF2-40B4-BE49-F238E27FC236}">
                  <a16:creationId xmlns:a16="http://schemas.microsoft.com/office/drawing/2014/main" id="{E222C454-6AAA-CB4E-8D60-A0EBB084C7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" y="1776"/>
              <a:ext cx="135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Address   0x0C</a:t>
              </a:r>
            </a:p>
          </p:txBody>
        </p:sp>
        <p:sp>
          <p:nvSpPr>
            <p:cNvPr id="174093" name="Rectangle 7">
              <a:extLst>
                <a:ext uri="{FF2B5EF4-FFF2-40B4-BE49-F238E27FC236}">
                  <a16:creationId xmlns:a16="http://schemas.microsoft.com/office/drawing/2014/main" id="{4E5CE306-166D-7A48-8145-E05D4E19C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960"/>
              <a:ext cx="3024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000">
                  <a:solidFill>
                    <a:srgbClr val="DE2C28"/>
                  </a:solidFill>
                  <a:latin typeface="Times" pitchFamily="2" charset="0"/>
                </a:rPr>
                <a:t>40      09      1E     B8</a:t>
              </a:r>
            </a:p>
          </p:txBody>
        </p:sp>
        <p:sp>
          <p:nvSpPr>
            <p:cNvPr id="174094" name="Rectangle 8">
              <a:extLst>
                <a:ext uri="{FF2B5EF4-FFF2-40B4-BE49-F238E27FC236}">
                  <a16:creationId xmlns:a16="http://schemas.microsoft.com/office/drawing/2014/main" id="{A2368A44-D443-3147-BB11-84950D770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1670"/>
              <a:ext cx="3024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000">
                  <a:solidFill>
                    <a:srgbClr val="DE2C28"/>
                  </a:solidFill>
                  <a:latin typeface="Times" pitchFamily="2" charset="0"/>
                </a:rPr>
                <a:t>51      EB     85      1F</a:t>
              </a:r>
            </a:p>
          </p:txBody>
        </p:sp>
      </p:grpSp>
      <p:pic>
        <p:nvPicPr>
          <p:cNvPr id="174083" name="Picture 9">
            <a:extLst>
              <a:ext uri="{FF2B5EF4-FFF2-40B4-BE49-F238E27FC236}">
                <a16:creationId xmlns:a16="http://schemas.microsoft.com/office/drawing/2014/main" id="{58F033FD-5A8E-8A4E-9EC0-71C95BEA6E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1900" y="4156076"/>
            <a:ext cx="5372100" cy="232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084" name="Text Box 10">
            <a:extLst>
              <a:ext uri="{FF2B5EF4-FFF2-40B4-BE49-F238E27FC236}">
                <a16:creationId xmlns:a16="http://schemas.microsoft.com/office/drawing/2014/main" id="{83B797E8-514E-B34C-8994-F901D6765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5900" y="4460875"/>
            <a:ext cx="2089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0x08</a:t>
            </a:r>
          </a:p>
        </p:txBody>
      </p:sp>
      <p:sp>
        <p:nvSpPr>
          <p:cNvPr id="174085" name="Text Box 11">
            <a:extLst>
              <a:ext uri="{FF2B5EF4-FFF2-40B4-BE49-F238E27FC236}">
                <a16:creationId xmlns:a16="http://schemas.microsoft.com/office/drawing/2014/main" id="{E878BFCC-09ED-C548-A62C-CFCC422A91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5901" y="5756275"/>
            <a:ext cx="2157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0x0C</a:t>
            </a:r>
          </a:p>
        </p:txBody>
      </p:sp>
      <p:sp>
        <p:nvSpPr>
          <p:cNvPr id="174086" name="Rectangle 12">
            <a:extLst>
              <a:ext uri="{FF2B5EF4-FFF2-40B4-BE49-F238E27FC236}">
                <a16:creationId xmlns:a16="http://schemas.microsoft.com/office/drawing/2014/main" id="{F438393D-4F7B-D243-A807-30B8CB142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5486401"/>
            <a:ext cx="4800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DE2C28"/>
                </a:solidFill>
                <a:latin typeface="Times" pitchFamily="2" charset="0"/>
              </a:rPr>
              <a:t>40      09      1E     B8</a:t>
            </a:r>
          </a:p>
        </p:txBody>
      </p:sp>
      <p:sp>
        <p:nvSpPr>
          <p:cNvPr id="174087" name="Rectangle 13">
            <a:extLst>
              <a:ext uri="{FF2B5EF4-FFF2-40B4-BE49-F238E27FC236}">
                <a16:creationId xmlns:a16="http://schemas.microsoft.com/office/drawing/2014/main" id="{12D419DB-7074-6247-B4C6-6A5520FF3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4495801"/>
            <a:ext cx="4800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DE2C28"/>
                </a:solidFill>
                <a:latin typeface="Times" pitchFamily="2" charset="0"/>
              </a:rPr>
              <a:t>51      EB     85      1F</a:t>
            </a:r>
          </a:p>
        </p:txBody>
      </p:sp>
      <p:sp>
        <p:nvSpPr>
          <p:cNvPr id="174088" name="Text Box 14">
            <a:extLst>
              <a:ext uri="{FF2B5EF4-FFF2-40B4-BE49-F238E27FC236}">
                <a16:creationId xmlns:a16="http://schemas.microsoft.com/office/drawing/2014/main" id="{D32C3AE2-20E4-E34A-BEAE-3594B114B34C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8762206" y="1981994"/>
            <a:ext cx="1677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Big-Endian</a:t>
            </a:r>
          </a:p>
        </p:txBody>
      </p:sp>
      <p:sp>
        <p:nvSpPr>
          <p:cNvPr id="174089" name="Text Box 15">
            <a:extLst>
              <a:ext uri="{FF2B5EF4-FFF2-40B4-BE49-F238E27FC236}">
                <a16:creationId xmlns:a16="http://schemas.microsoft.com/office/drawing/2014/main" id="{A1ADD907-0E3C-3F4C-92FA-D59617C3ACC5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8736806" y="5207794"/>
            <a:ext cx="18811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Little-Endian</a:t>
            </a: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2">
            <a:extLst>
              <a:ext uri="{FF2B5EF4-FFF2-40B4-BE49-F238E27FC236}">
                <a16:creationId xmlns:a16="http://schemas.microsoft.com/office/drawing/2014/main" id="{551335F9-D8DD-BB40-94CB-87D4C82823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90600" y="76200"/>
            <a:ext cx="90678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>
                <a:ea typeface="MS PGothic" pitchFamily="34" charset="-128"/>
                <a:cs typeface="+mj-cs"/>
              </a:rPr>
              <a:t>Storing 3.14 on a Little-Endian Machine</a:t>
            </a:r>
            <a:br>
              <a:rPr lang="en-US" sz="3200">
                <a:ea typeface="MS PGothic" pitchFamily="34" charset="-128"/>
                <a:cs typeface="+mj-cs"/>
              </a:rPr>
            </a:br>
            <a:r>
              <a:rPr lang="en-US" sz="3200">
                <a:ea typeface="MS PGothic" pitchFamily="34" charset="-128"/>
                <a:cs typeface="+mj-cs"/>
              </a:rPr>
              <a:t>(these are the actual bits that are stored) </a:t>
            </a:r>
          </a:p>
        </p:txBody>
      </p:sp>
      <p:pic>
        <p:nvPicPr>
          <p:cNvPr id="175106" name="Picture 3">
            <a:extLst>
              <a:ext uri="{FF2B5EF4-FFF2-40B4-BE49-F238E27FC236}">
                <a16:creationId xmlns:a16="http://schemas.microsoft.com/office/drawing/2014/main" id="{F9886893-5481-D246-8649-403AA21D6D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2075" y="1524000"/>
            <a:ext cx="7334250" cy="316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107" name="Text Box 4">
            <a:extLst>
              <a:ext uri="{FF2B5EF4-FFF2-40B4-BE49-F238E27FC236}">
                <a16:creationId xmlns:a16="http://schemas.microsoft.com/office/drawing/2014/main" id="{2EEF24BF-96C8-C644-8334-B7CA299766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8525" y="2055813"/>
            <a:ext cx="16129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" pitchFamily="2" charset="0"/>
              </a:rPr>
              <a:t>Address   0x08</a:t>
            </a:r>
          </a:p>
        </p:txBody>
      </p:sp>
      <p:sp>
        <p:nvSpPr>
          <p:cNvPr id="175108" name="Text Box 5">
            <a:extLst>
              <a:ext uri="{FF2B5EF4-FFF2-40B4-BE49-F238E27FC236}">
                <a16:creationId xmlns:a16="http://schemas.microsoft.com/office/drawing/2014/main" id="{A3BE390D-0279-FC46-9A8B-C4622905F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8525" y="3656013"/>
            <a:ext cx="16637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" pitchFamily="2" charset="0"/>
              </a:rPr>
              <a:t>Address   0x0C</a:t>
            </a:r>
          </a:p>
        </p:txBody>
      </p:sp>
      <p:sp>
        <p:nvSpPr>
          <p:cNvPr id="175109" name="Text Box 6">
            <a:extLst>
              <a:ext uri="{FF2B5EF4-FFF2-40B4-BE49-F238E27FC236}">
                <a16:creationId xmlns:a16="http://schemas.microsoft.com/office/drawing/2014/main" id="{0D512985-DDDC-174A-A806-DC73564D8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6" y="2530476"/>
            <a:ext cx="71786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01010001      11101011        10000101        00011111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5110" name="Text Box 7">
            <a:extLst>
              <a:ext uri="{FF2B5EF4-FFF2-40B4-BE49-F238E27FC236}">
                <a16:creationId xmlns:a16="http://schemas.microsoft.com/office/drawing/2014/main" id="{9F46C0A7-188F-B946-8B85-36B383204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6" y="4054475"/>
            <a:ext cx="7178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01000000      00001001        00011110        10111000</a:t>
            </a:r>
          </a:p>
        </p:txBody>
      </p:sp>
      <p:sp>
        <p:nvSpPr>
          <p:cNvPr id="414728" name="Rectangle 8">
            <a:extLst>
              <a:ext uri="{FF2B5EF4-FFF2-40B4-BE49-F238E27FC236}">
                <a16:creationId xmlns:a16="http://schemas.microsoft.com/office/drawing/2014/main" id="{66CA20E7-6DA7-F040-8202-698808F26A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066800" y="5105400"/>
            <a:ext cx="8991600" cy="1447800"/>
          </a:xfrm>
        </p:spPr>
        <p:txBody>
          <a:bodyPr/>
          <a:lstStyle/>
          <a:p>
            <a:pPr eaLnBrk="1" hangingPunct="1">
              <a:buFontTx/>
              <a:buNone/>
              <a:defRPr/>
            </a:pPr>
            <a:r>
              <a:rPr lang="en-US">
                <a:ea typeface="MS PGothic" pitchFamily="34" charset="-128"/>
                <a:cs typeface="+mn-cs"/>
              </a:rPr>
              <a:t>Once again, 3.14 in IEEE-754 double precision is:</a:t>
            </a:r>
          </a:p>
          <a:p>
            <a:pPr eaLnBrk="1" hangingPunct="1">
              <a:defRPr/>
            </a:pPr>
            <a:endParaRPr lang="en-US" sz="1200">
              <a:ea typeface="MS PGothic" pitchFamily="34" charset="-128"/>
              <a:cs typeface="+mn-cs"/>
            </a:endParaRPr>
          </a:p>
          <a:p>
            <a:pPr eaLnBrk="1" hangingPunct="1">
              <a:buFontTx/>
              <a:buNone/>
              <a:defRPr/>
            </a:pPr>
            <a:r>
              <a:rPr lang="en-US" sz="1200">
                <a:solidFill>
                  <a:srgbClr val="FF4C00"/>
                </a:solidFill>
                <a:ea typeface="MS PGothic" pitchFamily="34" charset="-128"/>
                <a:cs typeface="+mn-cs"/>
              </a:rPr>
              <a:t>   sign         exponent                                       mantissa</a:t>
            </a:r>
          </a:p>
          <a:p>
            <a:pPr eaLnBrk="1" hangingPunct="1">
              <a:buFontTx/>
              <a:buNone/>
              <a:defRPr/>
            </a:pPr>
            <a:r>
              <a:rPr lang="en-US" sz="1800">
                <a:ea typeface="MS PGothic" pitchFamily="34" charset="-128"/>
                <a:cs typeface="+mn-cs"/>
              </a:rPr>
              <a:t>   0     10000000000  1001000111101011100001010001111010111000010100011111</a:t>
            </a:r>
            <a:endParaRPr lang="en-US">
              <a:ea typeface="MS PGothic" pitchFamily="34" charset="-128"/>
              <a:cs typeface="+mn-c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728" grpId="0" build="p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2">
            <a:extLst>
              <a:ext uri="{FF2B5EF4-FFF2-40B4-BE49-F238E27FC236}">
                <a16:creationId xmlns:a16="http://schemas.microsoft.com/office/drawing/2014/main" id="{B142D238-6424-5748-9833-D5D77C36B4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90600" y="76200"/>
            <a:ext cx="90678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 dirty="0">
                <a:ea typeface="MS PGothic" pitchFamily="34" charset="-128"/>
                <a:cs typeface="+mj-cs"/>
              </a:rPr>
              <a:t>They are stored in binary</a:t>
            </a:r>
            <a:br>
              <a:rPr lang="en-US" sz="3200" dirty="0">
                <a:ea typeface="MS PGothic" pitchFamily="34" charset="-128"/>
                <a:cs typeface="+mj-cs"/>
              </a:rPr>
            </a:br>
            <a:r>
              <a:rPr lang="en-US" sz="3200" dirty="0">
                <a:ea typeface="MS PGothic" pitchFamily="34" charset="-128"/>
                <a:cs typeface="+mj-cs"/>
              </a:rPr>
              <a:t>(the hexadecimals are just for visualization)</a:t>
            </a:r>
          </a:p>
        </p:txBody>
      </p:sp>
      <p:pic>
        <p:nvPicPr>
          <p:cNvPr id="176130" name="Picture 3">
            <a:extLst>
              <a:ext uri="{FF2B5EF4-FFF2-40B4-BE49-F238E27FC236}">
                <a16:creationId xmlns:a16="http://schemas.microsoft.com/office/drawing/2014/main" id="{4AA43EBC-92F2-E746-909A-1603C5FAD7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2075" y="1524000"/>
            <a:ext cx="7334250" cy="316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131" name="Text Box 4">
            <a:extLst>
              <a:ext uri="{FF2B5EF4-FFF2-40B4-BE49-F238E27FC236}">
                <a16:creationId xmlns:a16="http://schemas.microsoft.com/office/drawing/2014/main" id="{A02EBFFF-4459-3441-B3FF-4D1A94B14A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8525" y="2055813"/>
            <a:ext cx="16129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" pitchFamily="2" charset="0"/>
              </a:rPr>
              <a:t>Address   0x08</a:t>
            </a:r>
          </a:p>
        </p:txBody>
      </p:sp>
      <p:sp>
        <p:nvSpPr>
          <p:cNvPr id="176132" name="Text Box 5">
            <a:extLst>
              <a:ext uri="{FF2B5EF4-FFF2-40B4-BE49-F238E27FC236}">
                <a16:creationId xmlns:a16="http://schemas.microsoft.com/office/drawing/2014/main" id="{CFBB9161-B33C-D444-99A0-53D742EA7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8525" y="3656013"/>
            <a:ext cx="16637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" pitchFamily="2" charset="0"/>
              </a:rPr>
              <a:t>Address   0x0C</a:t>
            </a:r>
          </a:p>
        </p:txBody>
      </p:sp>
      <p:sp>
        <p:nvSpPr>
          <p:cNvPr id="176133" name="Rectangle 6">
            <a:extLst>
              <a:ext uri="{FF2B5EF4-FFF2-40B4-BE49-F238E27FC236}">
                <a16:creationId xmlns:a16="http://schemas.microsoft.com/office/drawing/2014/main" id="{CB065151-B5AB-0448-9B96-5470B54CF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200401"/>
            <a:ext cx="6477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DE2C28"/>
                </a:solidFill>
                <a:latin typeface="Times" pitchFamily="2" charset="0"/>
              </a:rPr>
              <a:t>4  0        0  9       1  E        B  8</a:t>
            </a:r>
          </a:p>
        </p:txBody>
      </p:sp>
      <p:sp>
        <p:nvSpPr>
          <p:cNvPr id="176134" name="Rectangle 7">
            <a:extLst>
              <a:ext uri="{FF2B5EF4-FFF2-40B4-BE49-F238E27FC236}">
                <a16:creationId xmlns:a16="http://schemas.microsoft.com/office/drawing/2014/main" id="{D7D8E037-CDEE-F443-A1AC-39B649621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1676401"/>
            <a:ext cx="6705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DE2C28"/>
                </a:solidFill>
                <a:latin typeface="Times" pitchFamily="2" charset="0"/>
              </a:rPr>
              <a:t>5  1       E  B       8  5        1  F</a:t>
            </a:r>
          </a:p>
        </p:txBody>
      </p:sp>
      <p:sp>
        <p:nvSpPr>
          <p:cNvPr id="176135" name="Text Box 8">
            <a:extLst>
              <a:ext uri="{FF2B5EF4-FFF2-40B4-BE49-F238E27FC236}">
                <a16:creationId xmlns:a16="http://schemas.microsoft.com/office/drawing/2014/main" id="{E6550F66-82CA-824A-B418-323A21138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6" y="2530476"/>
            <a:ext cx="71786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01010001      11101011        10000101        00011111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6136" name="Text Box 9">
            <a:extLst>
              <a:ext uri="{FF2B5EF4-FFF2-40B4-BE49-F238E27FC236}">
                <a16:creationId xmlns:a16="http://schemas.microsoft.com/office/drawing/2014/main" id="{2EB4AC84-D914-204D-9B14-67FA95AC7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6" y="4054475"/>
            <a:ext cx="7178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01000000      00001001        00011110        10111000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D8BFC0ED-89DE-FA43-B757-BAD254D39D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Greater or 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0590264-A042-DD4B-934D-94A8E70FB126}"/>
              </a:ext>
            </a:extLst>
          </p:cNvPr>
          <p:cNvGraphicFramePr>
            <a:graphicFrameLocks noGrp="1"/>
          </p:cNvGraphicFramePr>
          <p:nvPr/>
        </p:nvGraphicFramePr>
        <p:xfrm>
          <a:off x="1143000" y="1855788"/>
          <a:ext cx="2438400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0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02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78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EB34FC51-BAC1-8E44-AA6A-12EA57D5D015}"/>
              </a:ext>
            </a:extLst>
          </p:cNvPr>
          <p:cNvGraphicFramePr>
            <a:graphicFrameLocks noGrp="1"/>
          </p:cNvGraphicFramePr>
          <p:nvPr/>
        </p:nvGraphicFramePr>
        <p:xfrm>
          <a:off x="4343400" y="1855788"/>
          <a:ext cx="2438401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0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02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78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4FBADB4-0B0E-694A-AC68-0435E4FC5B9F}"/>
              </a:ext>
            </a:extLst>
          </p:cNvPr>
          <p:cNvGraphicFramePr>
            <a:graphicFrameLocks noGrp="1"/>
          </p:cNvGraphicFramePr>
          <p:nvPr/>
        </p:nvGraphicFramePr>
        <p:xfrm>
          <a:off x="7329488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7719" name="TextBox 1">
            <a:extLst>
              <a:ext uri="{FF2B5EF4-FFF2-40B4-BE49-F238E27FC236}">
                <a16:creationId xmlns:a16="http://schemas.microsoft.com/office/drawing/2014/main" id="{B370F4A5-5A44-EE4A-BB88-97666B6A9A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7125" y="2997200"/>
            <a:ext cx="527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or</a:t>
            </a:r>
          </a:p>
        </p:txBody>
      </p:sp>
      <p:sp>
        <p:nvSpPr>
          <p:cNvPr id="27720" name="TextBox 6">
            <a:extLst>
              <a:ext uri="{FF2B5EF4-FFF2-40B4-BE49-F238E27FC236}">
                <a16:creationId xmlns:a16="http://schemas.microsoft.com/office/drawing/2014/main" id="{26F9B509-3808-C24A-BA40-3A860DF62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8475" y="2997200"/>
            <a:ext cx="414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=</a:t>
            </a:r>
          </a:p>
        </p:txBody>
      </p:sp>
    </p:spTree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2">
            <a:extLst>
              <a:ext uri="{FF2B5EF4-FFF2-40B4-BE49-F238E27FC236}">
                <a16:creationId xmlns:a16="http://schemas.microsoft.com/office/drawing/2014/main" id="{26E7CFFF-91E7-EB47-BE50-EE58C4F311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Big-Endian</a:t>
            </a:r>
          </a:p>
        </p:txBody>
      </p:sp>
      <p:pic>
        <p:nvPicPr>
          <p:cNvPr id="177154" name="Picture 3">
            <a:extLst>
              <a:ext uri="{FF2B5EF4-FFF2-40B4-BE49-F238E27FC236}">
                <a16:creationId xmlns:a16="http://schemas.microsoft.com/office/drawing/2014/main" id="{1FEB9752-AE61-F14C-86FE-C95DE6C97E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066801"/>
            <a:ext cx="4724400" cy="419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55" name="Picture 4">
            <a:extLst>
              <a:ext uri="{FF2B5EF4-FFF2-40B4-BE49-F238E27FC236}">
                <a16:creationId xmlns:a16="http://schemas.microsoft.com/office/drawing/2014/main" id="{245942A2-4C07-154F-BE0C-62B4CB87DF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1" y="1524000"/>
            <a:ext cx="3457575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56" name="Picture 5">
            <a:extLst>
              <a:ext uri="{FF2B5EF4-FFF2-40B4-BE49-F238E27FC236}">
                <a16:creationId xmlns:a16="http://schemas.microsoft.com/office/drawing/2014/main" id="{17700FC6-EABD-4048-92CE-35F94DF288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3505201"/>
            <a:ext cx="3276600" cy="103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57" name="Text Box 6">
            <a:extLst>
              <a:ext uri="{FF2B5EF4-FFF2-40B4-BE49-F238E27FC236}">
                <a16:creationId xmlns:a16="http://schemas.microsoft.com/office/drawing/2014/main" id="{4FA1BA7F-5281-F244-A411-45F488DBDF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2514600"/>
            <a:ext cx="2473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(8-bit architecture)</a:t>
            </a:r>
          </a:p>
        </p:txBody>
      </p:sp>
      <p:sp>
        <p:nvSpPr>
          <p:cNvPr id="177158" name="Text Box 7">
            <a:extLst>
              <a:ext uri="{FF2B5EF4-FFF2-40B4-BE49-F238E27FC236}">
                <a16:creationId xmlns:a16="http://schemas.microsoft.com/office/drawing/2014/main" id="{AE7E04BB-2508-D843-9751-2E93E8075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4572000"/>
            <a:ext cx="2625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(16-bit architecture)</a:t>
            </a:r>
          </a:p>
        </p:txBody>
      </p:sp>
      <p:sp>
        <p:nvSpPr>
          <p:cNvPr id="177159" name="Text Box 8">
            <a:extLst>
              <a:ext uri="{FF2B5EF4-FFF2-40B4-BE49-F238E27FC236}">
                <a16:creationId xmlns:a16="http://schemas.microsoft.com/office/drawing/2014/main" id="{6ACC127D-C8E3-F04C-8EEC-C6CBFA4BA9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6650" y="6248401"/>
            <a:ext cx="3841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http://en.wikipedia.org/wiki/Endianness</a:t>
            </a:r>
          </a:p>
        </p:txBody>
      </p:sp>
    </p:spTree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2">
            <a:extLst>
              <a:ext uri="{FF2B5EF4-FFF2-40B4-BE49-F238E27FC236}">
                <a16:creationId xmlns:a16="http://schemas.microsoft.com/office/drawing/2014/main" id="{617213D7-A6C6-BE41-B1D2-1247BF7FB3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Little Endian</a:t>
            </a:r>
          </a:p>
        </p:txBody>
      </p:sp>
      <p:pic>
        <p:nvPicPr>
          <p:cNvPr id="178178" name="Picture 3">
            <a:extLst>
              <a:ext uri="{FF2B5EF4-FFF2-40B4-BE49-F238E27FC236}">
                <a16:creationId xmlns:a16="http://schemas.microsoft.com/office/drawing/2014/main" id="{1ADFBF93-3684-C34D-B0A9-54E7633D12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1" y="1143000"/>
            <a:ext cx="5133975" cy="445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8179" name="Picture 4">
            <a:extLst>
              <a:ext uri="{FF2B5EF4-FFF2-40B4-BE49-F238E27FC236}">
                <a16:creationId xmlns:a16="http://schemas.microsoft.com/office/drawing/2014/main" id="{BC945C24-A37D-A145-8529-3FEBB24202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1" y="1676401"/>
            <a:ext cx="3400425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8180" name="Picture 5">
            <a:extLst>
              <a:ext uri="{FF2B5EF4-FFF2-40B4-BE49-F238E27FC236}">
                <a16:creationId xmlns:a16="http://schemas.microsoft.com/office/drawing/2014/main" id="{D8FAA4D5-1C88-6B42-BA1F-BD16636B82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1" y="3762376"/>
            <a:ext cx="2695575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181" name="Text Box 6">
            <a:extLst>
              <a:ext uri="{FF2B5EF4-FFF2-40B4-BE49-F238E27FC236}">
                <a16:creationId xmlns:a16="http://schemas.microsoft.com/office/drawing/2014/main" id="{E5860A80-9F75-1842-8FD1-A7ABC7C203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6650" y="6248401"/>
            <a:ext cx="3841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http://en.wikipedia.org/wiki/Endianness</a:t>
            </a:r>
          </a:p>
        </p:txBody>
      </p:sp>
      <p:sp>
        <p:nvSpPr>
          <p:cNvPr id="178182" name="Text Box 7">
            <a:extLst>
              <a:ext uri="{FF2B5EF4-FFF2-40B4-BE49-F238E27FC236}">
                <a16:creationId xmlns:a16="http://schemas.microsoft.com/office/drawing/2014/main" id="{8A2BA64F-EE2F-1C48-9B08-7C601D366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2514600"/>
            <a:ext cx="2473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(8-bit architecture)</a:t>
            </a:r>
          </a:p>
        </p:txBody>
      </p:sp>
      <p:sp>
        <p:nvSpPr>
          <p:cNvPr id="178183" name="Text Box 8">
            <a:extLst>
              <a:ext uri="{FF2B5EF4-FFF2-40B4-BE49-F238E27FC236}">
                <a16:creationId xmlns:a16="http://schemas.microsoft.com/office/drawing/2014/main" id="{4BB4EEC5-836C-C746-89FB-036198519C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4572000"/>
            <a:ext cx="2625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(16-bit architecture)</a:t>
            </a:r>
          </a:p>
        </p:txBody>
      </p:sp>
    </p:spTree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Rectangle 2">
            <a:extLst>
              <a:ext uri="{FF2B5EF4-FFF2-40B4-BE49-F238E27FC236}">
                <a16:creationId xmlns:a16="http://schemas.microsoft.com/office/drawing/2014/main" id="{E9142573-2CC0-5D4A-A6D0-1562B46F97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Big-Endian/Little-Endian analogy</a:t>
            </a:r>
          </a:p>
        </p:txBody>
      </p:sp>
      <p:pic>
        <p:nvPicPr>
          <p:cNvPr id="179202" name="Picture 3">
            <a:extLst>
              <a:ext uri="{FF2B5EF4-FFF2-40B4-BE49-F238E27FC236}">
                <a16:creationId xmlns:a16="http://schemas.microsoft.com/office/drawing/2014/main" id="{F4CBAABA-39C2-ED40-ACA0-FE8F7CB778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6800"/>
            <a:ext cx="54864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4">
            <a:extLst>
              <a:ext uri="{FF2B5EF4-FFF2-40B4-BE49-F238E27FC236}">
                <a16:creationId xmlns:a16="http://schemas.microsoft.com/office/drawing/2014/main" id="{F3FEB346-346B-0E44-8298-4E1D824CDF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0950" y="6581776"/>
            <a:ext cx="37866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[image fom http://www.simplylockers.co.uk/images/PLowLocker.gif]</a:t>
            </a:r>
          </a:p>
        </p:txBody>
      </p:sp>
    </p:spTree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2">
            <a:extLst>
              <a:ext uri="{FF2B5EF4-FFF2-40B4-BE49-F238E27FC236}">
                <a16:creationId xmlns:a16="http://schemas.microsoft.com/office/drawing/2014/main" id="{B6EC941F-999A-9742-A01F-E3A6DA897C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Big-Endian/Little-Endian analogy</a:t>
            </a:r>
          </a:p>
        </p:txBody>
      </p:sp>
      <p:pic>
        <p:nvPicPr>
          <p:cNvPr id="180226" name="Picture 3">
            <a:extLst>
              <a:ext uri="{FF2B5EF4-FFF2-40B4-BE49-F238E27FC236}">
                <a16:creationId xmlns:a16="http://schemas.microsoft.com/office/drawing/2014/main" id="{B96B51FA-1B08-4C4A-A179-5467DCD287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6800"/>
            <a:ext cx="54864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27" name="Text Box 4">
            <a:extLst>
              <a:ext uri="{FF2B5EF4-FFF2-40B4-BE49-F238E27FC236}">
                <a16:creationId xmlns:a16="http://schemas.microsoft.com/office/drawing/2014/main" id="{1E4A6012-1EA3-264A-B5F0-1F8355067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0950" y="6581776"/>
            <a:ext cx="37866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[image fom http://www.simplylockers.co.uk/images/PLowLocker.gif]</a:t>
            </a:r>
          </a:p>
        </p:txBody>
      </p:sp>
      <p:pic>
        <p:nvPicPr>
          <p:cNvPr id="180228" name="Picture 5">
            <a:extLst>
              <a:ext uri="{FF2B5EF4-FFF2-40B4-BE49-F238E27FC236}">
                <a16:creationId xmlns:a16="http://schemas.microsoft.com/office/drawing/2014/main" id="{3F2DDC56-C6DB-3446-A4AE-DA4D191255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752600"/>
            <a:ext cx="1409700" cy="140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29" name="Picture 6">
            <a:extLst>
              <a:ext uri="{FF2B5EF4-FFF2-40B4-BE49-F238E27FC236}">
                <a16:creationId xmlns:a16="http://schemas.microsoft.com/office/drawing/2014/main" id="{2F6E561B-746F-7941-9CCC-8A7A7C1676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0" y="4343400"/>
            <a:ext cx="1219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Rectangle 2">
            <a:extLst>
              <a:ext uri="{FF2B5EF4-FFF2-40B4-BE49-F238E27FC236}">
                <a16:creationId xmlns:a16="http://schemas.microsoft.com/office/drawing/2014/main" id="{B4DD9C6C-4BD4-F744-ADA0-4B654B700C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Big-Endian/Little-Endian analogy</a:t>
            </a:r>
          </a:p>
        </p:txBody>
      </p:sp>
      <p:pic>
        <p:nvPicPr>
          <p:cNvPr id="181250" name="Picture 3">
            <a:extLst>
              <a:ext uri="{FF2B5EF4-FFF2-40B4-BE49-F238E27FC236}">
                <a16:creationId xmlns:a16="http://schemas.microsoft.com/office/drawing/2014/main" id="{39A72CD1-704C-EF48-986D-85CEE1645A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6800"/>
            <a:ext cx="54864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1" name="Text Box 4">
            <a:extLst>
              <a:ext uri="{FF2B5EF4-FFF2-40B4-BE49-F238E27FC236}">
                <a16:creationId xmlns:a16="http://schemas.microsoft.com/office/drawing/2014/main" id="{DA530AE5-52F0-8D42-A006-4D40A21414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0950" y="6581776"/>
            <a:ext cx="37866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[image fom http://www.simplylockers.co.uk/images/PLowLocker.gif]</a:t>
            </a:r>
          </a:p>
        </p:txBody>
      </p:sp>
      <p:pic>
        <p:nvPicPr>
          <p:cNvPr id="181252" name="Picture 5">
            <a:extLst>
              <a:ext uri="{FF2B5EF4-FFF2-40B4-BE49-F238E27FC236}">
                <a16:creationId xmlns:a16="http://schemas.microsoft.com/office/drawing/2014/main" id="{6BC162AD-7377-E445-B0C3-5B91B20E6D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4114800"/>
            <a:ext cx="1409700" cy="140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1253" name="Picture 6">
            <a:extLst>
              <a:ext uri="{FF2B5EF4-FFF2-40B4-BE49-F238E27FC236}">
                <a16:creationId xmlns:a16="http://schemas.microsoft.com/office/drawing/2014/main" id="{059544C6-F1A9-3C43-9E4C-C67316D7EE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2057400"/>
            <a:ext cx="1219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Rectangle 2">
            <a:extLst>
              <a:ext uri="{FF2B5EF4-FFF2-40B4-BE49-F238E27FC236}">
                <a16:creationId xmlns:a16="http://schemas.microsoft.com/office/drawing/2014/main" id="{4BEAEBBA-66A6-C94F-8D63-CA3878C47A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/>
            <a:r>
              <a:rPr lang="en-US" altLang="en-US"/>
              <a:t>What would be printed?</a:t>
            </a:r>
            <a:br>
              <a:rPr lang="en-US" altLang="en-US"/>
            </a:br>
            <a:r>
              <a:rPr lang="en-US" altLang="en-US"/>
              <a:t>(don</a:t>
            </a:r>
            <a:r>
              <a:rPr lang="ja-JP" altLang="en-US"/>
              <a:t>’</a:t>
            </a:r>
            <a:r>
              <a:rPr lang="en-US" altLang="ja-JP"/>
              <a:t>t try this at home)</a:t>
            </a:r>
            <a:endParaRPr lang="en-US" altLang="en-US"/>
          </a:p>
        </p:txBody>
      </p:sp>
      <p:sp>
        <p:nvSpPr>
          <p:cNvPr id="421891" name="Rectangle 3">
            <a:extLst>
              <a:ext uri="{FF2B5EF4-FFF2-40B4-BE49-F238E27FC236}">
                <a16:creationId xmlns:a16="http://schemas.microsoft.com/office/drawing/2014/main" id="{5F748AC2-0FD4-3B46-9A19-7D3088950C9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447800"/>
            <a:ext cx="8229600" cy="49530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double pi = 3.14;</a:t>
            </a:r>
          </a:p>
          <a:p>
            <a:pPr eaLnBrk="1" hangingPunct="1"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printf(</a:t>
            </a:r>
            <a:r>
              <a:rPr lang="ja-JP" altLang="en-US"/>
              <a:t>“</a:t>
            </a:r>
            <a:r>
              <a:rPr lang="en-US" altLang="ja-JP">
                <a:latin typeface="Courier New" panose="02070309020205020404" pitchFamily="49" charset="0"/>
              </a:rPr>
              <a:t>%d</a:t>
            </a:r>
            <a:r>
              <a:rPr lang="ja-JP" altLang="en-US"/>
              <a:t>”</a:t>
            </a:r>
            <a:r>
              <a:rPr lang="en-US" altLang="ja-JP">
                <a:latin typeface="Courier New" panose="02070309020205020404" pitchFamily="49" charset="0"/>
              </a:rPr>
              <a:t>,pi);</a:t>
            </a:r>
          </a:p>
          <a:p>
            <a:pPr eaLnBrk="1" hangingPunct="1">
              <a:buFontTx/>
              <a:buNone/>
            </a:pPr>
            <a:endParaRPr lang="en-US" altLang="en-US">
              <a:latin typeface="Courier New" panose="02070309020205020404" pitchFamily="49" charset="0"/>
            </a:endParaRPr>
          </a:p>
          <a:p>
            <a:pPr eaLnBrk="1" hangingPunct="1"/>
            <a:r>
              <a:rPr lang="en-US" altLang="en-US"/>
              <a:t>Result: 1374389535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Why?</a:t>
            </a:r>
          </a:p>
          <a:p>
            <a:pPr lvl="1" eaLnBrk="1" hangingPunct="1"/>
            <a:r>
              <a:rPr lang="en-US" altLang="en-US" sz="2400"/>
              <a:t>3.14  = 40091EB851EB851F (in double format)</a:t>
            </a:r>
          </a:p>
          <a:p>
            <a:pPr lvl="1" eaLnBrk="1" hangingPunct="1"/>
            <a:r>
              <a:rPr lang="en-US" altLang="en-US" sz="2400"/>
              <a:t>Stored on a little-endian 32-bit architecture </a:t>
            </a:r>
          </a:p>
          <a:p>
            <a:pPr lvl="2" eaLnBrk="1" hangingPunct="1"/>
            <a:r>
              <a:rPr lang="en-US" altLang="en-US" sz="2400"/>
              <a:t>51EB851F (1374389535 in decimal)</a:t>
            </a:r>
          </a:p>
          <a:p>
            <a:pPr lvl="2" eaLnBrk="1" hangingPunct="1"/>
            <a:r>
              <a:rPr lang="en-US" altLang="en-US" sz="2400"/>
              <a:t>40091EB8 (1074339512 in decimal)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2">
            <a:extLst>
              <a:ext uri="{FF2B5EF4-FFF2-40B4-BE49-F238E27FC236}">
                <a16:creationId xmlns:a16="http://schemas.microsoft.com/office/drawing/2014/main" id="{5A952D3D-B8A2-6D4C-8095-4EAD2F94FD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/>
            <a:r>
              <a:rPr lang="en-US" altLang="en-US"/>
              <a:t>What would be printed?</a:t>
            </a:r>
            <a:br>
              <a:rPr lang="en-US" altLang="en-US"/>
            </a:br>
            <a:r>
              <a:rPr lang="en-US" altLang="en-US"/>
              <a:t>(don</a:t>
            </a:r>
            <a:r>
              <a:rPr lang="ja-JP" altLang="en-US"/>
              <a:t>’</a:t>
            </a:r>
            <a:r>
              <a:rPr lang="en-US" altLang="ja-JP"/>
              <a:t>t try this at home)</a:t>
            </a:r>
            <a:endParaRPr lang="en-US" altLang="en-US"/>
          </a:p>
        </p:txBody>
      </p:sp>
      <p:sp>
        <p:nvSpPr>
          <p:cNvPr id="422915" name="Rectangle 3">
            <a:extLst>
              <a:ext uri="{FF2B5EF4-FFF2-40B4-BE49-F238E27FC236}">
                <a16:creationId xmlns:a16="http://schemas.microsoft.com/office/drawing/2014/main" id="{3A28A801-092A-AC46-8CC9-3769B3B153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447800"/>
            <a:ext cx="8229600" cy="55626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double pi = 3.14;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printf(</a:t>
            </a:r>
            <a:r>
              <a:rPr lang="ja-JP" altLang="en-US"/>
              <a:t>“</a:t>
            </a:r>
            <a:r>
              <a:rPr lang="en-US" altLang="ja-JP">
                <a:latin typeface="Courier New" panose="02070309020205020404" pitchFamily="49" charset="0"/>
              </a:rPr>
              <a:t>%d %d</a:t>
            </a:r>
            <a:r>
              <a:rPr lang="ja-JP" altLang="en-US"/>
              <a:t>”</a:t>
            </a:r>
            <a:r>
              <a:rPr lang="en-US" altLang="ja-JP">
                <a:latin typeface="Courier New" panose="02070309020205020404" pitchFamily="49" charset="0"/>
              </a:rPr>
              <a:t>, pi);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>
              <a:latin typeface="Courier New" panose="02070309020205020404" pitchFamily="49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/>
              <a:t>Result: 1374389535  1074339512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/>
              <a:t>Why?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/>
              <a:t>3.14  = 40091EB851EB851F (in double format)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/>
              <a:t>Stored on a little-endian 32-bit architecture 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en-US" sz="2400"/>
              <a:t>51EB851F (1374389535 in decimal)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en-US" sz="2400"/>
              <a:t>40091EB8 (1074339512 in decimal)</a:t>
            </a:r>
          </a:p>
          <a:p>
            <a:pPr lvl="2" eaLnBrk="1" hangingPunct="1">
              <a:lnSpc>
                <a:spcPct val="90000"/>
              </a:lnSpc>
            </a:pPr>
            <a:endParaRPr lang="en-US" altLang="en-US" sz="2400"/>
          </a:p>
          <a:p>
            <a:pPr lvl="2" eaLnBrk="1" hangingPunct="1">
              <a:lnSpc>
                <a:spcPct val="90000"/>
              </a:lnSpc>
            </a:pPr>
            <a:r>
              <a:rPr lang="en-US" altLang="en-US" sz="2400"/>
              <a:t>The second %d uses the extra bytes of pi that were not printed by the first %d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Rectangle 2">
            <a:extLst>
              <a:ext uri="{FF2B5EF4-FFF2-40B4-BE49-F238E27FC236}">
                <a16:creationId xmlns:a16="http://schemas.microsoft.com/office/drawing/2014/main" id="{C09E849F-4645-AA43-9CC3-DB3085181E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/>
            <a:r>
              <a:rPr lang="en-US" altLang="en-US"/>
              <a:t>What would be printed?</a:t>
            </a:r>
            <a:br>
              <a:rPr lang="en-US" altLang="en-US"/>
            </a:br>
            <a:r>
              <a:rPr lang="en-US" altLang="en-US"/>
              <a:t>(don</a:t>
            </a:r>
            <a:r>
              <a:rPr lang="ja-JP" altLang="en-US"/>
              <a:t>’</a:t>
            </a:r>
            <a:r>
              <a:rPr lang="en-US" altLang="ja-JP"/>
              <a:t>t try this at home)</a:t>
            </a:r>
            <a:endParaRPr lang="en-US" altLang="en-US"/>
          </a:p>
        </p:txBody>
      </p:sp>
      <p:sp>
        <p:nvSpPr>
          <p:cNvPr id="423939" name="Rectangle 3">
            <a:extLst>
              <a:ext uri="{FF2B5EF4-FFF2-40B4-BE49-F238E27FC236}">
                <a16:creationId xmlns:a16="http://schemas.microsoft.com/office/drawing/2014/main" id="{EA268D7B-AE2D-D24C-A7E1-569F607E64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447800"/>
            <a:ext cx="8534400" cy="49530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double a = 2.0;</a:t>
            </a:r>
          </a:p>
          <a:p>
            <a:pPr eaLnBrk="1" hangingPunct="1"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printf(</a:t>
            </a:r>
            <a:r>
              <a:rPr lang="ja-JP" altLang="en-US"/>
              <a:t>“</a:t>
            </a:r>
            <a:r>
              <a:rPr lang="en-US" altLang="ja-JP">
                <a:latin typeface="Courier New" panose="02070309020205020404" pitchFamily="49" charset="0"/>
              </a:rPr>
              <a:t>%d</a:t>
            </a:r>
            <a:r>
              <a:rPr lang="ja-JP" altLang="en-US"/>
              <a:t>”</a:t>
            </a:r>
            <a:r>
              <a:rPr lang="en-US" altLang="ja-JP">
                <a:latin typeface="Courier New" panose="02070309020205020404" pitchFamily="49" charset="0"/>
              </a:rPr>
              <a:t>,a);</a:t>
            </a:r>
          </a:p>
          <a:p>
            <a:pPr eaLnBrk="1" hangingPunct="1">
              <a:buFontTx/>
              <a:buNone/>
            </a:pPr>
            <a:endParaRPr lang="en-US" altLang="en-US">
              <a:latin typeface="Courier New" panose="02070309020205020404" pitchFamily="49" charset="0"/>
            </a:endParaRPr>
          </a:p>
          <a:p>
            <a:pPr eaLnBrk="1" hangingPunct="1"/>
            <a:r>
              <a:rPr lang="en-US" altLang="en-US"/>
              <a:t>Result: 0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Why?</a:t>
            </a:r>
          </a:p>
          <a:p>
            <a:pPr lvl="1" eaLnBrk="1" hangingPunct="1"/>
            <a:r>
              <a:rPr lang="en-US" altLang="en-US"/>
              <a:t>2.0  = 40000000 00000000</a:t>
            </a:r>
            <a:r>
              <a:rPr lang="en-US" altLang="en-US" sz="2400"/>
              <a:t>  (in hex IEEE double format)</a:t>
            </a:r>
          </a:p>
          <a:p>
            <a:pPr lvl="1" eaLnBrk="1" hangingPunct="1"/>
            <a:r>
              <a:rPr lang="en-US" altLang="en-US" sz="2400"/>
              <a:t>Stored on a little-endian 32-bit architecture </a:t>
            </a:r>
          </a:p>
          <a:p>
            <a:pPr lvl="2" eaLnBrk="1" hangingPunct="1"/>
            <a:r>
              <a:rPr lang="en-US" altLang="en-US" sz="2400"/>
              <a:t>00000000   (0                   in decimal)</a:t>
            </a:r>
            <a:endParaRPr lang="en-US" altLang="en-US" sz="3200"/>
          </a:p>
          <a:p>
            <a:pPr lvl="2" eaLnBrk="1" hangingPunct="1"/>
            <a:r>
              <a:rPr lang="en-US" altLang="en-US" sz="2400"/>
              <a:t>40000000   (1073741824 in decimal)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2">
            <a:extLst>
              <a:ext uri="{FF2B5EF4-FFF2-40B4-BE49-F238E27FC236}">
                <a16:creationId xmlns:a16="http://schemas.microsoft.com/office/drawing/2014/main" id="{EE29D80F-4198-F849-B403-ACDEBC27B92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What would be printed?</a:t>
            </a:r>
            <a:br>
              <a:rPr lang="en-US">
                <a:ea typeface="MS PGothic" pitchFamily="34" charset="-128"/>
                <a:cs typeface="+mj-cs"/>
              </a:rPr>
            </a:br>
            <a:r>
              <a:rPr lang="en-US">
                <a:ea typeface="MS PGothic" pitchFamily="34" charset="-128"/>
                <a:cs typeface="+mj-cs"/>
              </a:rPr>
              <a:t>(an even more advanced example)</a:t>
            </a:r>
          </a:p>
        </p:txBody>
      </p:sp>
      <p:sp>
        <p:nvSpPr>
          <p:cNvPr id="424963" name="Rectangle 3">
            <a:extLst>
              <a:ext uri="{FF2B5EF4-FFF2-40B4-BE49-F238E27FC236}">
                <a16:creationId xmlns:a16="http://schemas.microsoft.com/office/drawing/2014/main" id="{DEACC05D-9B07-304B-B9B0-583B14D8DB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524000"/>
            <a:ext cx="8229600" cy="4953000"/>
          </a:xfrm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int a[2];               // defines an int array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a[0]=0;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a[1]=0;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scanf(</a:t>
            </a:r>
            <a:r>
              <a:rPr lang="ja-JP" altLang="en-US" sz="1800"/>
              <a:t>“</a:t>
            </a:r>
            <a:r>
              <a:rPr lang="en-US" altLang="ja-JP" sz="1800">
                <a:latin typeface="Courier New" panose="02070309020205020404" pitchFamily="49" charset="0"/>
              </a:rPr>
              <a:t>%lf</a:t>
            </a:r>
            <a:r>
              <a:rPr lang="ja-JP" altLang="en-US" sz="1800"/>
              <a:t>”</a:t>
            </a:r>
            <a:r>
              <a:rPr lang="en-US" altLang="ja-JP" sz="1800">
                <a:latin typeface="Courier New" panose="02070309020205020404" pitchFamily="49" charset="0"/>
              </a:rPr>
              <a:t>, &amp;a[0]);    // read 64 bits into 32 bits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// The user enters 3.14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printf(</a:t>
            </a:r>
            <a:r>
              <a:rPr lang="ja-JP" altLang="en-US" sz="1800"/>
              <a:t>“</a:t>
            </a:r>
            <a:r>
              <a:rPr lang="en-US" altLang="ja-JP" sz="1800">
                <a:latin typeface="Courier New" panose="02070309020205020404" pitchFamily="49" charset="0"/>
              </a:rPr>
              <a:t>%d %d</a:t>
            </a:r>
            <a:r>
              <a:rPr lang="ja-JP" altLang="en-US" sz="1800"/>
              <a:t>”</a:t>
            </a:r>
            <a:r>
              <a:rPr lang="en-US" altLang="ja-JP" sz="1800">
                <a:latin typeface="Courier New" panose="02070309020205020404" pitchFamily="49" charset="0"/>
              </a:rPr>
              <a:t>, a[0], a[1]);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en-US" sz="1800">
              <a:latin typeface="Courier New" panose="02070309020205020404" pitchFamily="49" charset="0"/>
            </a:endParaRPr>
          </a:p>
          <a:p>
            <a:pPr eaLnBrk="1" hangingPunct="1">
              <a:lnSpc>
                <a:spcPct val="80000"/>
              </a:lnSpc>
            </a:pPr>
            <a:r>
              <a:rPr lang="en-US" altLang="en-US" sz="1800"/>
              <a:t>Result: 1374389535  1074339512 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en-US" sz="1800"/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/>
              <a:t>Why?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/>
              <a:t>3.14  = 40091EB851EB851F (in double format)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/>
              <a:t>Stored on a little-endian 32-bit architecture </a:t>
            </a:r>
          </a:p>
          <a:p>
            <a:pPr lvl="2" eaLnBrk="1" hangingPunct="1">
              <a:lnSpc>
                <a:spcPct val="80000"/>
              </a:lnSpc>
            </a:pPr>
            <a:r>
              <a:rPr lang="en-US" altLang="en-US" sz="2000"/>
              <a:t>51EB851F (1374389535 in decimal)</a:t>
            </a:r>
          </a:p>
          <a:p>
            <a:pPr lvl="2" eaLnBrk="1" hangingPunct="1">
              <a:lnSpc>
                <a:spcPct val="80000"/>
              </a:lnSpc>
            </a:pPr>
            <a:r>
              <a:rPr lang="en-US" altLang="en-US" sz="2000"/>
              <a:t>40091EB8 (1074339512 in decimal)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/>
              <a:t>The double 3.14 requires 64 bits which are stored in the two consecutive 32-bit integers named a[0] and a[1]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Some Interesting Dualities</a:t>
            </a:r>
          </a:p>
        </p:txBody>
      </p:sp>
    </p:spTree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1E325D25-5542-C246-AF60-13FEBE6660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48766A6E-3769-1543-9E31-E70FCA2007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4192588" cy="685800"/>
          </a:xfrm>
        </p:spPr>
        <p:txBody>
          <a:bodyPr/>
          <a:lstStyle/>
          <a:p>
            <a:r>
              <a:rPr lang="en-US" altLang="en-US" sz="3200"/>
              <a:t>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7694BCB-3B89-DB48-8301-FF591EB4F010}"/>
              </a:ext>
            </a:extLst>
          </p:cNvPr>
          <p:cNvGraphicFramePr>
            <a:graphicFrameLocks noGrp="1"/>
          </p:cNvGraphicFramePr>
          <p:nvPr/>
        </p:nvGraphicFramePr>
        <p:xfrm>
          <a:off x="17526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EB5F9390-12E5-B44D-BA30-58519D7753FE}"/>
              </a:ext>
            </a:extLst>
          </p:cNvPr>
          <p:cNvGraphicFramePr>
            <a:graphicFrameLocks noGrp="1"/>
          </p:cNvGraphicFramePr>
          <p:nvPr/>
        </p:nvGraphicFramePr>
        <p:xfrm>
          <a:off x="6400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!=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2" name="Title 1">
            <a:extLst>
              <a:ext uri="{FF2B5EF4-FFF2-40B4-BE49-F238E27FC236}">
                <a16:creationId xmlns:a16="http://schemas.microsoft.com/office/drawing/2014/main" id="{FB167AE5-0938-9140-87A1-068F35ABBD35}"/>
              </a:ext>
            </a:extLst>
          </p:cNvPr>
          <p:cNvSpPr txBox="1">
            <a:spLocks/>
          </p:cNvSpPr>
          <p:nvPr/>
        </p:nvSpPr>
        <p:spPr bwMode="auto">
          <a:xfrm>
            <a:off x="4724400" y="304800"/>
            <a:ext cx="5805488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3200" kern="0" dirty="0"/>
              <a:t>Not Equal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D28E2660-E0A0-634B-BB03-BDB7C736D2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4192588" cy="685800"/>
          </a:xfrm>
        </p:spPr>
        <p:txBody>
          <a:bodyPr/>
          <a:lstStyle/>
          <a:p>
            <a:r>
              <a:rPr lang="en-US" altLang="en-US" sz="3200"/>
              <a:t>Greater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7694BCB-3B89-DB48-8301-FF591EB4F010}"/>
              </a:ext>
            </a:extLst>
          </p:cNvPr>
          <p:cNvGraphicFramePr>
            <a:graphicFrameLocks noGrp="1"/>
          </p:cNvGraphicFramePr>
          <p:nvPr/>
        </p:nvGraphicFramePr>
        <p:xfrm>
          <a:off x="17526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EB5F9390-12E5-B44D-BA30-58519D7753FE}"/>
              </a:ext>
            </a:extLst>
          </p:cNvPr>
          <p:cNvGraphicFramePr>
            <a:graphicFrameLocks noGrp="1"/>
          </p:cNvGraphicFramePr>
          <p:nvPr/>
        </p:nvGraphicFramePr>
        <p:xfrm>
          <a:off x="6400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2" name="Title 1">
            <a:extLst>
              <a:ext uri="{FF2B5EF4-FFF2-40B4-BE49-F238E27FC236}">
                <a16:creationId xmlns:a16="http://schemas.microsoft.com/office/drawing/2014/main" id="{FB167AE5-0938-9140-87A1-068F35ABBD35}"/>
              </a:ext>
            </a:extLst>
          </p:cNvPr>
          <p:cNvSpPr txBox="1">
            <a:spLocks/>
          </p:cNvSpPr>
          <p:nvPr/>
        </p:nvSpPr>
        <p:spPr bwMode="auto">
          <a:xfrm>
            <a:off x="4724400" y="304800"/>
            <a:ext cx="5805488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3200" kern="0" dirty="0"/>
              <a:t>Less or Equal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39B38EEB-80E6-8B4F-B167-A697884D23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4191000" cy="685800"/>
          </a:xfrm>
        </p:spPr>
        <p:txBody>
          <a:bodyPr/>
          <a:lstStyle/>
          <a:p>
            <a:r>
              <a:rPr lang="en-US" altLang="en-US" sz="3200"/>
              <a:t>Greater or 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7694BCB-3B89-DB48-8301-FF591EB4F010}"/>
              </a:ext>
            </a:extLst>
          </p:cNvPr>
          <p:cNvGraphicFramePr>
            <a:graphicFrameLocks noGrp="1"/>
          </p:cNvGraphicFramePr>
          <p:nvPr/>
        </p:nvGraphicFramePr>
        <p:xfrm>
          <a:off x="17526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EB5F9390-12E5-B44D-BA30-58519D7753FE}"/>
              </a:ext>
            </a:extLst>
          </p:cNvPr>
          <p:cNvGraphicFramePr>
            <a:graphicFrameLocks noGrp="1"/>
          </p:cNvGraphicFramePr>
          <p:nvPr/>
        </p:nvGraphicFramePr>
        <p:xfrm>
          <a:off x="6400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2" name="Title 1">
            <a:extLst>
              <a:ext uri="{FF2B5EF4-FFF2-40B4-BE49-F238E27FC236}">
                <a16:creationId xmlns:a16="http://schemas.microsoft.com/office/drawing/2014/main" id="{FB167AE5-0938-9140-87A1-068F35ABBD35}"/>
              </a:ext>
            </a:extLst>
          </p:cNvPr>
          <p:cNvSpPr txBox="1">
            <a:spLocks/>
          </p:cNvSpPr>
          <p:nvPr/>
        </p:nvSpPr>
        <p:spPr bwMode="auto">
          <a:xfrm>
            <a:off x="5791200" y="304800"/>
            <a:ext cx="3733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3200" kern="0" dirty="0"/>
              <a:t>Less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A37F979E-BF77-D94E-BA50-1DAA9C86A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Floating Point Numbers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0B0DF023-8E27-5542-B26D-D1D14CABDF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CprE 281: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BFA69F14-6C5D-5A42-BDEB-87D8C3347D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Some Interesting Dualities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5816123-56AB-D647-AFBC-48E5962BCC9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Equal  =  Not Equal</a:t>
            </a:r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Greater   =  Less or Equal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Less  =  Greater or Equal</a:t>
            </a:r>
          </a:p>
        </p:txBody>
      </p:sp>
      <p:cxnSp>
        <p:nvCxnSpPr>
          <p:cNvPr id="36867" name="Straight Connector 4">
            <a:extLst>
              <a:ext uri="{FF2B5EF4-FFF2-40B4-BE49-F238E27FC236}">
                <a16:creationId xmlns:a16="http://schemas.microsoft.com/office/drawing/2014/main" id="{E47FD38B-51AE-164E-BFD1-10EE754AD6E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09763" y="1617663"/>
            <a:ext cx="882650" cy="0"/>
          </a:xfrm>
          <a:prstGeom prst="line">
            <a:avLst/>
          </a:prstGeom>
          <a:noFill/>
          <a:ln w="444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868" name="Straight Connector 5">
            <a:extLst>
              <a:ext uri="{FF2B5EF4-FFF2-40B4-BE49-F238E27FC236}">
                <a16:creationId xmlns:a16="http://schemas.microsoft.com/office/drawing/2014/main" id="{D52B35A5-D910-7948-9535-3BE9C83526D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35163" y="2971800"/>
            <a:ext cx="1066800" cy="0"/>
          </a:xfrm>
          <a:prstGeom prst="line">
            <a:avLst/>
          </a:prstGeom>
          <a:noFill/>
          <a:ln w="444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869" name="Straight Connector 6">
            <a:extLst>
              <a:ext uri="{FF2B5EF4-FFF2-40B4-BE49-F238E27FC236}">
                <a16:creationId xmlns:a16="http://schemas.microsoft.com/office/drawing/2014/main" id="{4C2498E9-64BB-AD4B-A2D2-301A0C3ACE2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35163" y="4286250"/>
            <a:ext cx="728662" cy="0"/>
          </a:xfrm>
          <a:prstGeom prst="line">
            <a:avLst/>
          </a:prstGeom>
          <a:noFill/>
          <a:ln w="444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Example: 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The i281 CPU architecture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447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of n-bit signed numbers </a:t>
            </a:r>
            <a:br>
              <a:rPr lang="en-US" dirty="0">
                <a:ea typeface="+mj-ea"/>
                <a:cs typeface="+mj-cs"/>
              </a:rPr>
            </a:br>
            <a:r>
              <a:rPr lang="en-US" sz="3200" dirty="0">
                <a:ea typeface="+mj-ea"/>
                <a:cs typeface="+mj-cs"/>
              </a:rPr>
              <a:t>(stored in 2’s complement representation)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447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of n-bit </a:t>
            </a:r>
            <a:r>
              <a:rPr lang="en-US" dirty="0">
                <a:solidFill>
                  <a:srgbClr val="FF0000"/>
                </a:solidFill>
                <a:ea typeface="+mj-ea"/>
                <a:cs typeface="+mj-cs"/>
              </a:rPr>
              <a:t>signed</a:t>
            </a:r>
            <a:r>
              <a:rPr lang="en-US" dirty="0">
                <a:ea typeface="+mj-ea"/>
                <a:cs typeface="+mj-cs"/>
              </a:rPr>
              <a:t> numbers </a:t>
            </a:r>
            <a:br>
              <a:rPr lang="en-US" dirty="0">
                <a:ea typeface="+mj-ea"/>
                <a:cs typeface="+mj-cs"/>
              </a:rPr>
            </a:br>
            <a:r>
              <a:rPr lang="en-US" sz="3200" dirty="0">
                <a:ea typeface="+mj-ea"/>
                <a:cs typeface="+mj-cs"/>
              </a:rPr>
              <a:t>(stored in 2’s complement representation)</a:t>
            </a:r>
            <a:endParaRPr lang="en-US" dirty="0">
              <a:ea typeface="+mj-ea"/>
              <a:cs typeface="+mj-cs"/>
            </a:endParaRPr>
          </a:p>
        </p:txBody>
      </p:sp>
      <p:sp>
        <p:nvSpPr>
          <p:cNvPr id="39938" name="TextBox 1">
            <a:extLst>
              <a:ext uri="{FF2B5EF4-FFF2-40B4-BE49-F238E27FC236}">
                <a16:creationId xmlns:a16="http://schemas.microsoft.com/office/drawing/2014/main" id="{79CF5E53-9838-AA4D-83C6-B5D0AE8D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5214" y="4800601"/>
            <a:ext cx="8842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comparison is done with subtraction and then looking at the flags.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BAB8E113-BA23-5A48-B54B-2541CC670B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Abbreviations for the Flags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B92B-E15D-5A47-B102-D45440855E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Carry Flag (CF)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Overflow Flag (OF)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Negative Flag (NF)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Zero Flag (ZF)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29">
            <a:extLst>
              <a:ext uri="{FF2B5EF4-FFF2-40B4-BE49-F238E27FC236}">
                <a16:creationId xmlns:a16="http://schemas.microsoft.com/office/drawing/2014/main" id="{1668669D-10D9-344C-BD68-B0C7F32A4AA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42122" name="Group 49">
              <a:extLst>
                <a:ext uri="{FF2B5EF4-FFF2-40B4-BE49-F238E27FC236}">
                  <a16:creationId xmlns:a16="http://schemas.microsoft.com/office/drawing/2014/main" id="{9DD3BA0D-A06D-BA4E-B9D9-66F5D7A6C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42288" name="Group 33">
                <a:extLst>
                  <a:ext uri="{FF2B5EF4-FFF2-40B4-BE49-F238E27FC236}">
                    <a16:creationId xmlns:a16="http://schemas.microsoft.com/office/drawing/2014/main" id="{FECD791A-C572-2D4E-90F8-53D0F66785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42330" name="TextBox 467">
                  <a:extLst>
                    <a:ext uri="{FF2B5EF4-FFF2-40B4-BE49-F238E27FC236}">
                      <a16:creationId xmlns:a16="http://schemas.microsoft.com/office/drawing/2014/main" id="{C8C99079-7652-374B-AB8A-E7A81EFF11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289" name="Group 34">
                <a:extLst>
                  <a:ext uri="{FF2B5EF4-FFF2-40B4-BE49-F238E27FC236}">
                    <a16:creationId xmlns:a16="http://schemas.microsoft.com/office/drawing/2014/main" id="{71B49524-B788-4047-9CE7-25549DC020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42328" name="TextBox 469">
                  <a:extLst>
                    <a:ext uri="{FF2B5EF4-FFF2-40B4-BE49-F238E27FC236}">
                      <a16:creationId xmlns:a16="http://schemas.microsoft.com/office/drawing/2014/main" id="{7BB00A46-F977-6D4D-BE91-9553DE1C6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291" name="TextBox 472">
                <a:extLst>
                  <a:ext uri="{FF2B5EF4-FFF2-40B4-BE49-F238E27FC236}">
                    <a16:creationId xmlns:a16="http://schemas.microsoft.com/office/drawing/2014/main" id="{C20D5178-2241-D546-85FE-2A5CA4DBA2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42292" name="Group 441">
                <a:extLst>
                  <a:ext uri="{FF2B5EF4-FFF2-40B4-BE49-F238E27FC236}">
                    <a16:creationId xmlns:a16="http://schemas.microsoft.com/office/drawing/2014/main" id="{E2ED51C7-DB20-8742-8836-84FB6DB9B2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42311" name="Group 450">
                  <a:extLst>
                    <a:ext uri="{FF2B5EF4-FFF2-40B4-BE49-F238E27FC236}">
                      <a16:creationId xmlns:a16="http://schemas.microsoft.com/office/drawing/2014/main" id="{3F2C7632-3259-604E-88A0-60BC0CBD5C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42325" name="TextBox 464">
                    <a:extLst>
                      <a:ext uri="{FF2B5EF4-FFF2-40B4-BE49-F238E27FC236}">
                        <a16:creationId xmlns:a16="http://schemas.microsoft.com/office/drawing/2014/main" id="{DD5B5CF9-83C3-B348-BF15-B27FB97DB33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2327" name="TextBox 466">
                    <a:extLst>
                      <a:ext uri="{FF2B5EF4-FFF2-40B4-BE49-F238E27FC236}">
                        <a16:creationId xmlns:a16="http://schemas.microsoft.com/office/drawing/2014/main" id="{C5491BEA-0801-FA47-AD1A-221970B64F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42312" name="Group 451">
                  <a:extLst>
                    <a:ext uri="{FF2B5EF4-FFF2-40B4-BE49-F238E27FC236}">
                      <a16:creationId xmlns:a16="http://schemas.microsoft.com/office/drawing/2014/main" id="{8B744A07-DEEE-8C41-A00A-5BCEDA98AC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42322" name="TextBox 461">
                    <a:extLst>
                      <a:ext uri="{FF2B5EF4-FFF2-40B4-BE49-F238E27FC236}">
                        <a16:creationId xmlns:a16="http://schemas.microsoft.com/office/drawing/2014/main" id="{9560439E-7497-4C4E-A59D-626786C9428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2324" name="TextBox 463">
                    <a:extLst>
                      <a:ext uri="{FF2B5EF4-FFF2-40B4-BE49-F238E27FC236}">
                        <a16:creationId xmlns:a16="http://schemas.microsoft.com/office/drawing/2014/main" id="{DE28839E-BE93-4B40-BBAF-BF265835D6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42313" name="Group 452">
                  <a:extLst>
                    <a:ext uri="{FF2B5EF4-FFF2-40B4-BE49-F238E27FC236}">
                      <a16:creationId xmlns:a16="http://schemas.microsoft.com/office/drawing/2014/main" id="{44F4C229-F3EA-2E48-AC01-1B4418B1CA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42319" name="TextBox 458">
                    <a:extLst>
                      <a:ext uri="{FF2B5EF4-FFF2-40B4-BE49-F238E27FC236}">
                        <a16:creationId xmlns:a16="http://schemas.microsoft.com/office/drawing/2014/main" id="{F144FDF5-4BE6-AD43-BC1E-754A64C297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2321" name="TextBox 460">
                    <a:extLst>
                      <a:ext uri="{FF2B5EF4-FFF2-40B4-BE49-F238E27FC236}">
                        <a16:creationId xmlns:a16="http://schemas.microsoft.com/office/drawing/2014/main" id="{EA4D5A7B-79B2-5B4F-A607-3C4F3A7E31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2315" name="Group 453">
                  <a:extLst>
                    <a:ext uri="{FF2B5EF4-FFF2-40B4-BE49-F238E27FC236}">
                      <a16:creationId xmlns:a16="http://schemas.microsoft.com/office/drawing/2014/main" id="{C5F9793A-4A58-BC48-8676-99D35475B7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42316" name="TextBox 455">
                    <a:extLst>
                      <a:ext uri="{FF2B5EF4-FFF2-40B4-BE49-F238E27FC236}">
                        <a16:creationId xmlns:a16="http://schemas.microsoft.com/office/drawing/2014/main" id="{58B9A3DA-D93D-2243-8970-0A5A89473D1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2318" name="TextBox 457">
                    <a:extLst>
                      <a:ext uri="{FF2B5EF4-FFF2-40B4-BE49-F238E27FC236}">
                        <a16:creationId xmlns:a16="http://schemas.microsoft.com/office/drawing/2014/main" id="{F1A82132-1722-F14C-A42D-6C0D63817B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42293" name="Group 44">
                <a:extLst>
                  <a:ext uri="{FF2B5EF4-FFF2-40B4-BE49-F238E27FC236}">
                    <a16:creationId xmlns:a16="http://schemas.microsoft.com/office/drawing/2014/main" id="{37973CFC-33B0-294C-BB8C-34A09E005B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42309" name="TextBox 443">
                  <a:extLst>
                    <a:ext uri="{FF2B5EF4-FFF2-40B4-BE49-F238E27FC236}">
                      <a16:creationId xmlns:a16="http://schemas.microsoft.com/office/drawing/2014/main" id="{DCA2DF60-EF30-0B46-A5B8-2DF6E07F4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294" name="Group 48">
                <a:extLst>
                  <a:ext uri="{FF2B5EF4-FFF2-40B4-BE49-F238E27FC236}">
                    <a16:creationId xmlns:a16="http://schemas.microsoft.com/office/drawing/2014/main" id="{831F3CDF-1A2F-CB43-8062-BDD507A746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42307" name="TextBox 445">
                  <a:extLst>
                    <a:ext uri="{FF2B5EF4-FFF2-40B4-BE49-F238E27FC236}">
                      <a16:creationId xmlns:a16="http://schemas.microsoft.com/office/drawing/2014/main" id="{7DF60113-2010-6645-ABFD-123F4C0C0A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2295" name="TextBox 448">
                <a:extLst>
                  <a:ext uri="{FF2B5EF4-FFF2-40B4-BE49-F238E27FC236}">
                    <a16:creationId xmlns:a16="http://schemas.microsoft.com/office/drawing/2014/main" id="{077E377C-5393-F343-8F38-B470F2291A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42296" name="TextBox 474">
                <a:extLst>
                  <a:ext uri="{FF2B5EF4-FFF2-40B4-BE49-F238E27FC236}">
                    <a16:creationId xmlns:a16="http://schemas.microsoft.com/office/drawing/2014/main" id="{730DDBA4-4574-4D46-B510-C90AF3DA3C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42297" name="Group 475">
                <a:extLst>
                  <a:ext uri="{FF2B5EF4-FFF2-40B4-BE49-F238E27FC236}">
                    <a16:creationId xmlns:a16="http://schemas.microsoft.com/office/drawing/2014/main" id="{ADAA865F-49A4-0642-B6EF-162A17652E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42305" name="TextBox 476">
                  <a:extLst>
                    <a:ext uri="{FF2B5EF4-FFF2-40B4-BE49-F238E27FC236}">
                      <a16:creationId xmlns:a16="http://schemas.microsoft.com/office/drawing/2014/main" id="{CB36D6CA-DF80-654F-BB43-32E8960590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298" name="Group 478">
                <a:extLst>
                  <a:ext uri="{FF2B5EF4-FFF2-40B4-BE49-F238E27FC236}">
                    <a16:creationId xmlns:a16="http://schemas.microsoft.com/office/drawing/2014/main" id="{D329D8D2-2C63-9E48-B704-A536DA8A66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42303" name="TextBox 482">
                  <a:extLst>
                    <a:ext uri="{FF2B5EF4-FFF2-40B4-BE49-F238E27FC236}">
                      <a16:creationId xmlns:a16="http://schemas.microsoft.com/office/drawing/2014/main" id="{66E7833D-1827-0A4F-AB1C-777AC21F23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299" name="Group 498">
                <a:extLst>
                  <a:ext uri="{FF2B5EF4-FFF2-40B4-BE49-F238E27FC236}">
                    <a16:creationId xmlns:a16="http://schemas.microsoft.com/office/drawing/2014/main" id="{E55228E6-F10E-144B-8A18-0E4684D4D5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42301" name="TextBox 499">
                  <a:extLst>
                    <a:ext uri="{FF2B5EF4-FFF2-40B4-BE49-F238E27FC236}">
                      <a16:creationId xmlns:a16="http://schemas.microsoft.com/office/drawing/2014/main" id="{35BEA806-CF7E-2A4C-8B0A-20683BBFD4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2123" name="Group 132">
              <a:extLst>
                <a:ext uri="{FF2B5EF4-FFF2-40B4-BE49-F238E27FC236}">
                  <a16:creationId xmlns:a16="http://schemas.microsoft.com/office/drawing/2014/main" id="{7A7D0AD3-557F-D844-97B6-9667F5215C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2124" name="Group 6">
              <a:extLst>
                <a:ext uri="{FF2B5EF4-FFF2-40B4-BE49-F238E27FC236}">
                  <a16:creationId xmlns:a16="http://schemas.microsoft.com/office/drawing/2014/main" id="{9A3A67C3-7A77-974B-860F-CC7B259ED0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42262" name="Group 55">
                <a:extLst>
                  <a:ext uri="{FF2B5EF4-FFF2-40B4-BE49-F238E27FC236}">
                    <a16:creationId xmlns:a16="http://schemas.microsoft.com/office/drawing/2014/main" id="{7BD2061C-6254-9347-B92E-780FCEFC2D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42283" name="TextBox 57">
                  <a:extLst>
                    <a:ext uri="{FF2B5EF4-FFF2-40B4-BE49-F238E27FC236}">
                      <a16:creationId xmlns:a16="http://schemas.microsoft.com/office/drawing/2014/main" id="{DF0C86FB-D4FB-F34A-AD07-AB54CB5D06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2263" name="TextBox 59">
                <a:extLst>
                  <a:ext uri="{FF2B5EF4-FFF2-40B4-BE49-F238E27FC236}">
                    <a16:creationId xmlns:a16="http://schemas.microsoft.com/office/drawing/2014/main" id="{B0DFB530-DDFA-5A4D-9E12-18C2FFDAFF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42125" name="Group 17">
              <a:extLst>
                <a:ext uri="{FF2B5EF4-FFF2-40B4-BE49-F238E27FC236}">
                  <a16:creationId xmlns:a16="http://schemas.microsoft.com/office/drawing/2014/main" id="{D14CDDB5-1C2E-704E-98E7-9BC62AF29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2256" name="Group 16">
                <a:extLst>
                  <a:ext uri="{FF2B5EF4-FFF2-40B4-BE49-F238E27FC236}">
                    <a16:creationId xmlns:a16="http://schemas.microsoft.com/office/drawing/2014/main" id="{7ABE42AA-3748-C74C-B133-33B9A443D1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42260" name="TextBox 82">
                  <a:extLst>
                    <a:ext uri="{FF2B5EF4-FFF2-40B4-BE49-F238E27FC236}">
                      <a16:creationId xmlns:a16="http://schemas.microsoft.com/office/drawing/2014/main" id="{0C9220B5-2351-6D43-9C1E-EBA782F5E9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2257" name="TextBox 87">
                <a:extLst>
                  <a:ext uri="{FF2B5EF4-FFF2-40B4-BE49-F238E27FC236}">
                    <a16:creationId xmlns:a16="http://schemas.microsoft.com/office/drawing/2014/main" id="{87C53530-BD87-984F-A50F-80D9F8A7E3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126" name="Group 154">
              <a:extLst>
                <a:ext uri="{FF2B5EF4-FFF2-40B4-BE49-F238E27FC236}">
                  <a16:creationId xmlns:a16="http://schemas.microsoft.com/office/drawing/2014/main" id="{F20115DB-0CCC-D746-99E6-D00E88AEB6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42249" name="TextBox 155">
                <a:extLst>
                  <a:ext uri="{FF2B5EF4-FFF2-40B4-BE49-F238E27FC236}">
                    <a16:creationId xmlns:a16="http://schemas.microsoft.com/office/drawing/2014/main" id="{4FCECAC8-C5A4-D44B-8CFF-F3B05098DD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252" name="TextBox 161">
                <a:extLst>
                  <a:ext uri="{FF2B5EF4-FFF2-40B4-BE49-F238E27FC236}">
                    <a16:creationId xmlns:a16="http://schemas.microsoft.com/office/drawing/2014/main" id="{9D96E09A-A6BF-C845-A822-315FC242BE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127" name="Group 138">
              <a:extLst>
                <a:ext uri="{FF2B5EF4-FFF2-40B4-BE49-F238E27FC236}">
                  <a16:creationId xmlns:a16="http://schemas.microsoft.com/office/drawing/2014/main" id="{7BA48203-74A3-8045-9219-F9AA24453F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42242" name="TextBox 139">
                <a:extLst>
                  <a:ext uri="{FF2B5EF4-FFF2-40B4-BE49-F238E27FC236}">
                    <a16:creationId xmlns:a16="http://schemas.microsoft.com/office/drawing/2014/main" id="{C11276DD-1CB5-3F49-BB54-B7BB729332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245" name="TextBox 145">
                <a:extLst>
                  <a:ext uri="{FF2B5EF4-FFF2-40B4-BE49-F238E27FC236}">
                    <a16:creationId xmlns:a16="http://schemas.microsoft.com/office/drawing/2014/main" id="{4DCC7AE9-AFAF-4A4E-A231-F5A6E1923A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30" name="Group 37">
              <a:extLst>
                <a:ext uri="{FF2B5EF4-FFF2-40B4-BE49-F238E27FC236}">
                  <a16:creationId xmlns:a16="http://schemas.microsoft.com/office/drawing/2014/main" id="{53DE3475-BFF4-8344-B0B4-69480C0A28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241" name="TextBox 36">
                <a:extLst>
                  <a:ext uri="{FF2B5EF4-FFF2-40B4-BE49-F238E27FC236}">
                    <a16:creationId xmlns:a16="http://schemas.microsoft.com/office/drawing/2014/main" id="{4AF08260-8DC9-E144-A5E4-E03050C0CC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35" name="Group 186">
              <a:extLst>
                <a:ext uri="{FF2B5EF4-FFF2-40B4-BE49-F238E27FC236}">
                  <a16:creationId xmlns:a16="http://schemas.microsoft.com/office/drawing/2014/main" id="{9C0EEB72-AE60-E04C-9CD4-002AE6B823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39" name="Group 23">
              <a:extLst>
                <a:ext uri="{FF2B5EF4-FFF2-40B4-BE49-F238E27FC236}">
                  <a16:creationId xmlns:a16="http://schemas.microsoft.com/office/drawing/2014/main" id="{C5DF13C1-A35B-384C-AD3A-0B7DF407D7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42225" name="Group 43">
                <a:extLst>
                  <a:ext uri="{FF2B5EF4-FFF2-40B4-BE49-F238E27FC236}">
                    <a16:creationId xmlns:a16="http://schemas.microsoft.com/office/drawing/2014/main" id="{72BF0E47-0D43-6047-9B4E-282D119248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42233" name="Group 38">
                  <a:extLst>
                    <a:ext uri="{FF2B5EF4-FFF2-40B4-BE49-F238E27FC236}">
                      <a16:creationId xmlns:a16="http://schemas.microsoft.com/office/drawing/2014/main" id="{C6F6521D-FEF5-334E-B96D-341F7FD1EF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42236" name="TextBox 39">
                    <a:extLst>
                      <a:ext uri="{FF2B5EF4-FFF2-40B4-BE49-F238E27FC236}">
                        <a16:creationId xmlns:a16="http://schemas.microsoft.com/office/drawing/2014/main" id="{13FCE4FB-8D44-1443-B3A7-9A2DC3EC3F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2234" name="TextBox 41">
                  <a:extLst>
                    <a:ext uri="{FF2B5EF4-FFF2-40B4-BE49-F238E27FC236}">
                      <a16:creationId xmlns:a16="http://schemas.microsoft.com/office/drawing/2014/main" id="{9D050717-1F64-DB41-A587-70F09AB9C4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2229" name="Group 106">
                <a:extLst>
                  <a:ext uri="{FF2B5EF4-FFF2-40B4-BE49-F238E27FC236}">
                    <a16:creationId xmlns:a16="http://schemas.microsoft.com/office/drawing/2014/main" id="{869CF277-AABE-8644-8DC8-C3120A2B6C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2232" name="TextBox 108">
                  <a:extLst>
                    <a:ext uri="{FF2B5EF4-FFF2-40B4-BE49-F238E27FC236}">
                      <a16:creationId xmlns:a16="http://schemas.microsoft.com/office/drawing/2014/main" id="{DEEBD867-733C-CE48-9AEE-B3F5DCF703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41" name="Group 5">
              <a:extLst>
                <a:ext uri="{FF2B5EF4-FFF2-40B4-BE49-F238E27FC236}">
                  <a16:creationId xmlns:a16="http://schemas.microsoft.com/office/drawing/2014/main" id="{4FDCA752-B437-4C4A-B6B6-09AF44B428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42223" name="TextBox 483">
                <a:extLst>
                  <a:ext uri="{FF2B5EF4-FFF2-40B4-BE49-F238E27FC236}">
                    <a16:creationId xmlns:a16="http://schemas.microsoft.com/office/drawing/2014/main" id="{61A76227-136E-CD4E-B6B4-F7D830824D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2143" name="Group 32">
              <a:extLst>
                <a:ext uri="{FF2B5EF4-FFF2-40B4-BE49-F238E27FC236}">
                  <a16:creationId xmlns:a16="http://schemas.microsoft.com/office/drawing/2014/main" id="{DC870F92-3027-9649-8CF9-BF9501F8B6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42215" name="Group 491">
                <a:extLst>
                  <a:ext uri="{FF2B5EF4-FFF2-40B4-BE49-F238E27FC236}">
                    <a16:creationId xmlns:a16="http://schemas.microsoft.com/office/drawing/2014/main" id="{2D3CF591-0849-7F44-8158-A44C812EB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42221" name="TextBox 492">
                  <a:extLst>
                    <a:ext uri="{FF2B5EF4-FFF2-40B4-BE49-F238E27FC236}">
                      <a16:creationId xmlns:a16="http://schemas.microsoft.com/office/drawing/2014/main" id="{01443E11-86AB-E64C-925D-9B886AC861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216" name="Group 494">
                <a:extLst>
                  <a:ext uri="{FF2B5EF4-FFF2-40B4-BE49-F238E27FC236}">
                    <a16:creationId xmlns:a16="http://schemas.microsoft.com/office/drawing/2014/main" id="{7D05A27F-2670-F844-B4D2-7106521509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42219" name="TextBox 495">
                  <a:extLst>
                    <a:ext uri="{FF2B5EF4-FFF2-40B4-BE49-F238E27FC236}">
                      <a16:creationId xmlns:a16="http://schemas.microsoft.com/office/drawing/2014/main" id="{CA0684F8-4642-FE40-A653-14574778E4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2217" name="TextBox 503">
                <a:extLst>
                  <a:ext uri="{FF2B5EF4-FFF2-40B4-BE49-F238E27FC236}">
                    <a16:creationId xmlns:a16="http://schemas.microsoft.com/office/drawing/2014/main" id="{7697D166-CE4F-2143-9FB7-80AD29AD34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147" name="TextBox 12">
              <a:extLst>
                <a:ext uri="{FF2B5EF4-FFF2-40B4-BE49-F238E27FC236}">
                  <a16:creationId xmlns:a16="http://schemas.microsoft.com/office/drawing/2014/main" id="{FFB19524-10EB-BF43-AA27-5EAD942C0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42148" name="Group 317">
              <a:extLst>
                <a:ext uri="{FF2B5EF4-FFF2-40B4-BE49-F238E27FC236}">
                  <a16:creationId xmlns:a16="http://schemas.microsoft.com/office/drawing/2014/main" id="{9D2CBCAC-C190-F94E-AC9F-44E30372FF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42198" name="Group 318">
                <a:extLst>
                  <a:ext uri="{FF2B5EF4-FFF2-40B4-BE49-F238E27FC236}">
                    <a16:creationId xmlns:a16="http://schemas.microsoft.com/office/drawing/2014/main" id="{A47B3655-F33D-F74E-BEC3-323E6B1DF4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2207" name="Group 327">
                  <a:extLst>
                    <a:ext uri="{FF2B5EF4-FFF2-40B4-BE49-F238E27FC236}">
                      <a16:creationId xmlns:a16="http://schemas.microsoft.com/office/drawing/2014/main" id="{EE0E76E7-8799-B44E-B8EE-A0CB32D184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42208" name="TextBox 7">
                    <a:extLst>
                      <a:ext uri="{FF2B5EF4-FFF2-40B4-BE49-F238E27FC236}">
                        <a16:creationId xmlns:a16="http://schemas.microsoft.com/office/drawing/2014/main" id="{181FB302-1BD5-8C41-ABA6-D183180ACE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2210" name="TextBox 329">
                    <a:extLst>
                      <a:ext uri="{FF2B5EF4-FFF2-40B4-BE49-F238E27FC236}">
                        <a16:creationId xmlns:a16="http://schemas.microsoft.com/office/drawing/2014/main" id="{FD0AB692-8680-D94C-8145-F3D4785CF60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42211" name="Group 330">
                    <a:extLst>
                      <a:ext uri="{FF2B5EF4-FFF2-40B4-BE49-F238E27FC236}">
                        <a16:creationId xmlns:a16="http://schemas.microsoft.com/office/drawing/2014/main" id="{D142B62F-AC23-6D4E-9A42-9800F24F99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42213" name="TextBox 333">
                      <a:extLst>
                        <a:ext uri="{FF2B5EF4-FFF2-40B4-BE49-F238E27FC236}">
                          <a16:creationId xmlns:a16="http://schemas.microsoft.com/office/drawing/2014/main" id="{58A2CE0D-4E15-FF45-9654-B68A45F91D7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2212" name="TextBox 332">
                    <a:extLst>
                      <a:ext uri="{FF2B5EF4-FFF2-40B4-BE49-F238E27FC236}">
                        <a16:creationId xmlns:a16="http://schemas.microsoft.com/office/drawing/2014/main" id="{A26A621E-C278-F144-A230-3DC756C75E8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149" name="Group 11">
              <a:extLst>
                <a:ext uri="{FF2B5EF4-FFF2-40B4-BE49-F238E27FC236}">
                  <a16:creationId xmlns:a16="http://schemas.microsoft.com/office/drawing/2014/main" id="{6CAAF4A4-6D2B-9248-BCAD-6E1DFC25E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54" name="Group 60">
              <a:extLst>
                <a:ext uri="{FF2B5EF4-FFF2-40B4-BE49-F238E27FC236}">
                  <a16:creationId xmlns:a16="http://schemas.microsoft.com/office/drawing/2014/main" id="{8FC83A85-C1AC-D24C-853F-B9572779A3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2187" name="Group 53">
                <a:extLst>
                  <a:ext uri="{FF2B5EF4-FFF2-40B4-BE49-F238E27FC236}">
                    <a16:creationId xmlns:a16="http://schemas.microsoft.com/office/drawing/2014/main" id="{C43318C6-575A-0F41-9555-661AD10501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2190" name="Group 52">
                  <a:extLst>
                    <a:ext uri="{FF2B5EF4-FFF2-40B4-BE49-F238E27FC236}">
                      <a16:creationId xmlns:a16="http://schemas.microsoft.com/office/drawing/2014/main" id="{0631AD0A-92E4-9A49-85E9-0469791F5C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42194" name="TextBox 122">
                    <a:extLst>
                      <a:ext uri="{FF2B5EF4-FFF2-40B4-BE49-F238E27FC236}">
                        <a16:creationId xmlns:a16="http://schemas.microsoft.com/office/drawing/2014/main" id="{E8AA6C29-A3D6-5C4E-980A-BB1E7FC164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2191" name="TextBox 128">
                  <a:extLst>
                    <a:ext uri="{FF2B5EF4-FFF2-40B4-BE49-F238E27FC236}">
                      <a16:creationId xmlns:a16="http://schemas.microsoft.com/office/drawing/2014/main" id="{732EF50D-7EC1-274B-9204-DD01C00C91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155" name="TextBox 359">
              <a:extLst>
                <a:ext uri="{FF2B5EF4-FFF2-40B4-BE49-F238E27FC236}">
                  <a16:creationId xmlns:a16="http://schemas.microsoft.com/office/drawing/2014/main" id="{003A03F7-6126-2941-A9AE-454BB85FB7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42156" name="Group 31">
              <a:extLst>
                <a:ext uri="{FF2B5EF4-FFF2-40B4-BE49-F238E27FC236}">
                  <a16:creationId xmlns:a16="http://schemas.microsoft.com/office/drawing/2014/main" id="{FEBCF1A1-48B1-144A-BBB3-1B1C49DD55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42177" name="Group 28">
                <a:extLst>
                  <a:ext uri="{FF2B5EF4-FFF2-40B4-BE49-F238E27FC236}">
                    <a16:creationId xmlns:a16="http://schemas.microsoft.com/office/drawing/2014/main" id="{A81C1C5E-E640-E540-8AAB-C7FCBD3744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2180" name="Group 24">
                  <a:extLst>
                    <a:ext uri="{FF2B5EF4-FFF2-40B4-BE49-F238E27FC236}">
                      <a16:creationId xmlns:a16="http://schemas.microsoft.com/office/drawing/2014/main" id="{1406A862-DB0B-2C41-B7CC-6B0FFD23BE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42184" name="TextBox 171">
                    <a:extLst>
                      <a:ext uri="{FF2B5EF4-FFF2-40B4-BE49-F238E27FC236}">
                        <a16:creationId xmlns:a16="http://schemas.microsoft.com/office/drawing/2014/main" id="{21DD45FC-6688-2F49-8D19-BDC702F31C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2181" name="TextBox 177">
                  <a:extLst>
                    <a:ext uri="{FF2B5EF4-FFF2-40B4-BE49-F238E27FC236}">
                      <a16:creationId xmlns:a16="http://schemas.microsoft.com/office/drawing/2014/main" id="{3820340D-87FB-0E45-BAEC-EA8773683B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58" name="Group 358">
              <a:extLst>
                <a:ext uri="{FF2B5EF4-FFF2-40B4-BE49-F238E27FC236}">
                  <a16:creationId xmlns:a16="http://schemas.microsoft.com/office/drawing/2014/main" id="{1CBA6DB6-5949-504F-AFF8-B393C42BE2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42159" name="Group 377">
                <a:extLst>
                  <a:ext uri="{FF2B5EF4-FFF2-40B4-BE49-F238E27FC236}">
                    <a16:creationId xmlns:a16="http://schemas.microsoft.com/office/drawing/2014/main" id="{084848F7-0BFA-3143-A99C-6CF0DAC2D4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42164" name="TextBox 7">
                  <a:extLst>
                    <a:ext uri="{FF2B5EF4-FFF2-40B4-BE49-F238E27FC236}">
                      <a16:creationId xmlns:a16="http://schemas.microsoft.com/office/drawing/2014/main" id="{B9EED67C-5246-134D-A22A-D5ED4EDBBA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42165" name="Group 390">
                  <a:extLst>
                    <a:ext uri="{FF2B5EF4-FFF2-40B4-BE49-F238E27FC236}">
                      <a16:creationId xmlns:a16="http://schemas.microsoft.com/office/drawing/2014/main" id="{C4B6F1BB-8324-DE48-A5C2-EF3E7A9FD3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42166" name="TextBox 391">
                    <a:extLst>
                      <a:ext uri="{FF2B5EF4-FFF2-40B4-BE49-F238E27FC236}">
                        <a16:creationId xmlns:a16="http://schemas.microsoft.com/office/drawing/2014/main" id="{4F9AF4E2-A5A7-634D-B7AB-7E9ACB26CB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2160" name="TextBox 381">
                <a:extLst>
                  <a:ext uri="{FF2B5EF4-FFF2-40B4-BE49-F238E27FC236}">
                    <a16:creationId xmlns:a16="http://schemas.microsoft.com/office/drawing/2014/main" id="{646367DB-1D98-254F-83F5-EBBB7E3F9C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162" name="TextBox 384">
                <a:extLst>
                  <a:ext uri="{FF2B5EF4-FFF2-40B4-BE49-F238E27FC236}">
                    <a16:creationId xmlns:a16="http://schemas.microsoft.com/office/drawing/2014/main" id="{70C62AE1-CCFE-464E-8D23-0557BE80D2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987" name="Group 223">
            <a:extLst>
              <a:ext uri="{FF2B5EF4-FFF2-40B4-BE49-F238E27FC236}">
                <a16:creationId xmlns:a16="http://schemas.microsoft.com/office/drawing/2014/main" id="{CBE105B1-AAAE-C24F-BF8D-443883F67272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41997" name="Group 225">
              <a:extLst>
                <a:ext uri="{FF2B5EF4-FFF2-40B4-BE49-F238E27FC236}">
                  <a16:creationId xmlns:a16="http://schemas.microsoft.com/office/drawing/2014/main" id="{7F811C93-A363-204B-989D-55809A861F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42120" name="TextBox 380">
                <a:extLst>
                  <a:ext uri="{FF2B5EF4-FFF2-40B4-BE49-F238E27FC236}">
                    <a16:creationId xmlns:a16="http://schemas.microsoft.com/office/drawing/2014/main" id="{25A5D618-1292-1F49-807B-18AFABA729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998" name="Group 226">
              <a:extLst>
                <a:ext uri="{FF2B5EF4-FFF2-40B4-BE49-F238E27FC236}">
                  <a16:creationId xmlns:a16="http://schemas.microsoft.com/office/drawing/2014/main" id="{94FB9868-2648-234B-951C-2F7B3EDA4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19" name="TextBox 379">
                <a:extLst>
                  <a:ext uri="{FF2B5EF4-FFF2-40B4-BE49-F238E27FC236}">
                    <a16:creationId xmlns:a16="http://schemas.microsoft.com/office/drawing/2014/main" id="{0BA50C8B-513F-2F40-A843-88ACBE6978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1999" name="Group 227">
              <a:extLst>
                <a:ext uri="{FF2B5EF4-FFF2-40B4-BE49-F238E27FC236}">
                  <a16:creationId xmlns:a16="http://schemas.microsoft.com/office/drawing/2014/main" id="{3716C59C-259B-5F46-B491-E40CAB5925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17" name="TextBox 376">
                <a:extLst>
                  <a:ext uri="{FF2B5EF4-FFF2-40B4-BE49-F238E27FC236}">
                    <a16:creationId xmlns:a16="http://schemas.microsoft.com/office/drawing/2014/main" id="{48C39F26-88A7-B642-951C-76C0190708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2000" name="Group 228">
              <a:extLst>
                <a:ext uri="{FF2B5EF4-FFF2-40B4-BE49-F238E27FC236}">
                  <a16:creationId xmlns:a16="http://schemas.microsoft.com/office/drawing/2014/main" id="{FBC54F74-5BCF-2544-89C2-4AA9B2908A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15" name="TextBox 374">
                <a:extLst>
                  <a:ext uri="{FF2B5EF4-FFF2-40B4-BE49-F238E27FC236}">
                    <a16:creationId xmlns:a16="http://schemas.microsoft.com/office/drawing/2014/main" id="{81E3E872-6405-0747-827C-A759E5B421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2001" name="Group 229">
              <a:extLst>
                <a:ext uri="{FF2B5EF4-FFF2-40B4-BE49-F238E27FC236}">
                  <a16:creationId xmlns:a16="http://schemas.microsoft.com/office/drawing/2014/main" id="{C89391F8-6DC6-E149-B416-222B24BC95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13" name="TextBox 372">
                <a:extLst>
                  <a:ext uri="{FF2B5EF4-FFF2-40B4-BE49-F238E27FC236}">
                    <a16:creationId xmlns:a16="http://schemas.microsoft.com/office/drawing/2014/main" id="{956A4EB2-F366-8249-8D45-8B425BE123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2002" name="Group 230">
              <a:extLst>
                <a:ext uri="{FF2B5EF4-FFF2-40B4-BE49-F238E27FC236}">
                  <a16:creationId xmlns:a16="http://schemas.microsoft.com/office/drawing/2014/main" id="{E7731BB7-3ED0-CB4C-AF6F-2A565B2B68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11" name="TextBox 370">
                <a:extLst>
                  <a:ext uri="{FF2B5EF4-FFF2-40B4-BE49-F238E27FC236}">
                    <a16:creationId xmlns:a16="http://schemas.microsoft.com/office/drawing/2014/main" id="{E35CF224-39C6-034A-8CE8-B9AE906353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42003" name="Group 232">
              <a:extLst>
                <a:ext uri="{FF2B5EF4-FFF2-40B4-BE49-F238E27FC236}">
                  <a16:creationId xmlns:a16="http://schemas.microsoft.com/office/drawing/2014/main" id="{A86D4178-24E8-F74A-92B0-CDAF3298BE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42108" name="TextBox 367">
                <a:extLst>
                  <a:ext uri="{FF2B5EF4-FFF2-40B4-BE49-F238E27FC236}">
                    <a16:creationId xmlns:a16="http://schemas.microsoft.com/office/drawing/2014/main" id="{2F1BFA16-C11E-EC43-9765-2DE03CF0F1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04" name="Group 233">
              <a:extLst>
                <a:ext uri="{FF2B5EF4-FFF2-40B4-BE49-F238E27FC236}">
                  <a16:creationId xmlns:a16="http://schemas.microsoft.com/office/drawing/2014/main" id="{1FD6E761-583C-CC40-86D4-8E653289AC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07" name="TextBox 366">
                <a:extLst>
                  <a:ext uri="{FF2B5EF4-FFF2-40B4-BE49-F238E27FC236}">
                    <a16:creationId xmlns:a16="http://schemas.microsoft.com/office/drawing/2014/main" id="{46F808B6-3EA7-FA4B-A176-A0FC853297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2005" name="Group 234">
              <a:extLst>
                <a:ext uri="{FF2B5EF4-FFF2-40B4-BE49-F238E27FC236}">
                  <a16:creationId xmlns:a16="http://schemas.microsoft.com/office/drawing/2014/main" id="{3817BE98-5D33-4942-AA53-4612D859C8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05" name="TextBox 364">
                <a:extLst>
                  <a:ext uri="{FF2B5EF4-FFF2-40B4-BE49-F238E27FC236}">
                    <a16:creationId xmlns:a16="http://schemas.microsoft.com/office/drawing/2014/main" id="{5CA64C94-A8C5-A040-93EA-63BD05C52E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42006" name="Group 236">
              <a:extLst>
                <a:ext uri="{FF2B5EF4-FFF2-40B4-BE49-F238E27FC236}">
                  <a16:creationId xmlns:a16="http://schemas.microsoft.com/office/drawing/2014/main" id="{0F6CEC23-1CB2-C542-875D-A0F22FD29E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01" name="TextBox 360">
                <a:extLst>
                  <a:ext uri="{FF2B5EF4-FFF2-40B4-BE49-F238E27FC236}">
                    <a16:creationId xmlns:a16="http://schemas.microsoft.com/office/drawing/2014/main" id="{7F593A93-16F3-FA42-AA33-A3762AECC2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03" name="TextBox 362">
                <a:extLst>
                  <a:ext uri="{FF2B5EF4-FFF2-40B4-BE49-F238E27FC236}">
                    <a16:creationId xmlns:a16="http://schemas.microsoft.com/office/drawing/2014/main" id="{915AFE78-C7C3-0547-9624-B281361D33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42007" name="TextBox 237">
              <a:extLst>
                <a:ext uri="{FF2B5EF4-FFF2-40B4-BE49-F238E27FC236}">
                  <a16:creationId xmlns:a16="http://schemas.microsoft.com/office/drawing/2014/main" id="{62570A58-B627-1D4C-856C-EFE2EC78A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2009" name="Group 239">
              <a:extLst>
                <a:ext uri="{FF2B5EF4-FFF2-40B4-BE49-F238E27FC236}">
                  <a16:creationId xmlns:a16="http://schemas.microsoft.com/office/drawing/2014/main" id="{3D0B0508-C5CD-844F-AF0F-583B1AABBA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97" name="TextBox 353">
                <a:extLst>
                  <a:ext uri="{FF2B5EF4-FFF2-40B4-BE49-F238E27FC236}">
                    <a16:creationId xmlns:a16="http://schemas.microsoft.com/office/drawing/2014/main" id="{BDE8A41C-B18A-ED44-B375-29BC6071F1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99" name="TextBox 356">
                <a:extLst>
                  <a:ext uri="{FF2B5EF4-FFF2-40B4-BE49-F238E27FC236}">
                    <a16:creationId xmlns:a16="http://schemas.microsoft.com/office/drawing/2014/main" id="{3C0E961E-36D2-5F49-99B6-F418321954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10" name="Group 240">
              <a:extLst>
                <a:ext uri="{FF2B5EF4-FFF2-40B4-BE49-F238E27FC236}">
                  <a16:creationId xmlns:a16="http://schemas.microsoft.com/office/drawing/2014/main" id="{C565F46F-9F07-D24A-9BFF-FE8EB6126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91" name="TextBox 347">
                <a:extLst>
                  <a:ext uri="{FF2B5EF4-FFF2-40B4-BE49-F238E27FC236}">
                    <a16:creationId xmlns:a16="http://schemas.microsoft.com/office/drawing/2014/main" id="{8486B0AE-F471-9F4E-BDA6-B4DB0BF9DC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93" name="TextBox 349">
                <a:extLst>
                  <a:ext uri="{FF2B5EF4-FFF2-40B4-BE49-F238E27FC236}">
                    <a16:creationId xmlns:a16="http://schemas.microsoft.com/office/drawing/2014/main" id="{1BB81D2F-CCE2-E14E-8302-045276FA1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11" name="Group 241">
              <a:extLst>
                <a:ext uri="{FF2B5EF4-FFF2-40B4-BE49-F238E27FC236}">
                  <a16:creationId xmlns:a16="http://schemas.microsoft.com/office/drawing/2014/main" id="{4D3BDC4B-8E03-FE43-82DA-5C96A1927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87" name="TextBox 343">
                <a:extLst>
                  <a:ext uri="{FF2B5EF4-FFF2-40B4-BE49-F238E27FC236}">
                    <a16:creationId xmlns:a16="http://schemas.microsoft.com/office/drawing/2014/main" id="{8419D5FD-44D8-8E40-9B66-4A611AF59B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12" name="Group 243">
              <a:extLst>
                <a:ext uri="{FF2B5EF4-FFF2-40B4-BE49-F238E27FC236}">
                  <a16:creationId xmlns:a16="http://schemas.microsoft.com/office/drawing/2014/main" id="{849A9E2D-3241-2E41-A7D1-A52E81D787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85" name="TextBox 341">
                <a:extLst>
                  <a:ext uri="{FF2B5EF4-FFF2-40B4-BE49-F238E27FC236}">
                    <a16:creationId xmlns:a16="http://schemas.microsoft.com/office/drawing/2014/main" id="{2B184706-645E-9646-B45C-57BF36F21F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2013" name="Group 244">
              <a:extLst>
                <a:ext uri="{FF2B5EF4-FFF2-40B4-BE49-F238E27FC236}">
                  <a16:creationId xmlns:a16="http://schemas.microsoft.com/office/drawing/2014/main" id="{0F53E180-1308-1744-8860-6D3A867DCC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83" name="TextBox 339">
                <a:extLst>
                  <a:ext uri="{FF2B5EF4-FFF2-40B4-BE49-F238E27FC236}">
                    <a16:creationId xmlns:a16="http://schemas.microsoft.com/office/drawing/2014/main" id="{DF33E0C9-39C8-4446-BAEA-5C6FEC8DEC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2014" name="Group 245">
              <a:extLst>
                <a:ext uri="{FF2B5EF4-FFF2-40B4-BE49-F238E27FC236}">
                  <a16:creationId xmlns:a16="http://schemas.microsoft.com/office/drawing/2014/main" id="{AD1C0E56-0E0A-984B-BF5E-BCCC712477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42080" name="TextBox 335">
                <a:extLst>
                  <a:ext uri="{FF2B5EF4-FFF2-40B4-BE49-F238E27FC236}">
                    <a16:creationId xmlns:a16="http://schemas.microsoft.com/office/drawing/2014/main" id="{C1547A43-37EE-9640-961E-B5FDC282FE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15" name="Group 249">
              <a:extLst>
                <a:ext uri="{FF2B5EF4-FFF2-40B4-BE49-F238E27FC236}">
                  <a16:creationId xmlns:a16="http://schemas.microsoft.com/office/drawing/2014/main" id="{F8EA1D3A-3263-0447-A547-76CA331B33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79" name="TextBox 316">
                <a:extLst>
                  <a:ext uri="{FF2B5EF4-FFF2-40B4-BE49-F238E27FC236}">
                    <a16:creationId xmlns:a16="http://schemas.microsoft.com/office/drawing/2014/main" id="{6109A3EB-1FC4-AC40-855F-4FF98EF1A7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2016" name="Group 251">
              <a:extLst>
                <a:ext uri="{FF2B5EF4-FFF2-40B4-BE49-F238E27FC236}">
                  <a16:creationId xmlns:a16="http://schemas.microsoft.com/office/drawing/2014/main" id="{3A7DF9A9-67B0-6740-ADC5-E7DE8BF4E8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77" name="TextBox 314">
                <a:extLst>
                  <a:ext uri="{FF2B5EF4-FFF2-40B4-BE49-F238E27FC236}">
                    <a16:creationId xmlns:a16="http://schemas.microsoft.com/office/drawing/2014/main" id="{D351611D-BB3F-0F47-9E40-0ADB7CF482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2017" name="Group 252">
              <a:extLst>
                <a:ext uri="{FF2B5EF4-FFF2-40B4-BE49-F238E27FC236}">
                  <a16:creationId xmlns:a16="http://schemas.microsoft.com/office/drawing/2014/main" id="{11B27746-10DC-FF49-965C-4F75DFDE50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75" name="TextBox 312">
                <a:extLst>
                  <a:ext uri="{FF2B5EF4-FFF2-40B4-BE49-F238E27FC236}">
                    <a16:creationId xmlns:a16="http://schemas.microsoft.com/office/drawing/2014/main" id="{606CA059-982C-8A41-98E9-E007CB2A51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18" name="Group 253">
              <a:extLst>
                <a:ext uri="{FF2B5EF4-FFF2-40B4-BE49-F238E27FC236}">
                  <a16:creationId xmlns:a16="http://schemas.microsoft.com/office/drawing/2014/main" id="{4B22B4CD-556E-EF40-ABFE-D1D9187FF0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73" name="TextBox 310">
                <a:extLst>
                  <a:ext uri="{FF2B5EF4-FFF2-40B4-BE49-F238E27FC236}">
                    <a16:creationId xmlns:a16="http://schemas.microsoft.com/office/drawing/2014/main" id="{0695E1BF-4CF5-2A4C-A1FF-6DC503F8C0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2019" name="Group 254">
              <a:extLst>
                <a:ext uri="{FF2B5EF4-FFF2-40B4-BE49-F238E27FC236}">
                  <a16:creationId xmlns:a16="http://schemas.microsoft.com/office/drawing/2014/main" id="{A63808D8-FA16-094F-9798-3B2D4B250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71" name="TextBox 308">
                <a:extLst>
                  <a:ext uri="{FF2B5EF4-FFF2-40B4-BE49-F238E27FC236}">
                    <a16:creationId xmlns:a16="http://schemas.microsoft.com/office/drawing/2014/main" id="{35865539-3C13-5546-A4BA-BC677DE788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20" name="Group 255">
              <a:extLst>
                <a:ext uri="{FF2B5EF4-FFF2-40B4-BE49-F238E27FC236}">
                  <a16:creationId xmlns:a16="http://schemas.microsoft.com/office/drawing/2014/main" id="{6EE8D16C-8CA0-C645-AE0D-BEF05C196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42068" name="TextBox 305">
                <a:extLst>
                  <a:ext uri="{FF2B5EF4-FFF2-40B4-BE49-F238E27FC236}">
                    <a16:creationId xmlns:a16="http://schemas.microsoft.com/office/drawing/2014/main" id="{07A31F4E-73E9-1B44-B533-19EF7FB627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21" name="Group 256">
              <a:extLst>
                <a:ext uri="{FF2B5EF4-FFF2-40B4-BE49-F238E27FC236}">
                  <a16:creationId xmlns:a16="http://schemas.microsoft.com/office/drawing/2014/main" id="{F9C43504-A125-574C-9F6A-4365150DBA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42066" name="TextBox 303">
                <a:extLst>
                  <a:ext uri="{FF2B5EF4-FFF2-40B4-BE49-F238E27FC236}">
                    <a16:creationId xmlns:a16="http://schemas.microsoft.com/office/drawing/2014/main" id="{530BBE5E-AB4F-6C47-B0AB-97F694D929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22" name="Group 257">
              <a:extLst>
                <a:ext uri="{FF2B5EF4-FFF2-40B4-BE49-F238E27FC236}">
                  <a16:creationId xmlns:a16="http://schemas.microsoft.com/office/drawing/2014/main" id="{B3CAB948-47E3-404B-8C1C-33817D09FB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42064" name="TextBox 301">
                <a:extLst>
                  <a:ext uri="{FF2B5EF4-FFF2-40B4-BE49-F238E27FC236}">
                    <a16:creationId xmlns:a16="http://schemas.microsoft.com/office/drawing/2014/main" id="{D6811F13-CBF2-0946-813B-A5945E180F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23" name="Group 258">
              <a:extLst>
                <a:ext uri="{FF2B5EF4-FFF2-40B4-BE49-F238E27FC236}">
                  <a16:creationId xmlns:a16="http://schemas.microsoft.com/office/drawing/2014/main" id="{8F67BB7D-1203-014A-B12E-2361CC225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42058" name="Group 295">
                <a:extLst>
                  <a:ext uri="{FF2B5EF4-FFF2-40B4-BE49-F238E27FC236}">
                    <a16:creationId xmlns:a16="http://schemas.microsoft.com/office/drawing/2014/main" id="{FFBE9999-3769-0F40-93DD-F1E966A13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42062" name="TextBox 299">
                  <a:extLst>
                    <a:ext uri="{FF2B5EF4-FFF2-40B4-BE49-F238E27FC236}">
                      <a16:creationId xmlns:a16="http://schemas.microsoft.com/office/drawing/2014/main" id="{9B442DF4-12D3-C841-AFA6-35C0F2856C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059" name="Group 296">
                <a:extLst>
                  <a:ext uri="{FF2B5EF4-FFF2-40B4-BE49-F238E27FC236}">
                    <a16:creationId xmlns:a16="http://schemas.microsoft.com/office/drawing/2014/main" id="{F8D5CBD9-5AF7-3B4C-A131-B34526F7DC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42060" name="TextBox 297">
                  <a:extLst>
                    <a:ext uri="{FF2B5EF4-FFF2-40B4-BE49-F238E27FC236}">
                      <a16:creationId xmlns:a16="http://schemas.microsoft.com/office/drawing/2014/main" id="{0A9EAB55-CA7B-B544-9B26-E59F50BFC3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2024" name="Group 259">
              <a:extLst>
                <a:ext uri="{FF2B5EF4-FFF2-40B4-BE49-F238E27FC236}">
                  <a16:creationId xmlns:a16="http://schemas.microsoft.com/office/drawing/2014/main" id="{E0136EE4-73E7-B242-B79A-22B70D56CD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57" name="TextBox 294">
                <a:extLst>
                  <a:ext uri="{FF2B5EF4-FFF2-40B4-BE49-F238E27FC236}">
                    <a16:creationId xmlns:a16="http://schemas.microsoft.com/office/drawing/2014/main" id="{2EE03C20-85D2-B949-BFD6-D9B823C2B9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25" name="Group 260">
              <a:extLst>
                <a:ext uri="{FF2B5EF4-FFF2-40B4-BE49-F238E27FC236}">
                  <a16:creationId xmlns:a16="http://schemas.microsoft.com/office/drawing/2014/main" id="{EB3E1C28-2C6A-564C-BC98-EDBEB29DB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42054" name="TextBox 291">
                <a:extLst>
                  <a:ext uri="{FF2B5EF4-FFF2-40B4-BE49-F238E27FC236}">
                    <a16:creationId xmlns:a16="http://schemas.microsoft.com/office/drawing/2014/main" id="{B9B46323-DE2A-1348-8DE3-0FCFC7A5C8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26" name="Group 261">
              <a:extLst>
                <a:ext uri="{FF2B5EF4-FFF2-40B4-BE49-F238E27FC236}">
                  <a16:creationId xmlns:a16="http://schemas.microsoft.com/office/drawing/2014/main" id="{84F727BA-7FDC-D24F-81D0-D37DF8CF0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42052" name="TextBox 289">
                <a:extLst>
                  <a:ext uri="{FF2B5EF4-FFF2-40B4-BE49-F238E27FC236}">
                    <a16:creationId xmlns:a16="http://schemas.microsoft.com/office/drawing/2014/main" id="{8CC047EC-F187-0F4D-8641-158B7A1273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27" name="Group 262">
              <a:extLst>
                <a:ext uri="{FF2B5EF4-FFF2-40B4-BE49-F238E27FC236}">
                  <a16:creationId xmlns:a16="http://schemas.microsoft.com/office/drawing/2014/main" id="{CC4494EC-C302-0E40-B45A-FB2DEEB5D5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51" name="TextBox 288">
                <a:extLst>
                  <a:ext uri="{FF2B5EF4-FFF2-40B4-BE49-F238E27FC236}">
                    <a16:creationId xmlns:a16="http://schemas.microsoft.com/office/drawing/2014/main" id="{33AA87CA-F91C-5B44-977E-01CBB71D83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28" name="Group 263">
              <a:extLst>
                <a:ext uri="{FF2B5EF4-FFF2-40B4-BE49-F238E27FC236}">
                  <a16:creationId xmlns:a16="http://schemas.microsoft.com/office/drawing/2014/main" id="{2E353713-0818-6848-BF5C-EFE14FE74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49" name="TextBox 286">
                <a:extLst>
                  <a:ext uri="{FF2B5EF4-FFF2-40B4-BE49-F238E27FC236}">
                    <a16:creationId xmlns:a16="http://schemas.microsoft.com/office/drawing/2014/main" id="{21DC7734-BC17-FA4E-869C-64FD446CE6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29" name="Group 264">
              <a:extLst>
                <a:ext uri="{FF2B5EF4-FFF2-40B4-BE49-F238E27FC236}">
                  <a16:creationId xmlns:a16="http://schemas.microsoft.com/office/drawing/2014/main" id="{2069E724-2EA9-484C-9F4F-8A5CF3C13D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42046" name="TextBox 283">
                <a:extLst>
                  <a:ext uri="{FF2B5EF4-FFF2-40B4-BE49-F238E27FC236}">
                    <a16:creationId xmlns:a16="http://schemas.microsoft.com/office/drawing/2014/main" id="{C23D1F58-E715-674A-8AD1-AB76529017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30" name="Group 265">
              <a:extLst>
                <a:ext uri="{FF2B5EF4-FFF2-40B4-BE49-F238E27FC236}">
                  <a16:creationId xmlns:a16="http://schemas.microsoft.com/office/drawing/2014/main" id="{482F5E46-5F41-424D-9FE7-1A4387A8B8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42044" name="TextBox 280">
                <a:extLst>
                  <a:ext uri="{FF2B5EF4-FFF2-40B4-BE49-F238E27FC236}">
                    <a16:creationId xmlns:a16="http://schemas.microsoft.com/office/drawing/2014/main" id="{FB0F3657-982E-2046-8ECF-231FB0AB4F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31" name="Group 266">
              <a:extLst>
                <a:ext uri="{FF2B5EF4-FFF2-40B4-BE49-F238E27FC236}">
                  <a16:creationId xmlns:a16="http://schemas.microsoft.com/office/drawing/2014/main" id="{8A701BE9-C938-BB47-B2B0-F8C0ECF4A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42042" name="TextBox 278">
                <a:extLst>
                  <a:ext uri="{FF2B5EF4-FFF2-40B4-BE49-F238E27FC236}">
                    <a16:creationId xmlns:a16="http://schemas.microsoft.com/office/drawing/2014/main" id="{7E33DD08-5AE8-D94F-986C-DB592298DC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32" name="Group 267">
              <a:extLst>
                <a:ext uri="{FF2B5EF4-FFF2-40B4-BE49-F238E27FC236}">
                  <a16:creationId xmlns:a16="http://schemas.microsoft.com/office/drawing/2014/main" id="{FE56FD85-0962-694B-A43D-8AD4F367D6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42036" name="Group 272">
                <a:extLst>
                  <a:ext uri="{FF2B5EF4-FFF2-40B4-BE49-F238E27FC236}">
                    <a16:creationId xmlns:a16="http://schemas.microsoft.com/office/drawing/2014/main" id="{CB541B46-8A71-8A48-9FB6-9869F1E7A0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037" name="Group 273">
                <a:extLst>
                  <a:ext uri="{FF2B5EF4-FFF2-40B4-BE49-F238E27FC236}">
                    <a16:creationId xmlns:a16="http://schemas.microsoft.com/office/drawing/2014/main" id="{6D1C08A2-A54D-8E48-B04F-13A7CFDD2C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42038" name="TextBox 274">
                  <a:extLst>
                    <a:ext uri="{FF2B5EF4-FFF2-40B4-BE49-F238E27FC236}">
                      <a16:creationId xmlns:a16="http://schemas.microsoft.com/office/drawing/2014/main" id="{F1267530-D2E0-0B4E-A913-1E866B190A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2033" name="Group 268">
              <a:extLst>
                <a:ext uri="{FF2B5EF4-FFF2-40B4-BE49-F238E27FC236}">
                  <a16:creationId xmlns:a16="http://schemas.microsoft.com/office/drawing/2014/main" id="{E6AE8F1F-848B-4C4C-AFA3-8DA9123EC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42034" name="TextBox 270">
                <a:extLst>
                  <a:ext uri="{FF2B5EF4-FFF2-40B4-BE49-F238E27FC236}">
                    <a16:creationId xmlns:a16="http://schemas.microsoft.com/office/drawing/2014/main" id="{CC908FB4-9A77-F844-921B-46B9273F51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988" name="Group 404">
            <a:extLst>
              <a:ext uri="{FF2B5EF4-FFF2-40B4-BE49-F238E27FC236}">
                <a16:creationId xmlns:a16="http://schemas.microsoft.com/office/drawing/2014/main" id="{59305EBA-DD82-B748-BA8E-D7276A8B142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41991" name="TextBox 405">
              <a:extLst>
                <a:ext uri="{FF2B5EF4-FFF2-40B4-BE49-F238E27FC236}">
                  <a16:creationId xmlns:a16="http://schemas.microsoft.com/office/drawing/2014/main" id="{D7ADBDC5-CCEB-BA49-89BE-0A58FA04C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994" name="TextBox 411">
              <a:extLst>
                <a:ext uri="{FF2B5EF4-FFF2-40B4-BE49-F238E27FC236}">
                  <a16:creationId xmlns:a16="http://schemas.microsoft.com/office/drawing/2014/main" id="{37B79CD8-EBB3-D145-A0B8-FD26A08975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96" name="TextBox 413">
              <a:extLst>
                <a:ext uri="{FF2B5EF4-FFF2-40B4-BE49-F238E27FC236}">
                  <a16:creationId xmlns:a16="http://schemas.microsoft.com/office/drawing/2014/main" id="{3A20D7CA-C35C-9744-A604-8E2189575C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7085014" y="2527301"/>
            <a:ext cx="1125537" cy="836613"/>
          </a:xfrm>
          <a:prstGeom prst="roundRect">
            <a:avLst>
              <a:gd name="adj" fmla="val 34643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990" name="TextBox 347">
            <a:extLst>
              <a:ext uri="{FF2B5EF4-FFF2-40B4-BE49-F238E27FC236}">
                <a16:creationId xmlns:a16="http://schemas.microsoft.com/office/drawing/2014/main" id="{9FEFEB0C-1EC0-F549-BDE6-3A40A49CD3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2190751"/>
            <a:ext cx="16970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Flags Register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3" name="Group 29">
            <a:extLst>
              <a:ext uri="{FF2B5EF4-FFF2-40B4-BE49-F238E27FC236}">
                <a16:creationId xmlns:a16="http://schemas.microsoft.com/office/drawing/2014/main" id="{6ED3A64F-CE2D-F64F-B9A6-0573154736E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44170" name="Group 49">
              <a:extLst>
                <a:ext uri="{FF2B5EF4-FFF2-40B4-BE49-F238E27FC236}">
                  <a16:creationId xmlns:a16="http://schemas.microsoft.com/office/drawing/2014/main" id="{DFED8834-F06B-BA4A-B594-857F64AE2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44336" name="Group 33">
                <a:extLst>
                  <a:ext uri="{FF2B5EF4-FFF2-40B4-BE49-F238E27FC236}">
                    <a16:creationId xmlns:a16="http://schemas.microsoft.com/office/drawing/2014/main" id="{64CD4839-B592-F94F-A3D1-CA773A5F95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44378" name="TextBox 467">
                  <a:extLst>
                    <a:ext uri="{FF2B5EF4-FFF2-40B4-BE49-F238E27FC236}">
                      <a16:creationId xmlns:a16="http://schemas.microsoft.com/office/drawing/2014/main" id="{EBAB575A-DE27-DD4F-8949-D43C8ECD28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337" name="Group 34">
                <a:extLst>
                  <a:ext uri="{FF2B5EF4-FFF2-40B4-BE49-F238E27FC236}">
                    <a16:creationId xmlns:a16="http://schemas.microsoft.com/office/drawing/2014/main" id="{EE8B1849-C84A-9746-AF8A-B1536B206D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44376" name="TextBox 469">
                  <a:extLst>
                    <a:ext uri="{FF2B5EF4-FFF2-40B4-BE49-F238E27FC236}">
                      <a16:creationId xmlns:a16="http://schemas.microsoft.com/office/drawing/2014/main" id="{F3DACA8E-01BC-AD47-9C04-59E42D99D8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339" name="TextBox 472">
                <a:extLst>
                  <a:ext uri="{FF2B5EF4-FFF2-40B4-BE49-F238E27FC236}">
                    <a16:creationId xmlns:a16="http://schemas.microsoft.com/office/drawing/2014/main" id="{121BD1FB-287F-D645-ACDF-88141BE3E1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44340" name="Group 441">
                <a:extLst>
                  <a:ext uri="{FF2B5EF4-FFF2-40B4-BE49-F238E27FC236}">
                    <a16:creationId xmlns:a16="http://schemas.microsoft.com/office/drawing/2014/main" id="{E3A0C92F-8C58-C34E-B852-9AA9118834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44359" name="Group 450">
                  <a:extLst>
                    <a:ext uri="{FF2B5EF4-FFF2-40B4-BE49-F238E27FC236}">
                      <a16:creationId xmlns:a16="http://schemas.microsoft.com/office/drawing/2014/main" id="{2B5CB4D6-6CD4-E446-B509-E84F4D1CE2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44373" name="TextBox 464">
                    <a:extLst>
                      <a:ext uri="{FF2B5EF4-FFF2-40B4-BE49-F238E27FC236}">
                        <a16:creationId xmlns:a16="http://schemas.microsoft.com/office/drawing/2014/main" id="{A3339FD5-3CA4-F94C-B2E4-169E6894FB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375" name="TextBox 466">
                    <a:extLst>
                      <a:ext uri="{FF2B5EF4-FFF2-40B4-BE49-F238E27FC236}">
                        <a16:creationId xmlns:a16="http://schemas.microsoft.com/office/drawing/2014/main" id="{DB7531F3-97FB-284D-ABD1-8AA0F6D698F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44360" name="Group 451">
                  <a:extLst>
                    <a:ext uri="{FF2B5EF4-FFF2-40B4-BE49-F238E27FC236}">
                      <a16:creationId xmlns:a16="http://schemas.microsoft.com/office/drawing/2014/main" id="{8DF7E6A0-8DAD-0E4D-98D6-78EF10779A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44370" name="TextBox 461">
                    <a:extLst>
                      <a:ext uri="{FF2B5EF4-FFF2-40B4-BE49-F238E27FC236}">
                        <a16:creationId xmlns:a16="http://schemas.microsoft.com/office/drawing/2014/main" id="{403C6599-BD5D-6C4B-B019-2D62F89877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372" name="TextBox 463">
                    <a:extLst>
                      <a:ext uri="{FF2B5EF4-FFF2-40B4-BE49-F238E27FC236}">
                        <a16:creationId xmlns:a16="http://schemas.microsoft.com/office/drawing/2014/main" id="{D4586CC7-31E3-6442-A770-0A075F124A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44361" name="Group 452">
                  <a:extLst>
                    <a:ext uri="{FF2B5EF4-FFF2-40B4-BE49-F238E27FC236}">
                      <a16:creationId xmlns:a16="http://schemas.microsoft.com/office/drawing/2014/main" id="{D64AC818-662C-AF40-97CC-7E3B0A78D0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44367" name="TextBox 458">
                    <a:extLst>
                      <a:ext uri="{FF2B5EF4-FFF2-40B4-BE49-F238E27FC236}">
                        <a16:creationId xmlns:a16="http://schemas.microsoft.com/office/drawing/2014/main" id="{5297E480-4FAE-E544-A7DC-A42D17750EB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369" name="TextBox 460">
                    <a:extLst>
                      <a:ext uri="{FF2B5EF4-FFF2-40B4-BE49-F238E27FC236}">
                        <a16:creationId xmlns:a16="http://schemas.microsoft.com/office/drawing/2014/main" id="{15E6A04F-4FFC-7441-B061-849C6FD40C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4363" name="Group 453">
                  <a:extLst>
                    <a:ext uri="{FF2B5EF4-FFF2-40B4-BE49-F238E27FC236}">
                      <a16:creationId xmlns:a16="http://schemas.microsoft.com/office/drawing/2014/main" id="{05AC4BBB-8156-C148-A144-DA9DC9B2A3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44364" name="TextBox 455">
                    <a:extLst>
                      <a:ext uri="{FF2B5EF4-FFF2-40B4-BE49-F238E27FC236}">
                        <a16:creationId xmlns:a16="http://schemas.microsoft.com/office/drawing/2014/main" id="{3E49DBCB-C172-5A40-95CB-AD2A2050D1C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366" name="TextBox 457">
                    <a:extLst>
                      <a:ext uri="{FF2B5EF4-FFF2-40B4-BE49-F238E27FC236}">
                        <a16:creationId xmlns:a16="http://schemas.microsoft.com/office/drawing/2014/main" id="{14984830-217D-544D-9975-44F8372613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44341" name="Group 44">
                <a:extLst>
                  <a:ext uri="{FF2B5EF4-FFF2-40B4-BE49-F238E27FC236}">
                    <a16:creationId xmlns:a16="http://schemas.microsoft.com/office/drawing/2014/main" id="{D1BC82AE-E4BB-3441-96B3-5F4F89D90C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44357" name="TextBox 443">
                  <a:extLst>
                    <a:ext uri="{FF2B5EF4-FFF2-40B4-BE49-F238E27FC236}">
                      <a16:creationId xmlns:a16="http://schemas.microsoft.com/office/drawing/2014/main" id="{578EFAE0-8678-704A-8E6F-D6FDFF3CA8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342" name="Group 48">
                <a:extLst>
                  <a:ext uri="{FF2B5EF4-FFF2-40B4-BE49-F238E27FC236}">
                    <a16:creationId xmlns:a16="http://schemas.microsoft.com/office/drawing/2014/main" id="{472D90CD-50CC-F74D-B086-32647C2125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44355" name="TextBox 445">
                  <a:extLst>
                    <a:ext uri="{FF2B5EF4-FFF2-40B4-BE49-F238E27FC236}">
                      <a16:creationId xmlns:a16="http://schemas.microsoft.com/office/drawing/2014/main" id="{8BBEE27A-9909-034D-842A-46F86C25A7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343" name="TextBox 448">
                <a:extLst>
                  <a:ext uri="{FF2B5EF4-FFF2-40B4-BE49-F238E27FC236}">
                    <a16:creationId xmlns:a16="http://schemas.microsoft.com/office/drawing/2014/main" id="{57596998-4F0F-3745-B4BC-47E224D9FD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44344" name="TextBox 474">
                <a:extLst>
                  <a:ext uri="{FF2B5EF4-FFF2-40B4-BE49-F238E27FC236}">
                    <a16:creationId xmlns:a16="http://schemas.microsoft.com/office/drawing/2014/main" id="{5F3E3FF6-91B9-B343-B47E-B5E5FFDB45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44345" name="Group 475">
                <a:extLst>
                  <a:ext uri="{FF2B5EF4-FFF2-40B4-BE49-F238E27FC236}">
                    <a16:creationId xmlns:a16="http://schemas.microsoft.com/office/drawing/2014/main" id="{006408D6-F09A-674E-A446-F156C36BBF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44353" name="TextBox 476">
                  <a:extLst>
                    <a:ext uri="{FF2B5EF4-FFF2-40B4-BE49-F238E27FC236}">
                      <a16:creationId xmlns:a16="http://schemas.microsoft.com/office/drawing/2014/main" id="{D87C823E-7838-AA4A-A529-5641E33C32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346" name="Group 478">
                <a:extLst>
                  <a:ext uri="{FF2B5EF4-FFF2-40B4-BE49-F238E27FC236}">
                    <a16:creationId xmlns:a16="http://schemas.microsoft.com/office/drawing/2014/main" id="{628CD31B-F2D3-0649-AB17-16AE641832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44351" name="TextBox 482">
                  <a:extLst>
                    <a:ext uri="{FF2B5EF4-FFF2-40B4-BE49-F238E27FC236}">
                      <a16:creationId xmlns:a16="http://schemas.microsoft.com/office/drawing/2014/main" id="{0A1FA6E8-7369-6A44-B849-3697C24905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347" name="Group 498">
                <a:extLst>
                  <a:ext uri="{FF2B5EF4-FFF2-40B4-BE49-F238E27FC236}">
                    <a16:creationId xmlns:a16="http://schemas.microsoft.com/office/drawing/2014/main" id="{7B43EB24-0967-EF45-8DB1-356EE180BF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44349" name="TextBox 499">
                  <a:extLst>
                    <a:ext uri="{FF2B5EF4-FFF2-40B4-BE49-F238E27FC236}">
                      <a16:creationId xmlns:a16="http://schemas.microsoft.com/office/drawing/2014/main" id="{4EB98B6E-B689-824E-864E-6FA5415C7C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4171" name="Group 132">
              <a:extLst>
                <a:ext uri="{FF2B5EF4-FFF2-40B4-BE49-F238E27FC236}">
                  <a16:creationId xmlns:a16="http://schemas.microsoft.com/office/drawing/2014/main" id="{14580777-F797-8843-B9A6-E56113D20E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4172" name="Group 6">
              <a:extLst>
                <a:ext uri="{FF2B5EF4-FFF2-40B4-BE49-F238E27FC236}">
                  <a16:creationId xmlns:a16="http://schemas.microsoft.com/office/drawing/2014/main" id="{48B62A8E-A4FE-B54D-A721-D695235C7C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44310" name="Group 55">
                <a:extLst>
                  <a:ext uri="{FF2B5EF4-FFF2-40B4-BE49-F238E27FC236}">
                    <a16:creationId xmlns:a16="http://schemas.microsoft.com/office/drawing/2014/main" id="{85B71D23-FCD4-A94A-B781-CA1C9F3613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44331" name="TextBox 57">
                  <a:extLst>
                    <a:ext uri="{FF2B5EF4-FFF2-40B4-BE49-F238E27FC236}">
                      <a16:creationId xmlns:a16="http://schemas.microsoft.com/office/drawing/2014/main" id="{CBBD9EBF-C2E4-C640-853C-776BBC6171B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4311" name="TextBox 59">
                <a:extLst>
                  <a:ext uri="{FF2B5EF4-FFF2-40B4-BE49-F238E27FC236}">
                    <a16:creationId xmlns:a16="http://schemas.microsoft.com/office/drawing/2014/main" id="{3A90A11B-DA8A-CE4F-9640-E371924E44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44173" name="Group 17">
              <a:extLst>
                <a:ext uri="{FF2B5EF4-FFF2-40B4-BE49-F238E27FC236}">
                  <a16:creationId xmlns:a16="http://schemas.microsoft.com/office/drawing/2014/main" id="{3EC688AA-36D7-8D4E-BB36-93E64E74B7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4304" name="Group 16">
                <a:extLst>
                  <a:ext uri="{FF2B5EF4-FFF2-40B4-BE49-F238E27FC236}">
                    <a16:creationId xmlns:a16="http://schemas.microsoft.com/office/drawing/2014/main" id="{1C7E2CA9-8CA1-0F4A-BD19-8D2B787DD9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44308" name="TextBox 82">
                  <a:extLst>
                    <a:ext uri="{FF2B5EF4-FFF2-40B4-BE49-F238E27FC236}">
                      <a16:creationId xmlns:a16="http://schemas.microsoft.com/office/drawing/2014/main" id="{80F91D18-4758-774F-900F-26DB42C101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305" name="TextBox 87">
                <a:extLst>
                  <a:ext uri="{FF2B5EF4-FFF2-40B4-BE49-F238E27FC236}">
                    <a16:creationId xmlns:a16="http://schemas.microsoft.com/office/drawing/2014/main" id="{EC034F61-38E4-6B4C-9789-44B766E59C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174" name="Group 154">
              <a:extLst>
                <a:ext uri="{FF2B5EF4-FFF2-40B4-BE49-F238E27FC236}">
                  <a16:creationId xmlns:a16="http://schemas.microsoft.com/office/drawing/2014/main" id="{38EA7884-7E9B-9F43-85B2-AF244C4DFF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44297" name="TextBox 155">
                <a:extLst>
                  <a:ext uri="{FF2B5EF4-FFF2-40B4-BE49-F238E27FC236}">
                    <a16:creationId xmlns:a16="http://schemas.microsoft.com/office/drawing/2014/main" id="{482FC2E9-DC30-E943-819E-6E42AB3127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300" name="TextBox 161">
                <a:extLst>
                  <a:ext uri="{FF2B5EF4-FFF2-40B4-BE49-F238E27FC236}">
                    <a16:creationId xmlns:a16="http://schemas.microsoft.com/office/drawing/2014/main" id="{53895744-789B-E946-A78A-01153B3C5A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175" name="Group 138">
              <a:extLst>
                <a:ext uri="{FF2B5EF4-FFF2-40B4-BE49-F238E27FC236}">
                  <a16:creationId xmlns:a16="http://schemas.microsoft.com/office/drawing/2014/main" id="{5AA972C4-0C97-5B45-808D-3055401598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44290" name="TextBox 139">
                <a:extLst>
                  <a:ext uri="{FF2B5EF4-FFF2-40B4-BE49-F238E27FC236}">
                    <a16:creationId xmlns:a16="http://schemas.microsoft.com/office/drawing/2014/main" id="{4EB1FD61-0669-CA46-9BC6-D3AB0BB9DD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293" name="TextBox 145">
                <a:extLst>
                  <a:ext uri="{FF2B5EF4-FFF2-40B4-BE49-F238E27FC236}">
                    <a16:creationId xmlns:a16="http://schemas.microsoft.com/office/drawing/2014/main" id="{3313EFEA-18ED-8C41-8F39-7344852EFB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178" name="Group 37">
              <a:extLst>
                <a:ext uri="{FF2B5EF4-FFF2-40B4-BE49-F238E27FC236}">
                  <a16:creationId xmlns:a16="http://schemas.microsoft.com/office/drawing/2014/main" id="{A008BE7E-E4EA-8D4B-A239-ED4FCD185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289" name="TextBox 36">
                <a:extLst>
                  <a:ext uri="{FF2B5EF4-FFF2-40B4-BE49-F238E27FC236}">
                    <a16:creationId xmlns:a16="http://schemas.microsoft.com/office/drawing/2014/main" id="{63E5DE8C-9A61-2840-A800-6BAC119207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183" name="Group 186">
              <a:extLst>
                <a:ext uri="{FF2B5EF4-FFF2-40B4-BE49-F238E27FC236}">
                  <a16:creationId xmlns:a16="http://schemas.microsoft.com/office/drawing/2014/main" id="{3454CEFA-6BA3-9645-AA13-65DC483C63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187" name="Group 23">
              <a:extLst>
                <a:ext uri="{FF2B5EF4-FFF2-40B4-BE49-F238E27FC236}">
                  <a16:creationId xmlns:a16="http://schemas.microsoft.com/office/drawing/2014/main" id="{6027F4AA-A835-8348-81D4-CC92256703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44273" name="Group 43">
                <a:extLst>
                  <a:ext uri="{FF2B5EF4-FFF2-40B4-BE49-F238E27FC236}">
                    <a16:creationId xmlns:a16="http://schemas.microsoft.com/office/drawing/2014/main" id="{2E8B8F64-D577-8D48-872B-EC0ED156FE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44281" name="Group 38">
                  <a:extLst>
                    <a:ext uri="{FF2B5EF4-FFF2-40B4-BE49-F238E27FC236}">
                      <a16:creationId xmlns:a16="http://schemas.microsoft.com/office/drawing/2014/main" id="{8209EA5D-97E8-5245-A8A8-1B66193337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44284" name="TextBox 39">
                    <a:extLst>
                      <a:ext uri="{FF2B5EF4-FFF2-40B4-BE49-F238E27FC236}">
                        <a16:creationId xmlns:a16="http://schemas.microsoft.com/office/drawing/2014/main" id="{36C901B2-A092-A140-B914-B519C49D92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4282" name="TextBox 41">
                  <a:extLst>
                    <a:ext uri="{FF2B5EF4-FFF2-40B4-BE49-F238E27FC236}">
                      <a16:creationId xmlns:a16="http://schemas.microsoft.com/office/drawing/2014/main" id="{5924F34A-EBD9-1840-AF21-2095D67105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4277" name="Group 106">
                <a:extLst>
                  <a:ext uri="{FF2B5EF4-FFF2-40B4-BE49-F238E27FC236}">
                    <a16:creationId xmlns:a16="http://schemas.microsoft.com/office/drawing/2014/main" id="{2CDCA4D1-2CC4-0242-BD47-F915E1D084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280" name="TextBox 108">
                  <a:extLst>
                    <a:ext uri="{FF2B5EF4-FFF2-40B4-BE49-F238E27FC236}">
                      <a16:creationId xmlns:a16="http://schemas.microsoft.com/office/drawing/2014/main" id="{1AE13133-D65D-9C43-981E-E71854B7D7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189" name="Group 5">
              <a:extLst>
                <a:ext uri="{FF2B5EF4-FFF2-40B4-BE49-F238E27FC236}">
                  <a16:creationId xmlns:a16="http://schemas.microsoft.com/office/drawing/2014/main" id="{DFFFFA95-2F96-384B-8858-79AF0D793C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44271" name="TextBox 483">
                <a:extLst>
                  <a:ext uri="{FF2B5EF4-FFF2-40B4-BE49-F238E27FC236}">
                    <a16:creationId xmlns:a16="http://schemas.microsoft.com/office/drawing/2014/main" id="{8ECA392B-8506-914B-8DB5-7B3227159A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191" name="Group 32">
              <a:extLst>
                <a:ext uri="{FF2B5EF4-FFF2-40B4-BE49-F238E27FC236}">
                  <a16:creationId xmlns:a16="http://schemas.microsoft.com/office/drawing/2014/main" id="{75F78B45-7789-DC48-8A9F-16E09CBB8A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44263" name="Group 491">
                <a:extLst>
                  <a:ext uri="{FF2B5EF4-FFF2-40B4-BE49-F238E27FC236}">
                    <a16:creationId xmlns:a16="http://schemas.microsoft.com/office/drawing/2014/main" id="{EAA71818-5A11-CE48-81A6-CA51D618E9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44269" name="TextBox 492">
                  <a:extLst>
                    <a:ext uri="{FF2B5EF4-FFF2-40B4-BE49-F238E27FC236}">
                      <a16:creationId xmlns:a16="http://schemas.microsoft.com/office/drawing/2014/main" id="{CA9DA34C-70DE-404B-8EDA-78232E510E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264" name="Group 494">
                <a:extLst>
                  <a:ext uri="{FF2B5EF4-FFF2-40B4-BE49-F238E27FC236}">
                    <a16:creationId xmlns:a16="http://schemas.microsoft.com/office/drawing/2014/main" id="{D98C2276-2A99-F24C-96F3-3A94DE91D1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44267" name="TextBox 495">
                  <a:extLst>
                    <a:ext uri="{FF2B5EF4-FFF2-40B4-BE49-F238E27FC236}">
                      <a16:creationId xmlns:a16="http://schemas.microsoft.com/office/drawing/2014/main" id="{D608375C-A91C-FF48-B733-F1AC71E804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265" name="TextBox 503">
                <a:extLst>
                  <a:ext uri="{FF2B5EF4-FFF2-40B4-BE49-F238E27FC236}">
                    <a16:creationId xmlns:a16="http://schemas.microsoft.com/office/drawing/2014/main" id="{C0DDCA8F-1984-D54F-98AA-0EB735FC80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4195" name="TextBox 12">
              <a:extLst>
                <a:ext uri="{FF2B5EF4-FFF2-40B4-BE49-F238E27FC236}">
                  <a16:creationId xmlns:a16="http://schemas.microsoft.com/office/drawing/2014/main" id="{A87136FD-7ED0-C640-A971-5DCD1462A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44196" name="Group 317">
              <a:extLst>
                <a:ext uri="{FF2B5EF4-FFF2-40B4-BE49-F238E27FC236}">
                  <a16:creationId xmlns:a16="http://schemas.microsoft.com/office/drawing/2014/main" id="{08C6FCD5-740E-AF4A-A9A9-6DBD3816EF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44246" name="Group 318">
                <a:extLst>
                  <a:ext uri="{FF2B5EF4-FFF2-40B4-BE49-F238E27FC236}">
                    <a16:creationId xmlns:a16="http://schemas.microsoft.com/office/drawing/2014/main" id="{4F4837C0-F6FB-7D41-B88E-4266D96EA7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4255" name="Group 327">
                  <a:extLst>
                    <a:ext uri="{FF2B5EF4-FFF2-40B4-BE49-F238E27FC236}">
                      <a16:creationId xmlns:a16="http://schemas.microsoft.com/office/drawing/2014/main" id="{BA42705C-EBDE-704F-ABA8-D13820CB40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44256" name="TextBox 7">
                    <a:extLst>
                      <a:ext uri="{FF2B5EF4-FFF2-40B4-BE49-F238E27FC236}">
                        <a16:creationId xmlns:a16="http://schemas.microsoft.com/office/drawing/2014/main" id="{698B56C8-1E21-0E4C-B240-49DCC1A0AE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258" name="TextBox 329">
                    <a:extLst>
                      <a:ext uri="{FF2B5EF4-FFF2-40B4-BE49-F238E27FC236}">
                        <a16:creationId xmlns:a16="http://schemas.microsoft.com/office/drawing/2014/main" id="{E6973AD1-13FC-F045-A12B-295C78F996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44259" name="Group 330">
                    <a:extLst>
                      <a:ext uri="{FF2B5EF4-FFF2-40B4-BE49-F238E27FC236}">
                        <a16:creationId xmlns:a16="http://schemas.microsoft.com/office/drawing/2014/main" id="{729A6E02-C1C4-9C43-9AF1-370D3E96F1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44261" name="TextBox 333">
                      <a:extLst>
                        <a:ext uri="{FF2B5EF4-FFF2-40B4-BE49-F238E27FC236}">
                          <a16:creationId xmlns:a16="http://schemas.microsoft.com/office/drawing/2014/main" id="{8E00FEB0-B1A0-754C-ACA6-A75D89D1B4F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4260" name="TextBox 332">
                    <a:extLst>
                      <a:ext uri="{FF2B5EF4-FFF2-40B4-BE49-F238E27FC236}">
                        <a16:creationId xmlns:a16="http://schemas.microsoft.com/office/drawing/2014/main" id="{22B5A1F7-EA8B-8D4A-BDEC-BDFD5F74ED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197" name="Group 11">
              <a:extLst>
                <a:ext uri="{FF2B5EF4-FFF2-40B4-BE49-F238E27FC236}">
                  <a16:creationId xmlns:a16="http://schemas.microsoft.com/office/drawing/2014/main" id="{0231F000-91EF-064E-8CCA-E74C6E317B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202" name="Group 60">
              <a:extLst>
                <a:ext uri="{FF2B5EF4-FFF2-40B4-BE49-F238E27FC236}">
                  <a16:creationId xmlns:a16="http://schemas.microsoft.com/office/drawing/2014/main" id="{49DF1896-BB97-D744-B588-F8D9B6DB28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4235" name="Group 53">
                <a:extLst>
                  <a:ext uri="{FF2B5EF4-FFF2-40B4-BE49-F238E27FC236}">
                    <a16:creationId xmlns:a16="http://schemas.microsoft.com/office/drawing/2014/main" id="{B630D972-127C-2E4E-A70D-3D57BBB139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4238" name="Group 52">
                  <a:extLst>
                    <a:ext uri="{FF2B5EF4-FFF2-40B4-BE49-F238E27FC236}">
                      <a16:creationId xmlns:a16="http://schemas.microsoft.com/office/drawing/2014/main" id="{076516C8-668A-A943-B0A8-04B06906CC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44242" name="TextBox 122">
                    <a:extLst>
                      <a:ext uri="{FF2B5EF4-FFF2-40B4-BE49-F238E27FC236}">
                        <a16:creationId xmlns:a16="http://schemas.microsoft.com/office/drawing/2014/main" id="{A4377FFA-299A-A947-A2BC-11B5C649A7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4239" name="TextBox 128">
                  <a:extLst>
                    <a:ext uri="{FF2B5EF4-FFF2-40B4-BE49-F238E27FC236}">
                      <a16:creationId xmlns:a16="http://schemas.microsoft.com/office/drawing/2014/main" id="{C039B8BC-5ECE-6A4D-9ACD-B6564812BF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203" name="TextBox 359">
              <a:extLst>
                <a:ext uri="{FF2B5EF4-FFF2-40B4-BE49-F238E27FC236}">
                  <a16:creationId xmlns:a16="http://schemas.microsoft.com/office/drawing/2014/main" id="{D2F6E0D5-A035-6949-BE78-9357AE2FDB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44204" name="Group 31">
              <a:extLst>
                <a:ext uri="{FF2B5EF4-FFF2-40B4-BE49-F238E27FC236}">
                  <a16:creationId xmlns:a16="http://schemas.microsoft.com/office/drawing/2014/main" id="{1493C2DF-DC82-394F-BF77-55FFFDDE08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44225" name="Group 28">
                <a:extLst>
                  <a:ext uri="{FF2B5EF4-FFF2-40B4-BE49-F238E27FC236}">
                    <a16:creationId xmlns:a16="http://schemas.microsoft.com/office/drawing/2014/main" id="{D227D426-B01B-FA4E-BCE9-A838788D91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4228" name="Group 24">
                  <a:extLst>
                    <a:ext uri="{FF2B5EF4-FFF2-40B4-BE49-F238E27FC236}">
                      <a16:creationId xmlns:a16="http://schemas.microsoft.com/office/drawing/2014/main" id="{B5C6D830-5A03-774B-954E-2A879D1D46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44232" name="TextBox 171">
                    <a:extLst>
                      <a:ext uri="{FF2B5EF4-FFF2-40B4-BE49-F238E27FC236}">
                        <a16:creationId xmlns:a16="http://schemas.microsoft.com/office/drawing/2014/main" id="{AE672B99-EAFC-3444-B75A-425DD55EBA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4229" name="TextBox 177">
                  <a:extLst>
                    <a:ext uri="{FF2B5EF4-FFF2-40B4-BE49-F238E27FC236}">
                      <a16:creationId xmlns:a16="http://schemas.microsoft.com/office/drawing/2014/main" id="{D1346991-E22D-A840-9543-022580F16E8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206" name="Group 358">
              <a:extLst>
                <a:ext uri="{FF2B5EF4-FFF2-40B4-BE49-F238E27FC236}">
                  <a16:creationId xmlns:a16="http://schemas.microsoft.com/office/drawing/2014/main" id="{8D069F27-7A5E-9F4B-8EA3-0FADD0295E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44207" name="Group 377">
                <a:extLst>
                  <a:ext uri="{FF2B5EF4-FFF2-40B4-BE49-F238E27FC236}">
                    <a16:creationId xmlns:a16="http://schemas.microsoft.com/office/drawing/2014/main" id="{437889C5-F146-0F41-B51B-F6DCD12CF4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44212" name="TextBox 7">
                  <a:extLst>
                    <a:ext uri="{FF2B5EF4-FFF2-40B4-BE49-F238E27FC236}">
                      <a16:creationId xmlns:a16="http://schemas.microsoft.com/office/drawing/2014/main" id="{632D53EE-82A8-3D4A-8EAB-3427F18D70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44213" name="Group 390">
                  <a:extLst>
                    <a:ext uri="{FF2B5EF4-FFF2-40B4-BE49-F238E27FC236}">
                      <a16:creationId xmlns:a16="http://schemas.microsoft.com/office/drawing/2014/main" id="{2F3F767E-EA26-2C49-B5A2-A7D6B55740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44214" name="TextBox 391">
                    <a:extLst>
                      <a:ext uri="{FF2B5EF4-FFF2-40B4-BE49-F238E27FC236}">
                        <a16:creationId xmlns:a16="http://schemas.microsoft.com/office/drawing/2014/main" id="{E87E805F-BF34-4641-BD48-720248BE356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4208" name="TextBox 381">
                <a:extLst>
                  <a:ext uri="{FF2B5EF4-FFF2-40B4-BE49-F238E27FC236}">
                    <a16:creationId xmlns:a16="http://schemas.microsoft.com/office/drawing/2014/main" id="{4DFA6B17-81BC-E04C-B351-4EEA031AB0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210" name="TextBox 384">
                <a:extLst>
                  <a:ext uri="{FF2B5EF4-FFF2-40B4-BE49-F238E27FC236}">
                    <a16:creationId xmlns:a16="http://schemas.microsoft.com/office/drawing/2014/main" id="{76317496-F6F7-614C-BE65-84FFD5A0A8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035" name="Group 223">
            <a:extLst>
              <a:ext uri="{FF2B5EF4-FFF2-40B4-BE49-F238E27FC236}">
                <a16:creationId xmlns:a16="http://schemas.microsoft.com/office/drawing/2014/main" id="{4BA466D0-1D99-1A4F-B387-94D6C889C470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44045" name="Group 225">
              <a:extLst>
                <a:ext uri="{FF2B5EF4-FFF2-40B4-BE49-F238E27FC236}">
                  <a16:creationId xmlns:a16="http://schemas.microsoft.com/office/drawing/2014/main" id="{0F9DE985-E25C-0943-B839-DD04DA9E35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44168" name="TextBox 380">
                <a:extLst>
                  <a:ext uri="{FF2B5EF4-FFF2-40B4-BE49-F238E27FC236}">
                    <a16:creationId xmlns:a16="http://schemas.microsoft.com/office/drawing/2014/main" id="{C70823D2-A299-8946-AF4F-4261B580EE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46" name="Group 226">
              <a:extLst>
                <a:ext uri="{FF2B5EF4-FFF2-40B4-BE49-F238E27FC236}">
                  <a16:creationId xmlns:a16="http://schemas.microsoft.com/office/drawing/2014/main" id="{8762613C-F002-574F-AEAF-FC809D6226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67" name="TextBox 379">
                <a:extLst>
                  <a:ext uri="{FF2B5EF4-FFF2-40B4-BE49-F238E27FC236}">
                    <a16:creationId xmlns:a16="http://schemas.microsoft.com/office/drawing/2014/main" id="{43A9217D-87F7-524F-A88D-8B988D898C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47" name="Group 227">
              <a:extLst>
                <a:ext uri="{FF2B5EF4-FFF2-40B4-BE49-F238E27FC236}">
                  <a16:creationId xmlns:a16="http://schemas.microsoft.com/office/drawing/2014/main" id="{5417CCE3-BCDE-4A43-B99A-3976E8264A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65" name="TextBox 376">
                <a:extLst>
                  <a:ext uri="{FF2B5EF4-FFF2-40B4-BE49-F238E27FC236}">
                    <a16:creationId xmlns:a16="http://schemas.microsoft.com/office/drawing/2014/main" id="{58560170-41B2-3547-BA22-95DBD68DA3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48" name="Group 228">
              <a:extLst>
                <a:ext uri="{FF2B5EF4-FFF2-40B4-BE49-F238E27FC236}">
                  <a16:creationId xmlns:a16="http://schemas.microsoft.com/office/drawing/2014/main" id="{541A89FA-C5D4-A94E-982B-43655EACEF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63" name="TextBox 374">
                <a:extLst>
                  <a:ext uri="{FF2B5EF4-FFF2-40B4-BE49-F238E27FC236}">
                    <a16:creationId xmlns:a16="http://schemas.microsoft.com/office/drawing/2014/main" id="{2D6AD21E-4F2C-5641-864E-C82EEB49A5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4049" name="Group 229">
              <a:extLst>
                <a:ext uri="{FF2B5EF4-FFF2-40B4-BE49-F238E27FC236}">
                  <a16:creationId xmlns:a16="http://schemas.microsoft.com/office/drawing/2014/main" id="{CB2963F4-29EB-F14E-9575-96559F5C46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61" name="TextBox 372">
                <a:extLst>
                  <a:ext uri="{FF2B5EF4-FFF2-40B4-BE49-F238E27FC236}">
                    <a16:creationId xmlns:a16="http://schemas.microsoft.com/office/drawing/2014/main" id="{2419A81D-3A4D-5649-B95E-FD00E4D007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4050" name="Group 230">
              <a:extLst>
                <a:ext uri="{FF2B5EF4-FFF2-40B4-BE49-F238E27FC236}">
                  <a16:creationId xmlns:a16="http://schemas.microsoft.com/office/drawing/2014/main" id="{3C14E848-288D-4B40-9551-C612452C21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59" name="TextBox 370">
                <a:extLst>
                  <a:ext uri="{FF2B5EF4-FFF2-40B4-BE49-F238E27FC236}">
                    <a16:creationId xmlns:a16="http://schemas.microsoft.com/office/drawing/2014/main" id="{81FA12D9-0268-C445-95C0-2FBA071234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44051" name="Group 232">
              <a:extLst>
                <a:ext uri="{FF2B5EF4-FFF2-40B4-BE49-F238E27FC236}">
                  <a16:creationId xmlns:a16="http://schemas.microsoft.com/office/drawing/2014/main" id="{5D212C3C-9646-354F-B097-8FB1783AB1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44156" name="TextBox 367">
                <a:extLst>
                  <a:ext uri="{FF2B5EF4-FFF2-40B4-BE49-F238E27FC236}">
                    <a16:creationId xmlns:a16="http://schemas.microsoft.com/office/drawing/2014/main" id="{8ECE5DAD-8BA4-AE4B-9B3B-0383A8F426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52" name="Group 233">
              <a:extLst>
                <a:ext uri="{FF2B5EF4-FFF2-40B4-BE49-F238E27FC236}">
                  <a16:creationId xmlns:a16="http://schemas.microsoft.com/office/drawing/2014/main" id="{6D250A1E-06FD-CD4E-B1C0-B0FF20458C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55" name="TextBox 366">
                <a:extLst>
                  <a:ext uri="{FF2B5EF4-FFF2-40B4-BE49-F238E27FC236}">
                    <a16:creationId xmlns:a16="http://schemas.microsoft.com/office/drawing/2014/main" id="{1C8B5928-B55F-144F-A930-F2BB0BA9AE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4053" name="Group 234">
              <a:extLst>
                <a:ext uri="{FF2B5EF4-FFF2-40B4-BE49-F238E27FC236}">
                  <a16:creationId xmlns:a16="http://schemas.microsoft.com/office/drawing/2014/main" id="{76475D8F-B324-D84C-A5FA-CC375A2A16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53" name="TextBox 364">
                <a:extLst>
                  <a:ext uri="{FF2B5EF4-FFF2-40B4-BE49-F238E27FC236}">
                    <a16:creationId xmlns:a16="http://schemas.microsoft.com/office/drawing/2014/main" id="{A5A63A25-E669-7C40-9533-79654224B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44054" name="Group 236">
              <a:extLst>
                <a:ext uri="{FF2B5EF4-FFF2-40B4-BE49-F238E27FC236}">
                  <a16:creationId xmlns:a16="http://schemas.microsoft.com/office/drawing/2014/main" id="{D85C48EE-9868-1B49-B300-2269ECEC5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49" name="TextBox 360">
                <a:extLst>
                  <a:ext uri="{FF2B5EF4-FFF2-40B4-BE49-F238E27FC236}">
                    <a16:creationId xmlns:a16="http://schemas.microsoft.com/office/drawing/2014/main" id="{FCD6750C-5213-D647-BA65-116CE2C64C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51" name="TextBox 362">
                <a:extLst>
                  <a:ext uri="{FF2B5EF4-FFF2-40B4-BE49-F238E27FC236}">
                    <a16:creationId xmlns:a16="http://schemas.microsoft.com/office/drawing/2014/main" id="{7FDF11EE-AA78-C84A-A9CA-EE6D3ABC91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44055" name="TextBox 237">
              <a:extLst>
                <a:ext uri="{FF2B5EF4-FFF2-40B4-BE49-F238E27FC236}">
                  <a16:creationId xmlns:a16="http://schemas.microsoft.com/office/drawing/2014/main" id="{5B7011CF-F7F1-F140-A5D4-AF0A5DA2DC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057" name="Group 239">
              <a:extLst>
                <a:ext uri="{FF2B5EF4-FFF2-40B4-BE49-F238E27FC236}">
                  <a16:creationId xmlns:a16="http://schemas.microsoft.com/office/drawing/2014/main" id="{09F39957-D3B9-E645-A2D6-3C6853141E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45" name="TextBox 353">
                <a:extLst>
                  <a:ext uri="{FF2B5EF4-FFF2-40B4-BE49-F238E27FC236}">
                    <a16:creationId xmlns:a16="http://schemas.microsoft.com/office/drawing/2014/main" id="{75BC3EC5-9BB5-5445-8B23-F3D7B13E39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47" name="TextBox 356">
                <a:extLst>
                  <a:ext uri="{FF2B5EF4-FFF2-40B4-BE49-F238E27FC236}">
                    <a16:creationId xmlns:a16="http://schemas.microsoft.com/office/drawing/2014/main" id="{B06F3546-5EC5-AE44-96B8-3F9C82FE9B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58" name="Group 240">
              <a:extLst>
                <a:ext uri="{FF2B5EF4-FFF2-40B4-BE49-F238E27FC236}">
                  <a16:creationId xmlns:a16="http://schemas.microsoft.com/office/drawing/2014/main" id="{5C6659CC-68EC-014D-92B3-325A41AB26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39" name="TextBox 347">
                <a:extLst>
                  <a:ext uri="{FF2B5EF4-FFF2-40B4-BE49-F238E27FC236}">
                    <a16:creationId xmlns:a16="http://schemas.microsoft.com/office/drawing/2014/main" id="{7DEBB575-2542-9B4C-846C-7BD8F09804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41" name="TextBox 349">
                <a:extLst>
                  <a:ext uri="{FF2B5EF4-FFF2-40B4-BE49-F238E27FC236}">
                    <a16:creationId xmlns:a16="http://schemas.microsoft.com/office/drawing/2014/main" id="{4632192F-BC16-AB41-BDFD-AC0781F4F6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59" name="Group 241">
              <a:extLst>
                <a:ext uri="{FF2B5EF4-FFF2-40B4-BE49-F238E27FC236}">
                  <a16:creationId xmlns:a16="http://schemas.microsoft.com/office/drawing/2014/main" id="{901C4086-9BBE-004F-8356-837C86F5DF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35" name="TextBox 343">
                <a:extLst>
                  <a:ext uri="{FF2B5EF4-FFF2-40B4-BE49-F238E27FC236}">
                    <a16:creationId xmlns:a16="http://schemas.microsoft.com/office/drawing/2014/main" id="{3C5CC3D1-B03C-F245-B5E1-B3831F4513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60" name="Group 243">
              <a:extLst>
                <a:ext uri="{FF2B5EF4-FFF2-40B4-BE49-F238E27FC236}">
                  <a16:creationId xmlns:a16="http://schemas.microsoft.com/office/drawing/2014/main" id="{095A4885-FA32-2C4A-A2A8-C89A4A3F6B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33" name="TextBox 341">
                <a:extLst>
                  <a:ext uri="{FF2B5EF4-FFF2-40B4-BE49-F238E27FC236}">
                    <a16:creationId xmlns:a16="http://schemas.microsoft.com/office/drawing/2014/main" id="{018291C9-D879-1E44-A6DE-7A47235A4E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61" name="Group 244">
              <a:extLst>
                <a:ext uri="{FF2B5EF4-FFF2-40B4-BE49-F238E27FC236}">
                  <a16:creationId xmlns:a16="http://schemas.microsoft.com/office/drawing/2014/main" id="{25253D54-2308-8441-9D1D-728EE3164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31" name="TextBox 339">
                <a:extLst>
                  <a:ext uri="{FF2B5EF4-FFF2-40B4-BE49-F238E27FC236}">
                    <a16:creationId xmlns:a16="http://schemas.microsoft.com/office/drawing/2014/main" id="{C4240966-982E-E043-B17C-F991E8BFB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62" name="Group 245">
              <a:extLst>
                <a:ext uri="{FF2B5EF4-FFF2-40B4-BE49-F238E27FC236}">
                  <a16:creationId xmlns:a16="http://schemas.microsoft.com/office/drawing/2014/main" id="{8688D9E0-15C8-EA44-AB78-78A20FE356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44128" name="TextBox 335">
                <a:extLst>
                  <a:ext uri="{FF2B5EF4-FFF2-40B4-BE49-F238E27FC236}">
                    <a16:creationId xmlns:a16="http://schemas.microsoft.com/office/drawing/2014/main" id="{40A48795-BD02-F44B-A73C-C7376F3FB1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63" name="Group 249">
              <a:extLst>
                <a:ext uri="{FF2B5EF4-FFF2-40B4-BE49-F238E27FC236}">
                  <a16:creationId xmlns:a16="http://schemas.microsoft.com/office/drawing/2014/main" id="{292388FD-4A9E-0D45-B356-F2AA72619D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27" name="TextBox 316">
                <a:extLst>
                  <a:ext uri="{FF2B5EF4-FFF2-40B4-BE49-F238E27FC236}">
                    <a16:creationId xmlns:a16="http://schemas.microsoft.com/office/drawing/2014/main" id="{66C20841-EA31-5C4B-8077-71E771E594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64" name="Group 251">
              <a:extLst>
                <a:ext uri="{FF2B5EF4-FFF2-40B4-BE49-F238E27FC236}">
                  <a16:creationId xmlns:a16="http://schemas.microsoft.com/office/drawing/2014/main" id="{A42DB857-7409-014D-9374-FD180EE754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25" name="TextBox 314">
                <a:extLst>
                  <a:ext uri="{FF2B5EF4-FFF2-40B4-BE49-F238E27FC236}">
                    <a16:creationId xmlns:a16="http://schemas.microsoft.com/office/drawing/2014/main" id="{A5B496B2-DCE5-D642-AFC7-B3DF945CA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65" name="Group 252">
              <a:extLst>
                <a:ext uri="{FF2B5EF4-FFF2-40B4-BE49-F238E27FC236}">
                  <a16:creationId xmlns:a16="http://schemas.microsoft.com/office/drawing/2014/main" id="{707484F6-1D82-104E-ACC0-4689C54E53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23" name="TextBox 312">
                <a:extLst>
                  <a:ext uri="{FF2B5EF4-FFF2-40B4-BE49-F238E27FC236}">
                    <a16:creationId xmlns:a16="http://schemas.microsoft.com/office/drawing/2014/main" id="{7F69AA4B-DA05-6543-B72D-CD41D6C7EF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66" name="Group 253">
              <a:extLst>
                <a:ext uri="{FF2B5EF4-FFF2-40B4-BE49-F238E27FC236}">
                  <a16:creationId xmlns:a16="http://schemas.microsoft.com/office/drawing/2014/main" id="{FD34AE6B-362C-174C-A5D1-D6F89EACC3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21" name="TextBox 310">
                <a:extLst>
                  <a:ext uri="{FF2B5EF4-FFF2-40B4-BE49-F238E27FC236}">
                    <a16:creationId xmlns:a16="http://schemas.microsoft.com/office/drawing/2014/main" id="{977DCF99-68D4-2D4C-9717-9D0B8A57B7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4067" name="Group 254">
              <a:extLst>
                <a:ext uri="{FF2B5EF4-FFF2-40B4-BE49-F238E27FC236}">
                  <a16:creationId xmlns:a16="http://schemas.microsoft.com/office/drawing/2014/main" id="{6AF2D89F-5701-704B-A607-CFF975A686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19" name="TextBox 308">
                <a:extLst>
                  <a:ext uri="{FF2B5EF4-FFF2-40B4-BE49-F238E27FC236}">
                    <a16:creationId xmlns:a16="http://schemas.microsoft.com/office/drawing/2014/main" id="{1172D041-49D5-1F47-AB81-67B42E3731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68" name="Group 255">
              <a:extLst>
                <a:ext uri="{FF2B5EF4-FFF2-40B4-BE49-F238E27FC236}">
                  <a16:creationId xmlns:a16="http://schemas.microsoft.com/office/drawing/2014/main" id="{B30B52B2-B1F1-074C-B199-171881C6D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44116" name="TextBox 305">
                <a:extLst>
                  <a:ext uri="{FF2B5EF4-FFF2-40B4-BE49-F238E27FC236}">
                    <a16:creationId xmlns:a16="http://schemas.microsoft.com/office/drawing/2014/main" id="{A9EDBF1A-7D46-F441-8339-234353C9F0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69" name="Group 256">
              <a:extLst>
                <a:ext uri="{FF2B5EF4-FFF2-40B4-BE49-F238E27FC236}">
                  <a16:creationId xmlns:a16="http://schemas.microsoft.com/office/drawing/2014/main" id="{37A84B03-3D20-5348-B8A6-B4D9573387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44114" name="TextBox 303">
                <a:extLst>
                  <a:ext uri="{FF2B5EF4-FFF2-40B4-BE49-F238E27FC236}">
                    <a16:creationId xmlns:a16="http://schemas.microsoft.com/office/drawing/2014/main" id="{064CF226-E010-6B41-9003-3D41A4EC80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0" name="Group 257">
              <a:extLst>
                <a:ext uri="{FF2B5EF4-FFF2-40B4-BE49-F238E27FC236}">
                  <a16:creationId xmlns:a16="http://schemas.microsoft.com/office/drawing/2014/main" id="{F694CBCD-8BC5-064A-A8DC-B0BA7F6DC9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44112" name="TextBox 301">
                <a:extLst>
                  <a:ext uri="{FF2B5EF4-FFF2-40B4-BE49-F238E27FC236}">
                    <a16:creationId xmlns:a16="http://schemas.microsoft.com/office/drawing/2014/main" id="{3BC16F53-C21E-8D4A-9985-B6EAC67095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1" name="Group 258">
              <a:extLst>
                <a:ext uri="{FF2B5EF4-FFF2-40B4-BE49-F238E27FC236}">
                  <a16:creationId xmlns:a16="http://schemas.microsoft.com/office/drawing/2014/main" id="{DADD6FD8-FAB8-B44E-A07D-BA8E641C5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44106" name="Group 295">
                <a:extLst>
                  <a:ext uri="{FF2B5EF4-FFF2-40B4-BE49-F238E27FC236}">
                    <a16:creationId xmlns:a16="http://schemas.microsoft.com/office/drawing/2014/main" id="{9562A9A7-0BE9-2346-8844-4EF07F538E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44110" name="TextBox 299">
                  <a:extLst>
                    <a:ext uri="{FF2B5EF4-FFF2-40B4-BE49-F238E27FC236}">
                      <a16:creationId xmlns:a16="http://schemas.microsoft.com/office/drawing/2014/main" id="{7EC6A0F1-22D9-EC4D-A11D-FDC34EE33F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107" name="Group 296">
                <a:extLst>
                  <a:ext uri="{FF2B5EF4-FFF2-40B4-BE49-F238E27FC236}">
                    <a16:creationId xmlns:a16="http://schemas.microsoft.com/office/drawing/2014/main" id="{F8677909-E4D4-0240-A0A9-1FB812BD08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44108" name="TextBox 297">
                  <a:extLst>
                    <a:ext uri="{FF2B5EF4-FFF2-40B4-BE49-F238E27FC236}">
                      <a16:creationId xmlns:a16="http://schemas.microsoft.com/office/drawing/2014/main" id="{0B42E939-62F2-1A49-83E1-28C48F5484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4072" name="Group 259">
              <a:extLst>
                <a:ext uri="{FF2B5EF4-FFF2-40B4-BE49-F238E27FC236}">
                  <a16:creationId xmlns:a16="http://schemas.microsoft.com/office/drawing/2014/main" id="{9616ADE0-704D-C341-B060-F51018878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05" name="TextBox 294">
                <a:extLst>
                  <a:ext uri="{FF2B5EF4-FFF2-40B4-BE49-F238E27FC236}">
                    <a16:creationId xmlns:a16="http://schemas.microsoft.com/office/drawing/2014/main" id="{0F3FB705-EEF5-D74E-A8B9-7388851CD8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73" name="Group 260">
              <a:extLst>
                <a:ext uri="{FF2B5EF4-FFF2-40B4-BE49-F238E27FC236}">
                  <a16:creationId xmlns:a16="http://schemas.microsoft.com/office/drawing/2014/main" id="{8A4CE2AF-3FE1-5D43-B971-D208CD316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44102" name="TextBox 291">
                <a:extLst>
                  <a:ext uri="{FF2B5EF4-FFF2-40B4-BE49-F238E27FC236}">
                    <a16:creationId xmlns:a16="http://schemas.microsoft.com/office/drawing/2014/main" id="{9AAF1ACF-58E7-4D41-BEF1-B6E86C3A94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4" name="Group 261">
              <a:extLst>
                <a:ext uri="{FF2B5EF4-FFF2-40B4-BE49-F238E27FC236}">
                  <a16:creationId xmlns:a16="http://schemas.microsoft.com/office/drawing/2014/main" id="{C8921E1E-905D-3A4A-9818-6CB54AB9CC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44100" name="TextBox 289">
                <a:extLst>
                  <a:ext uri="{FF2B5EF4-FFF2-40B4-BE49-F238E27FC236}">
                    <a16:creationId xmlns:a16="http://schemas.microsoft.com/office/drawing/2014/main" id="{494A4953-FCA4-884D-93D1-D56EE3B346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5" name="Group 262">
              <a:extLst>
                <a:ext uri="{FF2B5EF4-FFF2-40B4-BE49-F238E27FC236}">
                  <a16:creationId xmlns:a16="http://schemas.microsoft.com/office/drawing/2014/main" id="{2388BD0C-681D-3D41-9A1F-5F247D9A93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099" name="TextBox 288">
                <a:extLst>
                  <a:ext uri="{FF2B5EF4-FFF2-40B4-BE49-F238E27FC236}">
                    <a16:creationId xmlns:a16="http://schemas.microsoft.com/office/drawing/2014/main" id="{6DBF9BEC-2361-B143-89E9-6315D7C2FF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76" name="Group 263">
              <a:extLst>
                <a:ext uri="{FF2B5EF4-FFF2-40B4-BE49-F238E27FC236}">
                  <a16:creationId xmlns:a16="http://schemas.microsoft.com/office/drawing/2014/main" id="{BFFB9304-65CE-914C-BA18-64FE141C1D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097" name="TextBox 286">
                <a:extLst>
                  <a:ext uri="{FF2B5EF4-FFF2-40B4-BE49-F238E27FC236}">
                    <a16:creationId xmlns:a16="http://schemas.microsoft.com/office/drawing/2014/main" id="{4A36C204-35F0-9B41-9F85-C8146DE4CE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77" name="Group 264">
              <a:extLst>
                <a:ext uri="{FF2B5EF4-FFF2-40B4-BE49-F238E27FC236}">
                  <a16:creationId xmlns:a16="http://schemas.microsoft.com/office/drawing/2014/main" id="{90430DA2-EB85-CA40-9359-4680CABC9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44094" name="TextBox 283">
                <a:extLst>
                  <a:ext uri="{FF2B5EF4-FFF2-40B4-BE49-F238E27FC236}">
                    <a16:creationId xmlns:a16="http://schemas.microsoft.com/office/drawing/2014/main" id="{EA0DF3D2-77E3-884A-9CF5-54526D84D6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8" name="Group 265">
              <a:extLst>
                <a:ext uri="{FF2B5EF4-FFF2-40B4-BE49-F238E27FC236}">
                  <a16:creationId xmlns:a16="http://schemas.microsoft.com/office/drawing/2014/main" id="{ADAB0B7D-6EF5-4847-B923-675CA8995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44092" name="TextBox 280">
                <a:extLst>
                  <a:ext uri="{FF2B5EF4-FFF2-40B4-BE49-F238E27FC236}">
                    <a16:creationId xmlns:a16="http://schemas.microsoft.com/office/drawing/2014/main" id="{763F65CF-2707-7040-A0C5-11E319C1E0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9" name="Group 266">
              <a:extLst>
                <a:ext uri="{FF2B5EF4-FFF2-40B4-BE49-F238E27FC236}">
                  <a16:creationId xmlns:a16="http://schemas.microsoft.com/office/drawing/2014/main" id="{C1890F70-A1A2-4342-B18E-2395EE8533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44090" name="TextBox 278">
                <a:extLst>
                  <a:ext uri="{FF2B5EF4-FFF2-40B4-BE49-F238E27FC236}">
                    <a16:creationId xmlns:a16="http://schemas.microsoft.com/office/drawing/2014/main" id="{47559B34-33ED-734E-A64E-FC59831EBF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80" name="Group 267">
              <a:extLst>
                <a:ext uri="{FF2B5EF4-FFF2-40B4-BE49-F238E27FC236}">
                  <a16:creationId xmlns:a16="http://schemas.microsoft.com/office/drawing/2014/main" id="{37B88954-4AE7-5A4D-8D0E-2817C1B17D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44084" name="Group 272">
                <a:extLst>
                  <a:ext uri="{FF2B5EF4-FFF2-40B4-BE49-F238E27FC236}">
                    <a16:creationId xmlns:a16="http://schemas.microsoft.com/office/drawing/2014/main" id="{44C2E0F2-BA68-7B4E-812E-EBAE9ECBC0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085" name="Group 273">
                <a:extLst>
                  <a:ext uri="{FF2B5EF4-FFF2-40B4-BE49-F238E27FC236}">
                    <a16:creationId xmlns:a16="http://schemas.microsoft.com/office/drawing/2014/main" id="{B4FC721A-CE37-7D4D-B143-647957A8FB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44086" name="TextBox 274">
                  <a:extLst>
                    <a:ext uri="{FF2B5EF4-FFF2-40B4-BE49-F238E27FC236}">
                      <a16:creationId xmlns:a16="http://schemas.microsoft.com/office/drawing/2014/main" id="{12DCD527-930C-D74D-ACC4-5714E640B8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4081" name="Group 268">
              <a:extLst>
                <a:ext uri="{FF2B5EF4-FFF2-40B4-BE49-F238E27FC236}">
                  <a16:creationId xmlns:a16="http://schemas.microsoft.com/office/drawing/2014/main" id="{77D527B5-D0B0-3146-A77A-694E3D6199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44082" name="TextBox 270">
                <a:extLst>
                  <a:ext uri="{FF2B5EF4-FFF2-40B4-BE49-F238E27FC236}">
                    <a16:creationId xmlns:a16="http://schemas.microsoft.com/office/drawing/2014/main" id="{969D960D-F230-5F45-AF2C-FF03DC514E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4036" name="Group 404">
            <a:extLst>
              <a:ext uri="{FF2B5EF4-FFF2-40B4-BE49-F238E27FC236}">
                <a16:creationId xmlns:a16="http://schemas.microsoft.com/office/drawing/2014/main" id="{0E54DBDF-ADEA-F949-9FD4-384E40E4D2A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44039" name="TextBox 405">
              <a:extLst>
                <a:ext uri="{FF2B5EF4-FFF2-40B4-BE49-F238E27FC236}">
                  <a16:creationId xmlns:a16="http://schemas.microsoft.com/office/drawing/2014/main" id="{CFF4CD29-CA56-8349-B90E-4C277D9678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4042" name="TextBox 411">
              <a:extLst>
                <a:ext uri="{FF2B5EF4-FFF2-40B4-BE49-F238E27FC236}">
                  <a16:creationId xmlns:a16="http://schemas.microsoft.com/office/drawing/2014/main" id="{B5E643C2-F79F-C847-9C81-53BD29F59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044" name="TextBox 413">
              <a:extLst>
                <a:ext uri="{FF2B5EF4-FFF2-40B4-BE49-F238E27FC236}">
                  <a16:creationId xmlns:a16="http://schemas.microsoft.com/office/drawing/2014/main" id="{D10FFE19-0052-7F47-8E00-9575467F14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44037" name="TextBox 347">
            <a:extLst>
              <a:ext uri="{FF2B5EF4-FFF2-40B4-BE49-F238E27FC236}">
                <a16:creationId xmlns:a16="http://schemas.microsoft.com/office/drawing/2014/main" id="{75E8832B-6572-F84C-9877-D9DF0775B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2190751"/>
            <a:ext cx="16970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Flags Register</a:t>
            </a:r>
          </a:p>
        </p:txBody>
      </p:sp>
      <p:sp>
        <p:nvSpPr>
          <p:cNvPr id="44038" name="TextBox 1">
            <a:extLst>
              <a:ext uri="{FF2B5EF4-FFF2-40B4-BE49-F238E27FC236}">
                <a16:creationId xmlns:a16="http://schemas.microsoft.com/office/drawing/2014/main" id="{0580E045-0D82-A349-8556-334A701C4E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4388" y="3235325"/>
            <a:ext cx="9906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FF0000"/>
                </a:solidFill>
                <a:latin typeface="Times" pitchFamily="2" charset="0"/>
              </a:rPr>
              <a:t>CF OF NF ZF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1" name="Group 29">
            <a:extLst>
              <a:ext uri="{FF2B5EF4-FFF2-40B4-BE49-F238E27FC236}">
                <a16:creationId xmlns:a16="http://schemas.microsoft.com/office/drawing/2014/main" id="{270C593F-DB05-974A-A5E9-CF070F5FA3B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46218" name="Group 49">
              <a:extLst>
                <a:ext uri="{FF2B5EF4-FFF2-40B4-BE49-F238E27FC236}">
                  <a16:creationId xmlns:a16="http://schemas.microsoft.com/office/drawing/2014/main" id="{757457A9-F566-A244-8BD3-8F0EA323A2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46384" name="Group 33">
                <a:extLst>
                  <a:ext uri="{FF2B5EF4-FFF2-40B4-BE49-F238E27FC236}">
                    <a16:creationId xmlns:a16="http://schemas.microsoft.com/office/drawing/2014/main" id="{05BC8071-9D62-8E48-8A8E-59FEB54C43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46426" name="TextBox 467">
                  <a:extLst>
                    <a:ext uri="{FF2B5EF4-FFF2-40B4-BE49-F238E27FC236}">
                      <a16:creationId xmlns:a16="http://schemas.microsoft.com/office/drawing/2014/main" id="{05D563DC-45E9-B449-B732-3BBC5FB746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385" name="Group 34">
                <a:extLst>
                  <a:ext uri="{FF2B5EF4-FFF2-40B4-BE49-F238E27FC236}">
                    <a16:creationId xmlns:a16="http://schemas.microsoft.com/office/drawing/2014/main" id="{AFF2BE8D-4DF1-2345-B3B0-0DE74FB778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46424" name="TextBox 469">
                  <a:extLst>
                    <a:ext uri="{FF2B5EF4-FFF2-40B4-BE49-F238E27FC236}">
                      <a16:creationId xmlns:a16="http://schemas.microsoft.com/office/drawing/2014/main" id="{8D9D522A-AA62-DE4F-BFD0-0449688903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6387" name="TextBox 472">
                <a:extLst>
                  <a:ext uri="{FF2B5EF4-FFF2-40B4-BE49-F238E27FC236}">
                    <a16:creationId xmlns:a16="http://schemas.microsoft.com/office/drawing/2014/main" id="{D376DC67-6A14-D442-A933-BC6FA45906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46388" name="Group 441">
                <a:extLst>
                  <a:ext uri="{FF2B5EF4-FFF2-40B4-BE49-F238E27FC236}">
                    <a16:creationId xmlns:a16="http://schemas.microsoft.com/office/drawing/2014/main" id="{7D4A7885-81C5-2B4F-91C7-98541B3DB3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46407" name="Group 450">
                  <a:extLst>
                    <a:ext uri="{FF2B5EF4-FFF2-40B4-BE49-F238E27FC236}">
                      <a16:creationId xmlns:a16="http://schemas.microsoft.com/office/drawing/2014/main" id="{A4E2CAE3-ECED-F341-9C6B-A6C1F3EB05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46421" name="TextBox 464">
                    <a:extLst>
                      <a:ext uri="{FF2B5EF4-FFF2-40B4-BE49-F238E27FC236}">
                        <a16:creationId xmlns:a16="http://schemas.microsoft.com/office/drawing/2014/main" id="{1B398146-E8EE-3546-BDE0-E5BBE45D09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423" name="TextBox 466">
                    <a:extLst>
                      <a:ext uri="{FF2B5EF4-FFF2-40B4-BE49-F238E27FC236}">
                        <a16:creationId xmlns:a16="http://schemas.microsoft.com/office/drawing/2014/main" id="{571AA7B4-FFB1-B746-B030-8D3F9A0433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46408" name="Group 451">
                  <a:extLst>
                    <a:ext uri="{FF2B5EF4-FFF2-40B4-BE49-F238E27FC236}">
                      <a16:creationId xmlns:a16="http://schemas.microsoft.com/office/drawing/2014/main" id="{5E9739CF-A7D6-7242-96E8-00D74C8F73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46418" name="TextBox 461">
                    <a:extLst>
                      <a:ext uri="{FF2B5EF4-FFF2-40B4-BE49-F238E27FC236}">
                        <a16:creationId xmlns:a16="http://schemas.microsoft.com/office/drawing/2014/main" id="{72A087F1-7A1B-B140-890B-FDA2FBAD93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420" name="TextBox 463">
                    <a:extLst>
                      <a:ext uri="{FF2B5EF4-FFF2-40B4-BE49-F238E27FC236}">
                        <a16:creationId xmlns:a16="http://schemas.microsoft.com/office/drawing/2014/main" id="{1ECDB4CA-3A2E-FE49-BAAB-63DA7581213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46409" name="Group 452">
                  <a:extLst>
                    <a:ext uri="{FF2B5EF4-FFF2-40B4-BE49-F238E27FC236}">
                      <a16:creationId xmlns:a16="http://schemas.microsoft.com/office/drawing/2014/main" id="{633971D8-99A7-184F-AAB0-6A5F67D521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46415" name="TextBox 458">
                    <a:extLst>
                      <a:ext uri="{FF2B5EF4-FFF2-40B4-BE49-F238E27FC236}">
                        <a16:creationId xmlns:a16="http://schemas.microsoft.com/office/drawing/2014/main" id="{D3B053F2-E6BB-714E-BE1E-CC2C27D38A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417" name="TextBox 460">
                    <a:extLst>
                      <a:ext uri="{FF2B5EF4-FFF2-40B4-BE49-F238E27FC236}">
                        <a16:creationId xmlns:a16="http://schemas.microsoft.com/office/drawing/2014/main" id="{E3AE927A-F32F-E547-88CB-5CAD96FEC63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6411" name="Group 453">
                  <a:extLst>
                    <a:ext uri="{FF2B5EF4-FFF2-40B4-BE49-F238E27FC236}">
                      <a16:creationId xmlns:a16="http://schemas.microsoft.com/office/drawing/2014/main" id="{94A3B74C-FDF1-B941-A02F-1B05C61B3F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46412" name="TextBox 455">
                    <a:extLst>
                      <a:ext uri="{FF2B5EF4-FFF2-40B4-BE49-F238E27FC236}">
                        <a16:creationId xmlns:a16="http://schemas.microsoft.com/office/drawing/2014/main" id="{B5F1A830-1AB6-3B42-9123-C2211D12F8A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414" name="TextBox 457">
                    <a:extLst>
                      <a:ext uri="{FF2B5EF4-FFF2-40B4-BE49-F238E27FC236}">
                        <a16:creationId xmlns:a16="http://schemas.microsoft.com/office/drawing/2014/main" id="{51AE7DBC-3F5C-DA45-B1D4-497590A8C99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46389" name="Group 44">
                <a:extLst>
                  <a:ext uri="{FF2B5EF4-FFF2-40B4-BE49-F238E27FC236}">
                    <a16:creationId xmlns:a16="http://schemas.microsoft.com/office/drawing/2014/main" id="{AFDFB928-DA5B-0E4F-AFCD-6DC95AAC3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46405" name="TextBox 443">
                  <a:extLst>
                    <a:ext uri="{FF2B5EF4-FFF2-40B4-BE49-F238E27FC236}">
                      <a16:creationId xmlns:a16="http://schemas.microsoft.com/office/drawing/2014/main" id="{A10B87C1-D779-184E-81C4-1093D23725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390" name="Group 48">
                <a:extLst>
                  <a:ext uri="{FF2B5EF4-FFF2-40B4-BE49-F238E27FC236}">
                    <a16:creationId xmlns:a16="http://schemas.microsoft.com/office/drawing/2014/main" id="{8C1BF3D9-A123-F042-8CCE-00E09C3ABC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46403" name="TextBox 445">
                  <a:extLst>
                    <a:ext uri="{FF2B5EF4-FFF2-40B4-BE49-F238E27FC236}">
                      <a16:creationId xmlns:a16="http://schemas.microsoft.com/office/drawing/2014/main" id="{AD15002E-00AD-9A4B-99FA-93A2EE9359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6391" name="TextBox 448">
                <a:extLst>
                  <a:ext uri="{FF2B5EF4-FFF2-40B4-BE49-F238E27FC236}">
                    <a16:creationId xmlns:a16="http://schemas.microsoft.com/office/drawing/2014/main" id="{1386EA7F-EA99-114F-A736-BEA885F2B4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46392" name="TextBox 474">
                <a:extLst>
                  <a:ext uri="{FF2B5EF4-FFF2-40B4-BE49-F238E27FC236}">
                    <a16:creationId xmlns:a16="http://schemas.microsoft.com/office/drawing/2014/main" id="{73D91A8E-1395-BA41-9BCE-74B97FC3BC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46393" name="Group 475">
                <a:extLst>
                  <a:ext uri="{FF2B5EF4-FFF2-40B4-BE49-F238E27FC236}">
                    <a16:creationId xmlns:a16="http://schemas.microsoft.com/office/drawing/2014/main" id="{EE871C8E-7C04-1A48-A382-A010CA53E3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46401" name="TextBox 476">
                  <a:extLst>
                    <a:ext uri="{FF2B5EF4-FFF2-40B4-BE49-F238E27FC236}">
                      <a16:creationId xmlns:a16="http://schemas.microsoft.com/office/drawing/2014/main" id="{7116EEF2-19F9-6747-B100-72D1B4EC24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394" name="Group 478">
                <a:extLst>
                  <a:ext uri="{FF2B5EF4-FFF2-40B4-BE49-F238E27FC236}">
                    <a16:creationId xmlns:a16="http://schemas.microsoft.com/office/drawing/2014/main" id="{5AE70E7D-D3E8-5242-8E84-C77D0EB6F6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46399" name="TextBox 482">
                  <a:extLst>
                    <a:ext uri="{FF2B5EF4-FFF2-40B4-BE49-F238E27FC236}">
                      <a16:creationId xmlns:a16="http://schemas.microsoft.com/office/drawing/2014/main" id="{DCA2DCD6-1498-044A-B308-8FB926126B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395" name="Group 498">
                <a:extLst>
                  <a:ext uri="{FF2B5EF4-FFF2-40B4-BE49-F238E27FC236}">
                    <a16:creationId xmlns:a16="http://schemas.microsoft.com/office/drawing/2014/main" id="{3D0B1BD4-C887-B242-A0CD-18EE192FC7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46397" name="TextBox 499">
                  <a:extLst>
                    <a:ext uri="{FF2B5EF4-FFF2-40B4-BE49-F238E27FC236}">
                      <a16:creationId xmlns:a16="http://schemas.microsoft.com/office/drawing/2014/main" id="{F4B81AEE-B675-2747-85BF-18EF9894E6B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6219" name="Group 132">
              <a:extLst>
                <a:ext uri="{FF2B5EF4-FFF2-40B4-BE49-F238E27FC236}">
                  <a16:creationId xmlns:a16="http://schemas.microsoft.com/office/drawing/2014/main" id="{C2A89B61-F6D4-B64B-867F-D6217D94BF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6220" name="Group 6">
              <a:extLst>
                <a:ext uri="{FF2B5EF4-FFF2-40B4-BE49-F238E27FC236}">
                  <a16:creationId xmlns:a16="http://schemas.microsoft.com/office/drawing/2014/main" id="{5587C62C-B1D5-5C46-B14A-684D1642A3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46358" name="Group 55">
                <a:extLst>
                  <a:ext uri="{FF2B5EF4-FFF2-40B4-BE49-F238E27FC236}">
                    <a16:creationId xmlns:a16="http://schemas.microsoft.com/office/drawing/2014/main" id="{1CA2FDC2-3614-4B4E-BA7B-DBF867DA5F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46379" name="TextBox 57">
                  <a:extLst>
                    <a:ext uri="{FF2B5EF4-FFF2-40B4-BE49-F238E27FC236}">
                      <a16:creationId xmlns:a16="http://schemas.microsoft.com/office/drawing/2014/main" id="{E3DD27CB-138D-A64C-8245-D6117C0CC8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6359" name="TextBox 59">
                <a:extLst>
                  <a:ext uri="{FF2B5EF4-FFF2-40B4-BE49-F238E27FC236}">
                    <a16:creationId xmlns:a16="http://schemas.microsoft.com/office/drawing/2014/main" id="{E90305AE-964A-6540-9811-CA03946112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46221" name="Group 17">
              <a:extLst>
                <a:ext uri="{FF2B5EF4-FFF2-40B4-BE49-F238E27FC236}">
                  <a16:creationId xmlns:a16="http://schemas.microsoft.com/office/drawing/2014/main" id="{D49A8EC0-9DD2-B24C-84CC-DA55E01488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6352" name="Group 16">
                <a:extLst>
                  <a:ext uri="{FF2B5EF4-FFF2-40B4-BE49-F238E27FC236}">
                    <a16:creationId xmlns:a16="http://schemas.microsoft.com/office/drawing/2014/main" id="{14CF59D9-5B29-E34A-8995-4D0C610E2F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46356" name="TextBox 82">
                  <a:extLst>
                    <a:ext uri="{FF2B5EF4-FFF2-40B4-BE49-F238E27FC236}">
                      <a16:creationId xmlns:a16="http://schemas.microsoft.com/office/drawing/2014/main" id="{9029F681-C9F3-724C-8600-59BA22C4D0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6353" name="TextBox 87">
                <a:extLst>
                  <a:ext uri="{FF2B5EF4-FFF2-40B4-BE49-F238E27FC236}">
                    <a16:creationId xmlns:a16="http://schemas.microsoft.com/office/drawing/2014/main" id="{E9A044C2-E293-C547-9DD5-C93F0B9E88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222" name="Group 154">
              <a:extLst>
                <a:ext uri="{FF2B5EF4-FFF2-40B4-BE49-F238E27FC236}">
                  <a16:creationId xmlns:a16="http://schemas.microsoft.com/office/drawing/2014/main" id="{646C76D3-EFFC-0D43-8ACB-263D174449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46345" name="TextBox 155">
                <a:extLst>
                  <a:ext uri="{FF2B5EF4-FFF2-40B4-BE49-F238E27FC236}">
                    <a16:creationId xmlns:a16="http://schemas.microsoft.com/office/drawing/2014/main" id="{11676105-061B-A34D-B00E-7FAE2349C9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348" name="TextBox 161">
                <a:extLst>
                  <a:ext uri="{FF2B5EF4-FFF2-40B4-BE49-F238E27FC236}">
                    <a16:creationId xmlns:a16="http://schemas.microsoft.com/office/drawing/2014/main" id="{CF05E7F1-73B6-D04D-BB83-D8D626336B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223" name="Group 138">
              <a:extLst>
                <a:ext uri="{FF2B5EF4-FFF2-40B4-BE49-F238E27FC236}">
                  <a16:creationId xmlns:a16="http://schemas.microsoft.com/office/drawing/2014/main" id="{62B1A6DD-3DEA-504D-83BC-1F64C9C25D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46338" name="TextBox 139">
                <a:extLst>
                  <a:ext uri="{FF2B5EF4-FFF2-40B4-BE49-F238E27FC236}">
                    <a16:creationId xmlns:a16="http://schemas.microsoft.com/office/drawing/2014/main" id="{5B5785E4-255C-8D46-BCDB-5523F9B498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341" name="TextBox 145">
                <a:extLst>
                  <a:ext uri="{FF2B5EF4-FFF2-40B4-BE49-F238E27FC236}">
                    <a16:creationId xmlns:a16="http://schemas.microsoft.com/office/drawing/2014/main" id="{5A06891B-3705-B044-B0CA-A0318A673B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26" name="Group 37">
              <a:extLst>
                <a:ext uri="{FF2B5EF4-FFF2-40B4-BE49-F238E27FC236}">
                  <a16:creationId xmlns:a16="http://schemas.microsoft.com/office/drawing/2014/main" id="{AD670E9E-A002-964B-9D7F-802DB65CA3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6337" name="TextBox 36">
                <a:extLst>
                  <a:ext uri="{FF2B5EF4-FFF2-40B4-BE49-F238E27FC236}">
                    <a16:creationId xmlns:a16="http://schemas.microsoft.com/office/drawing/2014/main" id="{A08A02A9-7826-2949-BE15-ADC4B20BD5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31" name="Group 186">
              <a:extLst>
                <a:ext uri="{FF2B5EF4-FFF2-40B4-BE49-F238E27FC236}">
                  <a16:creationId xmlns:a16="http://schemas.microsoft.com/office/drawing/2014/main" id="{31A6F934-BF03-9840-BF5C-F33DB5DED0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35" name="Group 23">
              <a:extLst>
                <a:ext uri="{FF2B5EF4-FFF2-40B4-BE49-F238E27FC236}">
                  <a16:creationId xmlns:a16="http://schemas.microsoft.com/office/drawing/2014/main" id="{5EBB5CB4-D8CD-B041-9074-F7A03604C9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46321" name="Group 43">
                <a:extLst>
                  <a:ext uri="{FF2B5EF4-FFF2-40B4-BE49-F238E27FC236}">
                    <a16:creationId xmlns:a16="http://schemas.microsoft.com/office/drawing/2014/main" id="{070A4F65-A14A-9445-B7A2-A6356D1682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46329" name="Group 38">
                  <a:extLst>
                    <a:ext uri="{FF2B5EF4-FFF2-40B4-BE49-F238E27FC236}">
                      <a16:creationId xmlns:a16="http://schemas.microsoft.com/office/drawing/2014/main" id="{C61FB1F6-6BB3-6345-95BE-DB11112CA4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46332" name="TextBox 39">
                    <a:extLst>
                      <a:ext uri="{FF2B5EF4-FFF2-40B4-BE49-F238E27FC236}">
                        <a16:creationId xmlns:a16="http://schemas.microsoft.com/office/drawing/2014/main" id="{5B5B7AEB-0601-1D45-95DE-8DA60C6EF5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6330" name="TextBox 41">
                  <a:extLst>
                    <a:ext uri="{FF2B5EF4-FFF2-40B4-BE49-F238E27FC236}">
                      <a16:creationId xmlns:a16="http://schemas.microsoft.com/office/drawing/2014/main" id="{A157AA62-0003-7947-9F3D-7439D98019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6325" name="Group 106">
                <a:extLst>
                  <a:ext uri="{FF2B5EF4-FFF2-40B4-BE49-F238E27FC236}">
                    <a16:creationId xmlns:a16="http://schemas.microsoft.com/office/drawing/2014/main" id="{3ECEE5CA-735D-914B-A0C6-5D81B48F01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328" name="TextBox 108">
                  <a:extLst>
                    <a:ext uri="{FF2B5EF4-FFF2-40B4-BE49-F238E27FC236}">
                      <a16:creationId xmlns:a16="http://schemas.microsoft.com/office/drawing/2014/main" id="{1DB853EA-67FA-F146-A6C4-D5D91B9308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37" name="Group 5">
              <a:extLst>
                <a:ext uri="{FF2B5EF4-FFF2-40B4-BE49-F238E27FC236}">
                  <a16:creationId xmlns:a16="http://schemas.microsoft.com/office/drawing/2014/main" id="{38E4D54F-CBCC-904A-9A24-1DE4791295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46319" name="TextBox 483">
                <a:extLst>
                  <a:ext uri="{FF2B5EF4-FFF2-40B4-BE49-F238E27FC236}">
                    <a16:creationId xmlns:a16="http://schemas.microsoft.com/office/drawing/2014/main" id="{F00FC489-718A-1944-A5E4-AC20185202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239" name="Group 32">
              <a:extLst>
                <a:ext uri="{FF2B5EF4-FFF2-40B4-BE49-F238E27FC236}">
                  <a16:creationId xmlns:a16="http://schemas.microsoft.com/office/drawing/2014/main" id="{9937A838-7936-F84E-BCA9-382BBD232E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46311" name="Group 491">
                <a:extLst>
                  <a:ext uri="{FF2B5EF4-FFF2-40B4-BE49-F238E27FC236}">
                    <a16:creationId xmlns:a16="http://schemas.microsoft.com/office/drawing/2014/main" id="{C7BCBEFF-891C-AE41-B0C4-D05BD6C954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46317" name="TextBox 492">
                  <a:extLst>
                    <a:ext uri="{FF2B5EF4-FFF2-40B4-BE49-F238E27FC236}">
                      <a16:creationId xmlns:a16="http://schemas.microsoft.com/office/drawing/2014/main" id="{F03F2443-6DB7-2C46-8DB1-E5E4CCC235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312" name="Group 494">
                <a:extLst>
                  <a:ext uri="{FF2B5EF4-FFF2-40B4-BE49-F238E27FC236}">
                    <a16:creationId xmlns:a16="http://schemas.microsoft.com/office/drawing/2014/main" id="{761DB48E-2D07-D142-B8C0-0F68B7B5BA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46315" name="TextBox 495">
                  <a:extLst>
                    <a:ext uri="{FF2B5EF4-FFF2-40B4-BE49-F238E27FC236}">
                      <a16:creationId xmlns:a16="http://schemas.microsoft.com/office/drawing/2014/main" id="{33E20EA1-F21B-454E-A05E-640F0595061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6313" name="TextBox 503">
                <a:extLst>
                  <a:ext uri="{FF2B5EF4-FFF2-40B4-BE49-F238E27FC236}">
                    <a16:creationId xmlns:a16="http://schemas.microsoft.com/office/drawing/2014/main" id="{B78B4170-4B47-F64C-8277-2D2B33CED1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6243" name="TextBox 12">
              <a:extLst>
                <a:ext uri="{FF2B5EF4-FFF2-40B4-BE49-F238E27FC236}">
                  <a16:creationId xmlns:a16="http://schemas.microsoft.com/office/drawing/2014/main" id="{6026531D-575C-A641-AD08-AAFEA3ACCC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46244" name="Group 317">
              <a:extLst>
                <a:ext uri="{FF2B5EF4-FFF2-40B4-BE49-F238E27FC236}">
                  <a16:creationId xmlns:a16="http://schemas.microsoft.com/office/drawing/2014/main" id="{A4E92052-CA73-9A41-AA4B-2A47620A99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46294" name="Group 318">
                <a:extLst>
                  <a:ext uri="{FF2B5EF4-FFF2-40B4-BE49-F238E27FC236}">
                    <a16:creationId xmlns:a16="http://schemas.microsoft.com/office/drawing/2014/main" id="{C2AE9517-DA9B-124E-978D-F5EB328E45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6303" name="Group 327">
                  <a:extLst>
                    <a:ext uri="{FF2B5EF4-FFF2-40B4-BE49-F238E27FC236}">
                      <a16:creationId xmlns:a16="http://schemas.microsoft.com/office/drawing/2014/main" id="{7BE55211-32CA-014C-8BE3-07DC426E2A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46304" name="TextBox 7">
                    <a:extLst>
                      <a:ext uri="{FF2B5EF4-FFF2-40B4-BE49-F238E27FC236}">
                        <a16:creationId xmlns:a16="http://schemas.microsoft.com/office/drawing/2014/main" id="{39C59D8C-0D0B-1D4D-BF69-DC20BB651B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306" name="TextBox 329">
                    <a:extLst>
                      <a:ext uri="{FF2B5EF4-FFF2-40B4-BE49-F238E27FC236}">
                        <a16:creationId xmlns:a16="http://schemas.microsoft.com/office/drawing/2014/main" id="{4F28998E-05D2-B748-A1F1-010DAF30358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46307" name="Group 330">
                    <a:extLst>
                      <a:ext uri="{FF2B5EF4-FFF2-40B4-BE49-F238E27FC236}">
                        <a16:creationId xmlns:a16="http://schemas.microsoft.com/office/drawing/2014/main" id="{AB8F9FFB-2919-5440-B863-FFCF44002C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46309" name="TextBox 333">
                      <a:extLst>
                        <a:ext uri="{FF2B5EF4-FFF2-40B4-BE49-F238E27FC236}">
                          <a16:creationId xmlns:a16="http://schemas.microsoft.com/office/drawing/2014/main" id="{2EC53C67-AFAD-094A-B42C-25618D5DBCFA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6308" name="TextBox 332">
                    <a:extLst>
                      <a:ext uri="{FF2B5EF4-FFF2-40B4-BE49-F238E27FC236}">
                        <a16:creationId xmlns:a16="http://schemas.microsoft.com/office/drawing/2014/main" id="{1C3B849D-CF7D-6B43-955D-75C01E40507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245" name="Group 11">
              <a:extLst>
                <a:ext uri="{FF2B5EF4-FFF2-40B4-BE49-F238E27FC236}">
                  <a16:creationId xmlns:a16="http://schemas.microsoft.com/office/drawing/2014/main" id="{C595AFF7-39C2-3F40-9CDC-CACD027DE7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50" name="Group 60">
              <a:extLst>
                <a:ext uri="{FF2B5EF4-FFF2-40B4-BE49-F238E27FC236}">
                  <a16:creationId xmlns:a16="http://schemas.microsoft.com/office/drawing/2014/main" id="{277BFA3D-A442-594F-814F-4E63880F4A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6283" name="Group 53">
                <a:extLst>
                  <a:ext uri="{FF2B5EF4-FFF2-40B4-BE49-F238E27FC236}">
                    <a16:creationId xmlns:a16="http://schemas.microsoft.com/office/drawing/2014/main" id="{AF101DAE-B40C-4540-A1B9-D980490B8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6286" name="Group 52">
                  <a:extLst>
                    <a:ext uri="{FF2B5EF4-FFF2-40B4-BE49-F238E27FC236}">
                      <a16:creationId xmlns:a16="http://schemas.microsoft.com/office/drawing/2014/main" id="{176A71BC-EE26-B846-873C-2B9EF49A28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46290" name="TextBox 122">
                    <a:extLst>
                      <a:ext uri="{FF2B5EF4-FFF2-40B4-BE49-F238E27FC236}">
                        <a16:creationId xmlns:a16="http://schemas.microsoft.com/office/drawing/2014/main" id="{9D6C22F0-CCBD-5D4F-99C8-EFF8DBF287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6287" name="TextBox 128">
                  <a:extLst>
                    <a:ext uri="{FF2B5EF4-FFF2-40B4-BE49-F238E27FC236}">
                      <a16:creationId xmlns:a16="http://schemas.microsoft.com/office/drawing/2014/main" id="{28BAB548-1C49-C349-86DC-59A3B0D5E7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251" name="TextBox 359">
              <a:extLst>
                <a:ext uri="{FF2B5EF4-FFF2-40B4-BE49-F238E27FC236}">
                  <a16:creationId xmlns:a16="http://schemas.microsoft.com/office/drawing/2014/main" id="{8008CD94-57E2-BD47-8939-A23F656A4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46252" name="Group 31">
              <a:extLst>
                <a:ext uri="{FF2B5EF4-FFF2-40B4-BE49-F238E27FC236}">
                  <a16:creationId xmlns:a16="http://schemas.microsoft.com/office/drawing/2014/main" id="{DABC72C5-B8CE-5D4F-9CBC-596708CF8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46273" name="Group 28">
                <a:extLst>
                  <a:ext uri="{FF2B5EF4-FFF2-40B4-BE49-F238E27FC236}">
                    <a16:creationId xmlns:a16="http://schemas.microsoft.com/office/drawing/2014/main" id="{FDA34323-BAB7-5345-874D-A4692BC37C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6276" name="Group 24">
                  <a:extLst>
                    <a:ext uri="{FF2B5EF4-FFF2-40B4-BE49-F238E27FC236}">
                      <a16:creationId xmlns:a16="http://schemas.microsoft.com/office/drawing/2014/main" id="{A4E27CE9-58A2-5F42-A8A1-7EC1E7DDF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46280" name="TextBox 171">
                    <a:extLst>
                      <a:ext uri="{FF2B5EF4-FFF2-40B4-BE49-F238E27FC236}">
                        <a16:creationId xmlns:a16="http://schemas.microsoft.com/office/drawing/2014/main" id="{A92705E9-3BB3-1D4A-BF10-C9EA6DE2287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6277" name="TextBox 177">
                  <a:extLst>
                    <a:ext uri="{FF2B5EF4-FFF2-40B4-BE49-F238E27FC236}">
                      <a16:creationId xmlns:a16="http://schemas.microsoft.com/office/drawing/2014/main" id="{D0B604D1-9B7A-D744-8D63-53AA382A21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54" name="Group 358">
              <a:extLst>
                <a:ext uri="{FF2B5EF4-FFF2-40B4-BE49-F238E27FC236}">
                  <a16:creationId xmlns:a16="http://schemas.microsoft.com/office/drawing/2014/main" id="{7E101AC6-29CC-F349-AA38-342C7F42AC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46255" name="Group 377">
                <a:extLst>
                  <a:ext uri="{FF2B5EF4-FFF2-40B4-BE49-F238E27FC236}">
                    <a16:creationId xmlns:a16="http://schemas.microsoft.com/office/drawing/2014/main" id="{9AC72E17-A2A8-6A44-BC72-D212777332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46260" name="TextBox 7">
                  <a:extLst>
                    <a:ext uri="{FF2B5EF4-FFF2-40B4-BE49-F238E27FC236}">
                      <a16:creationId xmlns:a16="http://schemas.microsoft.com/office/drawing/2014/main" id="{BCAC0E9E-0473-A349-96FB-6FA34E022D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46261" name="Group 390">
                  <a:extLst>
                    <a:ext uri="{FF2B5EF4-FFF2-40B4-BE49-F238E27FC236}">
                      <a16:creationId xmlns:a16="http://schemas.microsoft.com/office/drawing/2014/main" id="{905C083F-2E2D-0A46-8A65-17582DE1E3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46262" name="TextBox 391">
                    <a:extLst>
                      <a:ext uri="{FF2B5EF4-FFF2-40B4-BE49-F238E27FC236}">
                        <a16:creationId xmlns:a16="http://schemas.microsoft.com/office/drawing/2014/main" id="{D50C3CD7-6F44-9442-B7D9-EF9705E476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6256" name="TextBox 381">
                <a:extLst>
                  <a:ext uri="{FF2B5EF4-FFF2-40B4-BE49-F238E27FC236}">
                    <a16:creationId xmlns:a16="http://schemas.microsoft.com/office/drawing/2014/main" id="{9EDB462F-C20D-9A4C-B7CF-9BDD32CBAA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6258" name="TextBox 384">
                <a:extLst>
                  <a:ext uri="{FF2B5EF4-FFF2-40B4-BE49-F238E27FC236}">
                    <a16:creationId xmlns:a16="http://schemas.microsoft.com/office/drawing/2014/main" id="{2666B1E1-C03F-664E-A800-46D28F402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083" name="Group 223">
            <a:extLst>
              <a:ext uri="{FF2B5EF4-FFF2-40B4-BE49-F238E27FC236}">
                <a16:creationId xmlns:a16="http://schemas.microsoft.com/office/drawing/2014/main" id="{019F444D-5C58-7F44-8F38-5273A2F29D37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46093" name="Group 225">
              <a:extLst>
                <a:ext uri="{FF2B5EF4-FFF2-40B4-BE49-F238E27FC236}">
                  <a16:creationId xmlns:a16="http://schemas.microsoft.com/office/drawing/2014/main" id="{FCB60320-00C7-254F-BAE7-09B79D09CB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46216" name="TextBox 380">
                <a:extLst>
                  <a:ext uri="{FF2B5EF4-FFF2-40B4-BE49-F238E27FC236}">
                    <a16:creationId xmlns:a16="http://schemas.microsoft.com/office/drawing/2014/main" id="{2AD04F34-DBCE-4346-9A3C-D915645FDE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094" name="Group 226">
              <a:extLst>
                <a:ext uri="{FF2B5EF4-FFF2-40B4-BE49-F238E27FC236}">
                  <a16:creationId xmlns:a16="http://schemas.microsoft.com/office/drawing/2014/main" id="{5C899B4E-CD57-794C-94C6-59FFA85B8C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15" name="TextBox 379">
                <a:extLst>
                  <a:ext uri="{FF2B5EF4-FFF2-40B4-BE49-F238E27FC236}">
                    <a16:creationId xmlns:a16="http://schemas.microsoft.com/office/drawing/2014/main" id="{B106A841-0135-1F41-95EA-523632D2B9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095" name="Group 227">
              <a:extLst>
                <a:ext uri="{FF2B5EF4-FFF2-40B4-BE49-F238E27FC236}">
                  <a16:creationId xmlns:a16="http://schemas.microsoft.com/office/drawing/2014/main" id="{E0EA8782-C2B1-1649-B730-223A3CBC32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13" name="TextBox 376">
                <a:extLst>
                  <a:ext uri="{FF2B5EF4-FFF2-40B4-BE49-F238E27FC236}">
                    <a16:creationId xmlns:a16="http://schemas.microsoft.com/office/drawing/2014/main" id="{DB1F2E32-FD1E-1840-AFAF-9483C08996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096" name="Group 228">
              <a:extLst>
                <a:ext uri="{FF2B5EF4-FFF2-40B4-BE49-F238E27FC236}">
                  <a16:creationId xmlns:a16="http://schemas.microsoft.com/office/drawing/2014/main" id="{A43541A1-CDC8-2445-89BD-DA94A5A3F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11" name="TextBox 374">
                <a:extLst>
                  <a:ext uri="{FF2B5EF4-FFF2-40B4-BE49-F238E27FC236}">
                    <a16:creationId xmlns:a16="http://schemas.microsoft.com/office/drawing/2014/main" id="{6D005EB4-0043-BB40-B985-5ACFF6B3E2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6097" name="Group 229">
              <a:extLst>
                <a:ext uri="{FF2B5EF4-FFF2-40B4-BE49-F238E27FC236}">
                  <a16:creationId xmlns:a16="http://schemas.microsoft.com/office/drawing/2014/main" id="{B441DEC7-E65E-EE4B-8AFF-E8B95776AA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09" name="TextBox 372">
                <a:extLst>
                  <a:ext uri="{FF2B5EF4-FFF2-40B4-BE49-F238E27FC236}">
                    <a16:creationId xmlns:a16="http://schemas.microsoft.com/office/drawing/2014/main" id="{48C8A3F1-EDAB-7B47-89E1-612932252E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6098" name="Group 230">
              <a:extLst>
                <a:ext uri="{FF2B5EF4-FFF2-40B4-BE49-F238E27FC236}">
                  <a16:creationId xmlns:a16="http://schemas.microsoft.com/office/drawing/2014/main" id="{86BE6770-BB71-7647-A31A-9E2587E1A3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07" name="TextBox 370">
                <a:extLst>
                  <a:ext uri="{FF2B5EF4-FFF2-40B4-BE49-F238E27FC236}">
                    <a16:creationId xmlns:a16="http://schemas.microsoft.com/office/drawing/2014/main" id="{C5B6C6DE-4483-E34A-BDB2-8563E3AF27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46099" name="Group 232">
              <a:extLst>
                <a:ext uri="{FF2B5EF4-FFF2-40B4-BE49-F238E27FC236}">
                  <a16:creationId xmlns:a16="http://schemas.microsoft.com/office/drawing/2014/main" id="{8D76B576-CD36-7941-A157-D58451F5B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46204" name="TextBox 367">
                <a:extLst>
                  <a:ext uri="{FF2B5EF4-FFF2-40B4-BE49-F238E27FC236}">
                    <a16:creationId xmlns:a16="http://schemas.microsoft.com/office/drawing/2014/main" id="{41D021B2-4AE5-624D-BB34-4AA70A406A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00" name="Group 233">
              <a:extLst>
                <a:ext uri="{FF2B5EF4-FFF2-40B4-BE49-F238E27FC236}">
                  <a16:creationId xmlns:a16="http://schemas.microsoft.com/office/drawing/2014/main" id="{216379C5-A114-1143-B16B-0E30164D5D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03" name="TextBox 366">
                <a:extLst>
                  <a:ext uri="{FF2B5EF4-FFF2-40B4-BE49-F238E27FC236}">
                    <a16:creationId xmlns:a16="http://schemas.microsoft.com/office/drawing/2014/main" id="{A904B9E7-F421-5044-ABB4-C3F6C5BEAA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6101" name="Group 234">
              <a:extLst>
                <a:ext uri="{FF2B5EF4-FFF2-40B4-BE49-F238E27FC236}">
                  <a16:creationId xmlns:a16="http://schemas.microsoft.com/office/drawing/2014/main" id="{F7B0ACE7-60B0-EA41-AF41-5CEF288AAF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01" name="TextBox 364">
                <a:extLst>
                  <a:ext uri="{FF2B5EF4-FFF2-40B4-BE49-F238E27FC236}">
                    <a16:creationId xmlns:a16="http://schemas.microsoft.com/office/drawing/2014/main" id="{E1CD6B2E-3BDA-B145-8969-3265D670E9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46102" name="Group 236">
              <a:extLst>
                <a:ext uri="{FF2B5EF4-FFF2-40B4-BE49-F238E27FC236}">
                  <a16:creationId xmlns:a16="http://schemas.microsoft.com/office/drawing/2014/main" id="{51E77D0C-6A96-3B4D-A4A0-085BBE522E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97" name="TextBox 360">
                <a:extLst>
                  <a:ext uri="{FF2B5EF4-FFF2-40B4-BE49-F238E27FC236}">
                    <a16:creationId xmlns:a16="http://schemas.microsoft.com/office/drawing/2014/main" id="{3D7BC69A-780D-6E46-994E-59EC0D9C8A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99" name="TextBox 362">
                <a:extLst>
                  <a:ext uri="{FF2B5EF4-FFF2-40B4-BE49-F238E27FC236}">
                    <a16:creationId xmlns:a16="http://schemas.microsoft.com/office/drawing/2014/main" id="{2F9D6306-E75C-CD40-8B86-18FB8C7E0C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46103" name="TextBox 237">
              <a:extLst>
                <a:ext uri="{FF2B5EF4-FFF2-40B4-BE49-F238E27FC236}">
                  <a16:creationId xmlns:a16="http://schemas.microsoft.com/office/drawing/2014/main" id="{CCDE40E5-2D69-4349-BD21-29C6979EEC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105" name="Group 239">
              <a:extLst>
                <a:ext uri="{FF2B5EF4-FFF2-40B4-BE49-F238E27FC236}">
                  <a16:creationId xmlns:a16="http://schemas.microsoft.com/office/drawing/2014/main" id="{A0D84F8F-3705-A240-83AD-C2CD710A9A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93" name="TextBox 353">
                <a:extLst>
                  <a:ext uri="{FF2B5EF4-FFF2-40B4-BE49-F238E27FC236}">
                    <a16:creationId xmlns:a16="http://schemas.microsoft.com/office/drawing/2014/main" id="{54200905-B5BC-1540-BE47-4D415F94F4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95" name="TextBox 356">
                <a:extLst>
                  <a:ext uri="{FF2B5EF4-FFF2-40B4-BE49-F238E27FC236}">
                    <a16:creationId xmlns:a16="http://schemas.microsoft.com/office/drawing/2014/main" id="{7ACDD9E9-CA8A-6C47-A9FA-35408945C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06" name="Group 240">
              <a:extLst>
                <a:ext uri="{FF2B5EF4-FFF2-40B4-BE49-F238E27FC236}">
                  <a16:creationId xmlns:a16="http://schemas.microsoft.com/office/drawing/2014/main" id="{C099E369-04F7-2445-93D4-678889D79A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87" name="TextBox 347">
                <a:extLst>
                  <a:ext uri="{FF2B5EF4-FFF2-40B4-BE49-F238E27FC236}">
                    <a16:creationId xmlns:a16="http://schemas.microsoft.com/office/drawing/2014/main" id="{B23FB5C2-74F1-CA4A-B911-AA2FA088AD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89" name="TextBox 349">
                <a:extLst>
                  <a:ext uri="{FF2B5EF4-FFF2-40B4-BE49-F238E27FC236}">
                    <a16:creationId xmlns:a16="http://schemas.microsoft.com/office/drawing/2014/main" id="{7256F165-C40E-A543-BC42-8A52DE8DEC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07" name="Group 241">
              <a:extLst>
                <a:ext uri="{FF2B5EF4-FFF2-40B4-BE49-F238E27FC236}">
                  <a16:creationId xmlns:a16="http://schemas.microsoft.com/office/drawing/2014/main" id="{4D258FBF-073C-2D4C-BEFE-587C08460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83" name="TextBox 343">
                <a:extLst>
                  <a:ext uri="{FF2B5EF4-FFF2-40B4-BE49-F238E27FC236}">
                    <a16:creationId xmlns:a16="http://schemas.microsoft.com/office/drawing/2014/main" id="{550BADBA-6851-244B-8328-9CB5CB52F6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08" name="Group 243">
              <a:extLst>
                <a:ext uri="{FF2B5EF4-FFF2-40B4-BE49-F238E27FC236}">
                  <a16:creationId xmlns:a16="http://schemas.microsoft.com/office/drawing/2014/main" id="{2EBA8F23-0229-9048-B177-2B651C0BA9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81" name="TextBox 341">
                <a:extLst>
                  <a:ext uri="{FF2B5EF4-FFF2-40B4-BE49-F238E27FC236}">
                    <a16:creationId xmlns:a16="http://schemas.microsoft.com/office/drawing/2014/main" id="{46060EEC-D5CF-424C-8300-4C58831FDD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109" name="Group 244">
              <a:extLst>
                <a:ext uri="{FF2B5EF4-FFF2-40B4-BE49-F238E27FC236}">
                  <a16:creationId xmlns:a16="http://schemas.microsoft.com/office/drawing/2014/main" id="{BFD1CC22-97F2-0445-8A3E-71EAEFAF5E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79" name="TextBox 339">
                <a:extLst>
                  <a:ext uri="{FF2B5EF4-FFF2-40B4-BE49-F238E27FC236}">
                    <a16:creationId xmlns:a16="http://schemas.microsoft.com/office/drawing/2014/main" id="{0406CDD3-99F3-A440-99EC-C8AA07348A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110" name="Group 245">
              <a:extLst>
                <a:ext uri="{FF2B5EF4-FFF2-40B4-BE49-F238E27FC236}">
                  <a16:creationId xmlns:a16="http://schemas.microsoft.com/office/drawing/2014/main" id="{DFFD28A9-0736-E64C-9733-EAF2A83411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46176" name="TextBox 335">
                <a:extLst>
                  <a:ext uri="{FF2B5EF4-FFF2-40B4-BE49-F238E27FC236}">
                    <a16:creationId xmlns:a16="http://schemas.microsoft.com/office/drawing/2014/main" id="{35B660DC-551A-0444-A9CA-47A219E41C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11" name="Group 249">
              <a:extLst>
                <a:ext uri="{FF2B5EF4-FFF2-40B4-BE49-F238E27FC236}">
                  <a16:creationId xmlns:a16="http://schemas.microsoft.com/office/drawing/2014/main" id="{205A2627-2909-C74A-9E8F-F520C1F6A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75" name="TextBox 316">
                <a:extLst>
                  <a:ext uri="{FF2B5EF4-FFF2-40B4-BE49-F238E27FC236}">
                    <a16:creationId xmlns:a16="http://schemas.microsoft.com/office/drawing/2014/main" id="{2ACAF8BC-1A92-D640-9CED-BED15B9AE9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112" name="Group 251">
              <a:extLst>
                <a:ext uri="{FF2B5EF4-FFF2-40B4-BE49-F238E27FC236}">
                  <a16:creationId xmlns:a16="http://schemas.microsoft.com/office/drawing/2014/main" id="{1CAB5AFE-77D8-0B4F-A0C4-3922ECD246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73" name="TextBox 314">
                <a:extLst>
                  <a:ext uri="{FF2B5EF4-FFF2-40B4-BE49-F238E27FC236}">
                    <a16:creationId xmlns:a16="http://schemas.microsoft.com/office/drawing/2014/main" id="{A3A96D2D-F410-1B45-AE2A-1F289A1097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113" name="Group 252">
              <a:extLst>
                <a:ext uri="{FF2B5EF4-FFF2-40B4-BE49-F238E27FC236}">
                  <a16:creationId xmlns:a16="http://schemas.microsoft.com/office/drawing/2014/main" id="{182BE165-7E1E-594D-9C9C-2D71599A32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71" name="TextBox 312">
                <a:extLst>
                  <a:ext uri="{FF2B5EF4-FFF2-40B4-BE49-F238E27FC236}">
                    <a16:creationId xmlns:a16="http://schemas.microsoft.com/office/drawing/2014/main" id="{AA2076C8-E5AB-F843-AC6B-8FC4DCDEB9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14" name="Group 253">
              <a:extLst>
                <a:ext uri="{FF2B5EF4-FFF2-40B4-BE49-F238E27FC236}">
                  <a16:creationId xmlns:a16="http://schemas.microsoft.com/office/drawing/2014/main" id="{CDDE12BE-3B77-794F-862C-3CC164A92F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69" name="TextBox 310">
                <a:extLst>
                  <a:ext uri="{FF2B5EF4-FFF2-40B4-BE49-F238E27FC236}">
                    <a16:creationId xmlns:a16="http://schemas.microsoft.com/office/drawing/2014/main" id="{E2F68130-173B-B54E-9FC8-E5344C1406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6115" name="Group 254">
              <a:extLst>
                <a:ext uri="{FF2B5EF4-FFF2-40B4-BE49-F238E27FC236}">
                  <a16:creationId xmlns:a16="http://schemas.microsoft.com/office/drawing/2014/main" id="{82C74B3B-166E-1544-B087-0DFBEBE93F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67" name="TextBox 308">
                <a:extLst>
                  <a:ext uri="{FF2B5EF4-FFF2-40B4-BE49-F238E27FC236}">
                    <a16:creationId xmlns:a16="http://schemas.microsoft.com/office/drawing/2014/main" id="{20A6B256-3EB6-764F-B3A7-5DC8CDBE4E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16" name="Group 255">
              <a:extLst>
                <a:ext uri="{FF2B5EF4-FFF2-40B4-BE49-F238E27FC236}">
                  <a16:creationId xmlns:a16="http://schemas.microsoft.com/office/drawing/2014/main" id="{4EEF93CF-87A8-AD41-8D9C-C7E3621847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46164" name="TextBox 305">
                <a:extLst>
                  <a:ext uri="{FF2B5EF4-FFF2-40B4-BE49-F238E27FC236}">
                    <a16:creationId xmlns:a16="http://schemas.microsoft.com/office/drawing/2014/main" id="{EA3184BA-D1FD-1344-88D2-E232ED940A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17" name="Group 256">
              <a:extLst>
                <a:ext uri="{FF2B5EF4-FFF2-40B4-BE49-F238E27FC236}">
                  <a16:creationId xmlns:a16="http://schemas.microsoft.com/office/drawing/2014/main" id="{D65D637F-FC65-B747-9977-047890D4E7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46162" name="TextBox 303">
                <a:extLst>
                  <a:ext uri="{FF2B5EF4-FFF2-40B4-BE49-F238E27FC236}">
                    <a16:creationId xmlns:a16="http://schemas.microsoft.com/office/drawing/2014/main" id="{CEB1E535-77FE-D644-87E4-969EF6039B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18" name="Group 257">
              <a:extLst>
                <a:ext uri="{FF2B5EF4-FFF2-40B4-BE49-F238E27FC236}">
                  <a16:creationId xmlns:a16="http://schemas.microsoft.com/office/drawing/2014/main" id="{7A6CC34A-CFFE-AF45-A66B-F9711BE117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46160" name="TextBox 301">
                <a:extLst>
                  <a:ext uri="{FF2B5EF4-FFF2-40B4-BE49-F238E27FC236}">
                    <a16:creationId xmlns:a16="http://schemas.microsoft.com/office/drawing/2014/main" id="{C3550B29-303B-C541-9847-6AE4CE0E18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19" name="Group 258">
              <a:extLst>
                <a:ext uri="{FF2B5EF4-FFF2-40B4-BE49-F238E27FC236}">
                  <a16:creationId xmlns:a16="http://schemas.microsoft.com/office/drawing/2014/main" id="{2E47E7AD-0B1F-444F-96B7-59882D4948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46154" name="Group 295">
                <a:extLst>
                  <a:ext uri="{FF2B5EF4-FFF2-40B4-BE49-F238E27FC236}">
                    <a16:creationId xmlns:a16="http://schemas.microsoft.com/office/drawing/2014/main" id="{F17060D9-8D45-D64E-BE3D-5303C45947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46158" name="TextBox 299">
                  <a:extLst>
                    <a:ext uri="{FF2B5EF4-FFF2-40B4-BE49-F238E27FC236}">
                      <a16:creationId xmlns:a16="http://schemas.microsoft.com/office/drawing/2014/main" id="{77F13CF3-6255-9B46-A47A-8BFD2A2EB0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155" name="Group 296">
                <a:extLst>
                  <a:ext uri="{FF2B5EF4-FFF2-40B4-BE49-F238E27FC236}">
                    <a16:creationId xmlns:a16="http://schemas.microsoft.com/office/drawing/2014/main" id="{9B37B652-5718-AD49-BDB1-5C21949A97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46156" name="TextBox 297">
                  <a:extLst>
                    <a:ext uri="{FF2B5EF4-FFF2-40B4-BE49-F238E27FC236}">
                      <a16:creationId xmlns:a16="http://schemas.microsoft.com/office/drawing/2014/main" id="{EF8E679E-578B-DA46-A180-B2E3C6C0DA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6120" name="Group 259">
              <a:extLst>
                <a:ext uri="{FF2B5EF4-FFF2-40B4-BE49-F238E27FC236}">
                  <a16:creationId xmlns:a16="http://schemas.microsoft.com/office/drawing/2014/main" id="{29AA46BC-806A-0348-BA57-AEC73C00E1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53" name="TextBox 294">
                <a:extLst>
                  <a:ext uri="{FF2B5EF4-FFF2-40B4-BE49-F238E27FC236}">
                    <a16:creationId xmlns:a16="http://schemas.microsoft.com/office/drawing/2014/main" id="{B93BAE06-7FF6-9446-B214-F69C31900F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21" name="Group 260">
              <a:extLst>
                <a:ext uri="{FF2B5EF4-FFF2-40B4-BE49-F238E27FC236}">
                  <a16:creationId xmlns:a16="http://schemas.microsoft.com/office/drawing/2014/main" id="{B6074C4F-FB22-844D-AF15-CA806B7746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46150" name="TextBox 291">
                <a:extLst>
                  <a:ext uri="{FF2B5EF4-FFF2-40B4-BE49-F238E27FC236}">
                    <a16:creationId xmlns:a16="http://schemas.microsoft.com/office/drawing/2014/main" id="{F979413E-7A3A-814D-B6F4-7CA05FF7C3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22" name="Group 261">
              <a:extLst>
                <a:ext uri="{FF2B5EF4-FFF2-40B4-BE49-F238E27FC236}">
                  <a16:creationId xmlns:a16="http://schemas.microsoft.com/office/drawing/2014/main" id="{03A2B978-A6E4-8943-9645-A0B71E116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46148" name="TextBox 289">
                <a:extLst>
                  <a:ext uri="{FF2B5EF4-FFF2-40B4-BE49-F238E27FC236}">
                    <a16:creationId xmlns:a16="http://schemas.microsoft.com/office/drawing/2014/main" id="{7994DB63-DCC6-2048-9A72-DD89D8398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23" name="Group 262">
              <a:extLst>
                <a:ext uri="{FF2B5EF4-FFF2-40B4-BE49-F238E27FC236}">
                  <a16:creationId xmlns:a16="http://schemas.microsoft.com/office/drawing/2014/main" id="{44A712E0-B271-F940-AF6A-9C181E2664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47" name="TextBox 288">
                <a:extLst>
                  <a:ext uri="{FF2B5EF4-FFF2-40B4-BE49-F238E27FC236}">
                    <a16:creationId xmlns:a16="http://schemas.microsoft.com/office/drawing/2014/main" id="{0798D3D1-2522-EA44-88E7-793B6B2CB3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24" name="Group 263">
              <a:extLst>
                <a:ext uri="{FF2B5EF4-FFF2-40B4-BE49-F238E27FC236}">
                  <a16:creationId xmlns:a16="http://schemas.microsoft.com/office/drawing/2014/main" id="{4C4670D2-A2D0-124D-96B2-485634EF90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45" name="TextBox 286">
                <a:extLst>
                  <a:ext uri="{FF2B5EF4-FFF2-40B4-BE49-F238E27FC236}">
                    <a16:creationId xmlns:a16="http://schemas.microsoft.com/office/drawing/2014/main" id="{98FCA6CB-C664-F34A-A347-09A9C24F3A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25" name="Group 264">
              <a:extLst>
                <a:ext uri="{FF2B5EF4-FFF2-40B4-BE49-F238E27FC236}">
                  <a16:creationId xmlns:a16="http://schemas.microsoft.com/office/drawing/2014/main" id="{9005DAD1-23BF-3B4E-8074-324F5B6055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46142" name="TextBox 283">
                <a:extLst>
                  <a:ext uri="{FF2B5EF4-FFF2-40B4-BE49-F238E27FC236}">
                    <a16:creationId xmlns:a16="http://schemas.microsoft.com/office/drawing/2014/main" id="{7C5920EF-4E55-3F4C-9398-5AA2F12C7C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26" name="Group 265">
              <a:extLst>
                <a:ext uri="{FF2B5EF4-FFF2-40B4-BE49-F238E27FC236}">
                  <a16:creationId xmlns:a16="http://schemas.microsoft.com/office/drawing/2014/main" id="{7EF200E4-6A9F-D449-9BA1-E0FFA64A32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46140" name="TextBox 280">
                <a:extLst>
                  <a:ext uri="{FF2B5EF4-FFF2-40B4-BE49-F238E27FC236}">
                    <a16:creationId xmlns:a16="http://schemas.microsoft.com/office/drawing/2014/main" id="{2D473A3C-C420-D241-8C7B-C4BF4B838F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27" name="Group 266">
              <a:extLst>
                <a:ext uri="{FF2B5EF4-FFF2-40B4-BE49-F238E27FC236}">
                  <a16:creationId xmlns:a16="http://schemas.microsoft.com/office/drawing/2014/main" id="{B71D5906-183B-8345-B949-4B7312A72B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46138" name="TextBox 278">
                <a:extLst>
                  <a:ext uri="{FF2B5EF4-FFF2-40B4-BE49-F238E27FC236}">
                    <a16:creationId xmlns:a16="http://schemas.microsoft.com/office/drawing/2014/main" id="{F1B6D376-0B2C-4E44-A8C8-AA62E97CEC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28" name="Group 267">
              <a:extLst>
                <a:ext uri="{FF2B5EF4-FFF2-40B4-BE49-F238E27FC236}">
                  <a16:creationId xmlns:a16="http://schemas.microsoft.com/office/drawing/2014/main" id="{6CB4CF9A-2FCB-8A4B-875D-CD7AB9191A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46132" name="Group 272">
                <a:extLst>
                  <a:ext uri="{FF2B5EF4-FFF2-40B4-BE49-F238E27FC236}">
                    <a16:creationId xmlns:a16="http://schemas.microsoft.com/office/drawing/2014/main" id="{9F217DF1-72AF-1D4D-BEC6-D238CE3B14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133" name="Group 273">
                <a:extLst>
                  <a:ext uri="{FF2B5EF4-FFF2-40B4-BE49-F238E27FC236}">
                    <a16:creationId xmlns:a16="http://schemas.microsoft.com/office/drawing/2014/main" id="{39B9EBF1-B3C9-5B4F-BAE4-7E95A12EE8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46134" name="TextBox 274">
                  <a:extLst>
                    <a:ext uri="{FF2B5EF4-FFF2-40B4-BE49-F238E27FC236}">
                      <a16:creationId xmlns:a16="http://schemas.microsoft.com/office/drawing/2014/main" id="{944DE8C4-A962-624E-84F9-591CF60B9A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6129" name="Group 268">
              <a:extLst>
                <a:ext uri="{FF2B5EF4-FFF2-40B4-BE49-F238E27FC236}">
                  <a16:creationId xmlns:a16="http://schemas.microsoft.com/office/drawing/2014/main" id="{7448BFF6-2E3E-A84A-BC59-5F97A15177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46130" name="TextBox 270">
                <a:extLst>
                  <a:ext uri="{FF2B5EF4-FFF2-40B4-BE49-F238E27FC236}">
                    <a16:creationId xmlns:a16="http://schemas.microsoft.com/office/drawing/2014/main" id="{15708BA0-9FF0-6841-ACBE-BE765E88E3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6084" name="Group 404">
            <a:extLst>
              <a:ext uri="{FF2B5EF4-FFF2-40B4-BE49-F238E27FC236}">
                <a16:creationId xmlns:a16="http://schemas.microsoft.com/office/drawing/2014/main" id="{63DB9ADB-ED39-8B4E-82B3-B48D91A03911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46087" name="TextBox 405">
              <a:extLst>
                <a:ext uri="{FF2B5EF4-FFF2-40B4-BE49-F238E27FC236}">
                  <a16:creationId xmlns:a16="http://schemas.microsoft.com/office/drawing/2014/main" id="{23F7A0AB-3E4A-4943-910E-9385DA7E6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6090" name="TextBox 411">
              <a:extLst>
                <a:ext uri="{FF2B5EF4-FFF2-40B4-BE49-F238E27FC236}">
                  <a16:creationId xmlns:a16="http://schemas.microsoft.com/office/drawing/2014/main" id="{443763A3-F540-9F42-A0B2-5065E1BD15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092" name="TextBox 413">
              <a:extLst>
                <a:ext uri="{FF2B5EF4-FFF2-40B4-BE49-F238E27FC236}">
                  <a16:creationId xmlns:a16="http://schemas.microsoft.com/office/drawing/2014/main" id="{46067540-F00E-4E4D-89A0-62B203FDE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761038" y="2873375"/>
            <a:ext cx="1090612" cy="194945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6086" name="TextBox 347">
            <a:extLst>
              <a:ext uri="{FF2B5EF4-FFF2-40B4-BE49-F238E27FC236}">
                <a16:creationId xmlns:a16="http://schemas.microsoft.com/office/drawing/2014/main" id="{4A75BCC6-5C58-C94E-8641-454571424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0339" y="2255839"/>
            <a:ext cx="21748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Arithmetic Logic Unit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(ALU)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29">
            <a:extLst>
              <a:ext uri="{FF2B5EF4-FFF2-40B4-BE49-F238E27FC236}">
                <a16:creationId xmlns:a16="http://schemas.microsoft.com/office/drawing/2014/main" id="{0E4E9BDD-3BD6-9044-8406-BA54631F52B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3"/>
          </a:xfrm>
        </p:grpSpPr>
        <p:grpSp>
          <p:nvGrpSpPr>
            <p:cNvPr id="48266" name="Group 49">
              <a:extLst>
                <a:ext uri="{FF2B5EF4-FFF2-40B4-BE49-F238E27FC236}">
                  <a16:creationId xmlns:a16="http://schemas.microsoft.com/office/drawing/2014/main" id="{37820AF9-53A2-A94C-AB2F-18DC41255A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48432" name="Group 33">
                <a:extLst>
                  <a:ext uri="{FF2B5EF4-FFF2-40B4-BE49-F238E27FC236}">
                    <a16:creationId xmlns:a16="http://schemas.microsoft.com/office/drawing/2014/main" id="{77F6F561-A9E6-6B4E-947D-64406BB60B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48474" name="TextBox 467">
                  <a:extLst>
                    <a:ext uri="{FF2B5EF4-FFF2-40B4-BE49-F238E27FC236}">
                      <a16:creationId xmlns:a16="http://schemas.microsoft.com/office/drawing/2014/main" id="{92CFEE9D-8393-4842-89D3-D9EFA82DE7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433" name="Group 34">
                <a:extLst>
                  <a:ext uri="{FF2B5EF4-FFF2-40B4-BE49-F238E27FC236}">
                    <a16:creationId xmlns:a16="http://schemas.microsoft.com/office/drawing/2014/main" id="{7629C481-6600-3047-B97D-C30AE53E77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48472" name="TextBox 469">
                  <a:extLst>
                    <a:ext uri="{FF2B5EF4-FFF2-40B4-BE49-F238E27FC236}">
                      <a16:creationId xmlns:a16="http://schemas.microsoft.com/office/drawing/2014/main" id="{92E607E2-7570-174D-BDD8-D0823DF149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2" y="322638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435" name="TextBox 472">
                <a:extLst>
                  <a:ext uri="{FF2B5EF4-FFF2-40B4-BE49-F238E27FC236}">
                    <a16:creationId xmlns:a16="http://schemas.microsoft.com/office/drawing/2014/main" id="{98D40B60-E1B9-C64B-998D-E9351CBC08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48436" name="Group 441">
                <a:extLst>
                  <a:ext uri="{FF2B5EF4-FFF2-40B4-BE49-F238E27FC236}">
                    <a16:creationId xmlns:a16="http://schemas.microsoft.com/office/drawing/2014/main" id="{22226B44-3A9C-F043-8E77-27A0817580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48455" name="Group 450">
                  <a:extLst>
                    <a:ext uri="{FF2B5EF4-FFF2-40B4-BE49-F238E27FC236}">
                      <a16:creationId xmlns:a16="http://schemas.microsoft.com/office/drawing/2014/main" id="{59CD45AD-8BC4-AD43-9C20-D03FC1080D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48469" name="TextBox 464">
                    <a:extLst>
                      <a:ext uri="{FF2B5EF4-FFF2-40B4-BE49-F238E27FC236}">
                        <a16:creationId xmlns:a16="http://schemas.microsoft.com/office/drawing/2014/main" id="{CCA980D2-FB5E-E74C-B5A1-97E883C683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8471" name="TextBox 466">
                    <a:extLst>
                      <a:ext uri="{FF2B5EF4-FFF2-40B4-BE49-F238E27FC236}">
                        <a16:creationId xmlns:a16="http://schemas.microsoft.com/office/drawing/2014/main" id="{14F58DC4-C654-3F4E-8817-03933B0414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48456" name="Group 451">
                  <a:extLst>
                    <a:ext uri="{FF2B5EF4-FFF2-40B4-BE49-F238E27FC236}">
                      <a16:creationId xmlns:a16="http://schemas.microsoft.com/office/drawing/2014/main" id="{AD53581C-FD95-114B-B19A-4195929366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48466" name="TextBox 461">
                    <a:extLst>
                      <a:ext uri="{FF2B5EF4-FFF2-40B4-BE49-F238E27FC236}">
                        <a16:creationId xmlns:a16="http://schemas.microsoft.com/office/drawing/2014/main" id="{BD70FFFA-FC38-E84B-864C-8920D637B60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7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8468" name="TextBox 463">
                    <a:extLst>
                      <a:ext uri="{FF2B5EF4-FFF2-40B4-BE49-F238E27FC236}">
                        <a16:creationId xmlns:a16="http://schemas.microsoft.com/office/drawing/2014/main" id="{00E593CA-243D-7E45-ADCA-B2E1B9A8B2C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48457" name="Group 452">
                  <a:extLst>
                    <a:ext uri="{FF2B5EF4-FFF2-40B4-BE49-F238E27FC236}">
                      <a16:creationId xmlns:a16="http://schemas.microsoft.com/office/drawing/2014/main" id="{FDED46EB-D5FA-7747-8645-3AA74CBB8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48463" name="TextBox 458">
                    <a:extLst>
                      <a:ext uri="{FF2B5EF4-FFF2-40B4-BE49-F238E27FC236}">
                        <a16:creationId xmlns:a16="http://schemas.microsoft.com/office/drawing/2014/main" id="{F4326EEB-8CBB-5E4C-A3FB-C9B39B4AB5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5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8465" name="TextBox 460">
                    <a:extLst>
                      <a:ext uri="{FF2B5EF4-FFF2-40B4-BE49-F238E27FC236}">
                        <a16:creationId xmlns:a16="http://schemas.microsoft.com/office/drawing/2014/main" id="{2BAB8EB1-6376-B640-BF11-E3BBB9A691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3483"/>
                  <a:ext cx="1498487" cy="2041646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8459" name="Group 453">
                  <a:extLst>
                    <a:ext uri="{FF2B5EF4-FFF2-40B4-BE49-F238E27FC236}">
                      <a16:creationId xmlns:a16="http://schemas.microsoft.com/office/drawing/2014/main" id="{CD5ED0B1-256F-0B4B-B49E-4D3D2576E1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48460" name="TextBox 455">
                    <a:extLst>
                      <a:ext uri="{FF2B5EF4-FFF2-40B4-BE49-F238E27FC236}">
                        <a16:creationId xmlns:a16="http://schemas.microsoft.com/office/drawing/2014/main" id="{2AFFC5A0-C071-E746-A849-071EAD3FFCD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2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8462" name="TextBox 457">
                    <a:extLst>
                      <a:ext uri="{FF2B5EF4-FFF2-40B4-BE49-F238E27FC236}">
                        <a16:creationId xmlns:a16="http://schemas.microsoft.com/office/drawing/2014/main" id="{4B5AEBD1-00AD-374C-8D3A-49F0F83D5AB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48437" name="Group 44">
                <a:extLst>
                  <a:ext uri="{FF2B5EF4-FFF2-40B4-BE49-F238E27FC236}">
                    <a16:creationId xmlns:a16="http://schemas.microsoft.com/office/drawing/2014/main" id="{E00C70BF-4941-2049-88B1-E32DC01EDF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48453" name="TextBox 443">
                  <a:extLst>
                    <a:ext uri="{FF2B5EF4-FFF2-40B4-BE49-F238E27FC236}">
                      <a16:creationId xmlns:a16="http://schemas.microsoft.com/office/drawing/2014/main" id="{9DF344F1-A99C-4B4E-B80D-09E56AFA5E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2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438" name="Group 48">
                <a:extLst>
                  <a:ext uri="{FF2B5EF4-FFF2-40B4-BE49-F238E27FC236}">
                    <a16:creationId xmlns:a16="http://schemas.microsoft.com/office/drawing/2014/main" id="{D7F27F5B-4E17-C44B-926C-D0644A2C68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48451" name="TextBox 445">
                  <a:extLst>
                    <a:ext uri="{FF2B5EF4-FFF2-40B4-BE49-F238E27FC236}">
                      <a16:creationId xmlns:a16="http://schemas.microsoft.com/office/drawing/2014/main" id="{D9425B2F-DC62-314D-923E-661E0D6829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439" name="TextBox 448">
                <a:extLst>
                  <a:ext uri="{FF2B5EF4-FFF2-40B4-BE49-F238E27FC236}">
                    <a16:creationId xmlns:a16="http://schemas.microsoft.com/office/drawing/2014/main" id="{7040DE5C-F44C-664B-9CFA-C3ACCD72EC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48440" name="TextBox 474">
                <a:extLst>
                  <a:ext uri="{FF2B5EF4-FFF2-40B4-BE49-F238E27FC236}">
                    <a16:creationId xmlns:a16="http://schemas.microsoft.com/office/drawing/2014/main" id="{6CCE0B6A-C040-1943-9E39-7A920E988B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48441" name="Group 475">
                <a:extLst>
                  <a:ext uri="{FF2B5EF4-FFF2-40B4-BE49-F238E27FC236}">
                    <a16:creationId xmlns:a16="http://schemas.microsoft.com/office/drawing/2014/main" id="{CA83FF0B-A832-B84D-BA6D-CC1F5438E6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48449" name="TextBox 476">
                  <a:extLst>
                    <a:ext uri="{FF2B5EF4-FFF2-40B4-BE49-F238E27FC236}">
                      <a16:creationId xmlns:a16="http://schemas.microsoft.com/office/drawing/2014/main" id="{9050FC9F-4AB7-BF41-94E6-AD11FF9A60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442" name="Group 478">
                <a:extLst>
                  <a:ext uri="{FF2B5EF4-FFF2-40B4-BE49-F238E27FC236}">
                    <a16:creationId xmlns:a16="http://schemas.microsoft.com/office/drawing/2014/main" id="{1FB751E6-8BAF-6446-AABA-04E365239C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48447" name="TextBox 482">
                  <a:extLst>
                    <a:ext uri="{FF2B5EF4-FFF2-40B4-BE49-F238E27FC236}">
                      <a16:creationId xmlns:a16="http://schemas.microsoft.com/office/drawing/2014/main" id="{C122356A-50B7-B444-93B5-2F985E44C7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443" name="Group 498">
                <a:extLst>
                  <a:ext uri="{FF2B5EF4-FFF2-40B4-BE49-F238E27FC236}">
                    <a16:creationId xmlns:a16="http://schemas.microsoft.com/office/drawing/2014/main" id="{33D2111F-3AF0-4D4E-AB75-3722A51AA3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48445" name="TextBox 499">
                  <a:extLst>
                    <a:ext uri="{FF2B5EF4-FFF2-40B4-BE49-F238E27FC236}">
                      <a16:creationId xmlns:a16="http://schemas.microsoft.com/office/drawing/2014/main" id="{D0FC91D3-D3C3-414F-AF76-48F00039A8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2" y="4131311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8267" name="Group 132">
              <a:extLst>
                <a:ext uri="{FF2B5EF4-FFF2-40B4-BE49-F238E27FC236}">
                  <a16:creationId xmlns:a16="http://schemas.microsoft.com/office/drawing/2014/main" id="{C907212F-8B7F-7149-BB21-73A6F0BC7A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0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5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8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8268" name="Group 6">
              <a:extLst>
                <a:ext uri="{FF2B5EF4-FFF2-40B4-BE49-F238E27FC236}">
                  <a16:creationId xmlns:a16="http://schemas.microsoft.com/office/drawing/2014/main" id="{1B7034BC-8853-0048-AF07-442A46FF3B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48406" name="Group 55">
                <a:extLst>
                  <a:ext uri="{FF2B5EF4-FFF2-40B4-BE49-F238E27FC236}">
                    <a16:creationId xmlns:a16="http://schemas.microsoft.com/office/drawing/2014/main" id="{6F3690AE-6902-9349-8431-78A478BAC8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48427" name="TextBox 57">
                  <a:extLst>
                    <a:ext uri="{FF2B5EF4-FFF2-40B4-BE49-F238E27FC236}">
                      <a16:creationId xmlns:a16="http://schemas.microsoft.com/office/drawing/2014/main" id="{72798D60-DAD6-7C49-9A71-7826B88D099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8407" name="TextBox 59">
                <a:extLst>
                  <a:ext uri="{FF2B5EF4-FFF2-40B4-BE49-F238E27FC236}">
                    <a16:creationId xmlns:a16="http://schemas.microsoft.com/office/drawing/2014/main" id="{AF79BE5D-426A-E246-9DD5-267F0675A1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48269" name="Group 17">
              <a:extLst>
                <a:ext uri="{FF2B5EF4-FFF2-40B4-BE49-F238E27FC236}">
                  <a16:creationId xmlns:a16="http://schemas.microsoft.com/office/drawing/2014/main" id="{85A848FE-F281-4F49-9287-8E653ADF3D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2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8400" name="Group 16">
                <a:extLst>
                  <a:ext uri="{FF2B5EF4-FFF2-40B4-BE49-F238E27FC236}">
                    <a16:creationId xmlns:a16="http://schemas.microsoft.com/office/drawing/2014/main" id="{FA1E758B-384C-9A42-9B66-DB8D91A7B9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48404" name="TextBox 82">
                  <a:extLst>
                    <a:ext uri="{FF2B5EF4-FFF2-40B4-BE49-F238E27FC236}">
                      <a16:creationId xmlns:a16="http://schemas.microsoft.com/office/drawing/2014/main" id="{B6F4ABB7-E6D2-4249-A177-914D77CEEDA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4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401" name="TextBox 87">
                <a:extLst>
                  <a:ext uri="{FF2B5EF4-FFF2-40B4-BE49-F238E27FC236}">
                    <a16:creationId xmlns:a16="http://schemas.microsoft.com/office/drawing/2014/main" id="{86D1853D-2F5A-4A49-AB89-A3C8D3D5BB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1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70" name="Group 154">
              <a:extLst>
                <a:ext uri="{FF2B5EF4-FFF2-40B4-BE49-F238E27FC236}">
                  <a16:creationId xmlns:a16="http://schemas.microsoft.com/office/drawing/2014/main" id="{E158E2ED-2C48-BF48-99E6-891F091C86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48393" name="TextBox 155">
                <a:extLst>
                  <a:ext uri="{FF2B5EF4-FFF2-40B4-BE49-F238E27FC236}">
                    <a16:creationId xmlns:a16="http://schemas.microsoft.com/office/drawing/2014/main" id="{CD031B32-348D-0F4D-B083-A4F9535AC3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5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1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396" name="TextBox 161">
                <a:extLst>
                  <a:ext uri="{FF2B5EF4-FFF2-40B4-BE49-F238E27FC236}">
                    <a16:creationId xmlns:a16="http://schemas.microsoft.com/office/drawing/2014/main" id="{1FD6B272-C2B7-1C4F-B79B-0059CC7892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8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4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71" name="Group 138">
              <a:extLst>
                <a:ext uri="{FF2B5EF4-FFF2-40B4-BE49-F238E27FC236}">
                  <a16:creationId xmlns:a16="http://schemas.microsoft.com/office/drawing/2014/main" id="{95B0A510-58A1-5C48-8C01-198C2D5347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48386" name="TextBox 139">
                <a:extLst>
                  <a:ext uri="{FF2B5EF4-FFF2-40B4-BE49-F238E27FC236}">
                    <a16:creationId xmlns:a16="http://schemas.microsoft.com/office/drawing/2014/main" id="{4001CDBF-23C9-FE44-8C27-3CC82CEEF7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389" name="TextBox 145">
                <a:extLst>
                  <a:ext uri="{FF2B5EF4-FFF2-40B4-BE49-F238E27FC236}">
                    <a16:creationId xmlns:a16="http://schemas.microsoft.com/office/drawing/2014/main" id="{A4832BA3-D7B6-D94C-AB73-17D44A0F4A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1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274" name="Group 37">
              <a:extLst>
                <a:ext uri="{FF2B5EF4-FFF2-40B4-BE49-F238E27FC236}">
                  <a16:creationId xmlns:a16="http://schemas.microsoft.com/office/drawing/2014/main" id="{56177422-3173-794E-AA02-AFEB840585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385" name="TextBox 36">
                <a:extLst>
                  <a:ext uri="{FF2B5EF4-FFF2-40B4-BE49-F238E27FC236}">
                    <a16:creationId xmlns:a16="http://schemas.microsoft.com/office/drawing/2014/main" id="{0A387051-AE19-D246-ABC0-A979DF976F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6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279" name="Group 186">
              <a:extLst>
                <a:ext uri="{FF2B5EF4-FFF2-40B4-BE49-F238E27FC236}">
                  <a16:creationId xmlns:a16="http://schemas.microsoft.com/office/drawing/2014/main" id="{61CE66D0-F037-E44A-A517-155F118608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5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8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2"/>
              <a:ext cx="4705629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2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283" name="Group 23">
              <a:extLst>
                <a:ext uri="{FF2B5EF4-FFF2-40B4-BE49-F238E27FC236}">
                  <a16:creationId xmlns:a16="http://schemas.microsoft.com/office/drawing/2014/main" id="{B9D067C8-4D8E-9549-9220-5FBD2A7C39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48369" name="Group 43">
                <a:extLst>
                  <a:ext uri="{FF2B5EF4-FFF2-40B4-BE49-F238E27FC236}">
                    <a16:creationId xmlns:a16="http://schemas.microsoft.com/office/drawing/2014/main" id="{9BED2333-62B5-7E46-9121-AA609D0CFF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48377" name="Group 38">
                  <a:extLst>
                    <a:ext uri="{FF2B5EF4-FFF2-40B4-BE49-F238E27FC236}">
                      <a16:creationId xmlns:a16="http://schemas.microsoft.com/office/drawing/2014/main" id="{0BF13BC7-494B-E145-BEAE-EB27B65DE5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48380" name="TextBox 39">
                    <a:extLst>
                      <a:ext uri="{FF2B5EF4-FFF2-40B4-BE49-F238E27FC236}">
                        <a16:creationId xmlns:a16="http://schemas.microsoft.com/office/drawing/2014/main" id="{90882E54-7409-1C47-9618-C2A7999013E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51003"/>
                    <a:ext cx="517487" cy="184160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8378" name="TextBox 41">
                  <a:extLst>
                    <a:ext uri="{FF2B5EF4-FFF2-40B4-BE49-F238E27FC236}">
                      <a16:creationId xmlns:a16="http://schemas.microsoft.com/office/drawing/2014/main" id="{27B12C59-1659-CB42-8720-2B84215B6B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5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7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3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09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373" name="Group 106">
                <a:extLst>
                  <a:ext uri="{FF2B5EF4-FFF2-40B4-BE49-F238E27FC236}">
                    <a16:creationId xmlns:a16="http://schemas.microsoft.com/office/drawing/2014/main" id="{2F8E9871-EFE5-AE48-B3F2-6A0E48E3CA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8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376" name="TextBox 108">
                  <a:extLst>
                    <a:ext uri="{FF2B5EF4-FFF2-40B4-BE49-F238E27FC236}">
                      <a16:creationId xmlns:a16="http://schemas.microsoft.com/office/drawing/2014/main" id="{BD8BEF50-5E43-8641-8865-3ACBCC707A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4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7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285" name="Group 5">
              <a:extLst>
                <a:ext uri="{FF2B5EF4-FFF2-40B4-BE49-F238E27FC236}">
                  <a16:creationId xmlns:a16="http://schemas.microsoft.com/office/drawing/2014/main" id="{887AD3BC-4575-1D4B-B6CC-6E518DFB4A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48367" name="TextBox 483">
                <a:extLst>
                  <a:ext uri="{FF2B5EF4-FFF2-40B4-BE49-F238E27FC236}">
                    <a16:creationId xmlns:a16="http://schemas.microsoft.com/office/drawing/2014/main" id="{44BF4CB0-C08F-C74C-BFB8-42E45BFFBB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5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8287" name="Group 32">
              <a:extLst>
                <a:ext uri="{FF2B5EF4-FFF2-40B4-BE49-F238E27FC236}">
                  <a16:creationId xmlns:a16="http://schemas.microsoft.com/office/drawing/2014/main" id="{6A3C7925-2136-B241-A19A-F17055F9B7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48359" name="Group 491">
                <a:extLst>
                  <a:ext uri="{FF2B5EF4-FFF2-40B4-BE49-F238E27FC236}">
                    <a16:creationId xmlns:a16="http://schemas.microsoft.com/office/drawing/2014/main" id="{D2221410-2648-974C-BF39-A00670B9EC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48365" name="TextBox 492">
                  <a:extLst>
                    <a:ext uri="{FF2B5EF4-FFF2-40B4-BE49-F238E27FC236}">
                      <a16:creationId xmlns:a16="http://schemas.microsoft.com/office/drawing/2014/main" id="{FA3E426B-11AB-0846-901D-5DB9D00B4E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360" name="Group 494">
                <a:extLst>
                  <a:ext uri="{FF2B5EF4-FFF2-40B4-BE49-F238E27FC236}">
                    <a16:creationId xmlns:a16="http://schemas.microsoft.com/office/drawing/2014/main" id="{910DE3C9-52C1-3E42-953C-8272BDE74A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48363" name="TextBox 495">
                  <a:extLst>
                    <a:ext uri="{FF2B5EF4-FFF2-40B4-BE49-F238E27FC236}">
                      <a16:creationId xmlns:a16="http://schemas.microsoft.com/office/drawing/2014/main" id="{74506B49-3684-8746-B7FC-7B25268AF4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361" name="TextBox 503">
                <a:extLst>
                  <a:ext uri="{FF2B5EF4-FFF2-40B4-BE49-F238E27FC236}">
                    <a16:creationId xmlns:a16="http://schemas.microsoft.com/office/drawing/2014/main" id="{814FC6C9-9FBA-8343-A49B-742E9DDC43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6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3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8291" name="TextBox 12">
              <a:extLst>
                <a:ext uri="{FF2B5EF4-FFF2-40B4-BE49-F238E27FC236}">
                  <a16:creationId xmlns:a16="http://schemas.microsoft.com/office/drawing/2014/main" id="{3FDD8C29-D01B-CA49-92F5-7928EB9D38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2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48292" name="Group 317">
              <a:extLst>
                <a:ext uri="{FF2B5EF4-FFF2-40B4-BE49-F238E27FC236}">
                  <a16:creationId xmlns:a16="http://schemas.microsoft.com/office/drawing/2014/main" id="{6594DE9C-F0D1-3249-8F69-6BC44EFEF1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48342" name="Group 318">
                <a:extLst>
                  <a:ext uri="{FF2B5EF4-FFF2-40B4-BE49-F238E27FC236}">
                    <a16:creationId xmlns:a16="http://schemas.microsoft.com/office/drawing/2014/main" id="{1E83EF88-10D7-224B-8A9A-1C17F586FB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3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8351" name="Group 327">
                  <a:extLst>
                    <a:ext uri="{FF2B5EF4-FFF2-40B4-BE49-F238E27FC236}">
                      <a16:creationId xmlns:a16="http://schemas.microsoft.com/office/drawing/2014/main" id="{8A334E2C-A338-844A-9833-B2C5D3CBCC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48352" name="TextBox 7">
                    <a:extLst>
                      <a:ext uri="{FF2B5EF4-FFF2-40B4-BE49-F238E27FC236}">
                        <a16:creationId xmlns:a16="http://schemas.microsoft.com/office/drawing/2014/main" id="{F06BBB1A-564F-9E43-9705-01686E3473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1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8354" name="TextBox 329">
                    <a:extLst>
                      <a:ext uri="{FF2B5EF4-FFF2-40B4-BE49-F238E27FC236}">
                        <a16:creationId xmlns:a16="http://schemas.microsoft.com/office/drawing/2014/main" id="{40A30B74-6F3E-754A-9BE8-4DD87C103E7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48355" name="Group 330">
                    <a:extLst>
                      <a:ext uri="{FF2B5EF4-FFF2-40B4-BE49-F238E27FC236}">
                        <a16:creationId xmlns:a16="http://schemas.microsoft.com/office/drawing/2014/main" id="{2837791F-0C83-A244-A4D4-734D32878E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48357" name="TextBox 333">
                      <a:extLst>
                        <a:ext uri="{FF2B5EF4-FFF2-40B4-BE49-F238E27FC236}">
                          <a16:creationId xmlns:a16="http://schemas.microsoft.com/office/drawing/2014/main" id="{3E858316-2166-7F49-8745-72D541B96AC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2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8356" name="TextBox 332">
                    <a:extLst>
                      <a:ext uri="{FF2B5EF4-FFF2-40B4-BE49-F238E27FC236}">
                        <a16:creationId xmlns:a16="http://schemas.microsoft.com/office/drawing/2014/main" id="{70C38DE4-ED0A-924A-8425-275253F5A9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0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1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3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7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5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93" name="Group 11">
              <a:extLst>
                <a:ext uri="{FF2B5EF4-FFF2-40B4-BE49-F238E27FC236}">
                  <a16:creationId xmlns:a16="http://schemas.microsoft.com/office/drawing/2014/main" id="{7C9D99D5-EAC2-CB4A-B5D7-D02E9B9EF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3" y="1173981"/>
                <a:ext cx="5424809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6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8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298" name="Group 60">
              <a:extLst>
                <a:ext uri="{FF2B5EF4-FFF2-40B4-BE49-F238E27FC236}">
                  <a16:creationId xmlns:a16="http://schemas.microsoft.com/office/drawing/2014/main" id="{8AB4A164-B772-1A4C-9C40-967064E0B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5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331" name="Group 53">
                <a:extLst>
                  <a:ext uri="{FF2B5EF4-FFF2-40B4-BE49-F238E27FC236}">
                    <a16:creationId xmlns:a16="http://schemas.microsoft.com/office/drawing/2014/main" id="{AB316D6A-C6CB-9140-96BF-DE11C43CBD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2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8334" name="Group 52">
                  <a:extLst>
                    <a:ext uri="{FF2B5EF4-FFF2-40B4-BE49-F238E27FC236}">
                      <a16:creationId xmlns:a16="http://schemas.microsoft.com/office/drawing/2014/main" id="{3FE80997-835E-E047-A7EE-AC4137E7B4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48338" name="TextBox 122">
                    <a:extLst>
                      <a:ext uri="{FF2B5EF4-FFF2-40B4-BE49-F238E27FC236}">
                        <a16:creationId xmlns:a16="http://schemas.microsoft.com/office/drawing/2014/main" id="{7D34BD67-B36A-9949-8E88-39561841B2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4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8335" name="TextBox 128">
                  <a:extLst>
                    <a:ext uri="{FF2B5EF4-FFF2-40B4-BE49-F238E27FC236}">
                      <a16:creationId xmlns:a16="http://schemas.microsoft.com/office/drawing/2014/main" id="{B18EF5F3-25AE-F249-8DC3-BEB67E82DB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1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5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3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299" name="TextBox 359">
              <a:extLst>
                <a:ext uri="{FF2B5EF4-FFF2-40B4-BE49-F238E27FC236}">
                  <a16:creationId xmlns:a16="http://schemas.microsoft.com/office/drawing/2014/main" id="{6501B29B-5F3F-2C43-8F2F-C1BEEBF9C5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48300" name="Group 31">
              <a:extLst>
                <a:ext uri="{FF2B5EF4-FFF2-40B4-BE49-F238E27FC236}">
                  <a16:creationId xmlns:a16="http://schemas.microsoft.com/office/drawing/2014/main" id="{87892C32-1F6B-084F-A01E-018AE2862C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48321" name="Group 28">
                <a:extLst>
                  <a:ext uri="{FF2B5EF4-FFF2-40B4-BE49-F238E27FC236}">
                    <a16:creationId xmlns:a16="http://schemas.microsoft.com/office/drawing/2014/main" id="{E4D8C6B0-16C6-DD45-8AAF-3AE8FF2EBF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2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8324" name="Group 24">
                  <a:extLst>
                    <a:ext uri="{FF2B5EF4-FFF2-40B4-BE49-F238E27FC236}">
                      <a16:creationId xmlns:a16="http://schemas.microsoft.com/office/drawing/2014/main" id="{DF1180DC-D201-C04A-A88E-4738139501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48328" name="TextBox 171">
                    <a:extLst>
                      <a:ext uri="{FF2B5EF4-FFF2-40B4-BE49-F238E27FC236}">
                        <a16:creationId xmlns:a16="http://schemas.microsoft.com/office/drawing/2014/main" id="{953D64CF-A4B9-564A-B784-D2724A726C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4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8325" name="TextBox 177">
                  <a:extLst>
                    <a:ext uri="{FF2B5EF4-FFF2-40B4-BE49-F238E27FC236}">
                      <a16:creationId xmlns:a16="http://schemas.microsoft.com/office/drawing/2014/main" id="{8C5D97D4-024C-6F47-A564-0AB3F5FEBF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1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5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5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2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302" name="Group 358">
              <a:extLst>
                <a:ext uri="{FF2B5EF4-FFF2-40B4-BE49-F238E27FC236}">
                  <a16:creationId xmlns:a16="http://schemas.microsoft.com/office/drawing/2014/main" id="{31CF92D7-9E37-BB4B-8C4D-0D51022C66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48303" name="Group 377">
                <a:extLst>
                  <a:ext uri="{FF2B5EF4-FFF2-40B4-BE49-F238E27FC236}">
                    <a16:creationId xmlns:a16="http://schemas.microsoft.com/office/drawing/2014/main" id="{68E50661-840E-644C-9AEA-6F4D32A58D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48308" name="TextBox 7">
                  <a:extLst>
                    <a:ext uri="{FF2B5EF4-FFF2-40B4-BE49-F238E27FC236}">
                      <a16:creationId xmlns:a16="http://schemas.microsoft.com/office/drawing/2014/main" id="{19B3D043-9C40-6D42-8392-393D46780F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48309" name="Group 390">
                  <a:extLst>
                    <a:ext uri="{FF2B5EF4-FFF2-40B4-BE49-F238E27FC236}">
                      <a16:creationId xmlns:a16="http://schemas.microsoft.com/office/drawing/2014/main" id="{8E05CEF6-3C44-214B-8AFE-105568ABBB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48310" name="TextBox 391">
                    <a:extLst>
                      <a:ext uri="{FF2B5EF4-FFF2-40B4-BE49-F238E27FC236}">
                        <a16:creationId xmlns:a16="http://schemas.microsoft.com/office/drawing/2014/main" id="{0218D37F-F329-3F4F-A6E4-7ED028BF1A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8304" name="TextBox 381">
                <a:extLst>
                  <a:ext uri="{FF2B5EF4-FFF2-40B4-BE49-F238E27FC236}">
                    <a16:creationId xmlns:a16="http://schemas.microsoft.com/office/drawing/2014/main" id="{DBE65547-2281-6341-9D2B-765F2F6704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306" name="TextBox 384">
                <a:extLst>
                  <a:ext uri="{FF2B5EF4-FFF2-40B4-BE49-F238E27FC236}">
                    <a16:creationId xmlns:a16="http://schemas.microsoft.com/office/drawing/2014/main" id="{6A7F9BBD-2838-9B48-93B6-3F2816D878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131" name="Group 223">
            <a:extLst>
              <a:ext uri="{FF2B5EF4-FFF2-40B4-BE49-F238E27FC236}">
                <a16:creationId xmlns:a16="http://schemas.microsoft.com/office/drawing/2014/main" id="{4A70B257-A846-AA49-ADE5-780B37BB927A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48141" name="Group 225">
              <a:extLst>
                <a:ext uri="{FF2B5EF4-FFF2-40B4-BE49-F238E27FC236}">
                  <a16:creationId xmlns:a16="http://schemas.microsoft.com/office/drawing/2014/main" id="{43B23ECA-9737-4E49-88A0-56175E582D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48264" name="TextBox 380">
                <a:extLst>
                  <a:ext uri="{FF2B5EF4-FFF2-40B4-BE49-F238E27FC236}">
                    <a16:creationId xmlns:a16="http://schemas.microsoft.com/office/drawing/2014/main" id="{0CE5D1ED-89D4-C149-B3C5-A308DA1C0E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42" name="Group 226">
              <a:extLst>
                <a:ext uri="{FF2B5EF4-FFF2-40B4-BE49-F238E27FC236}">
                  <a16:creationId xmlns:a16="http://schemas.microsoft.com/office/drawing/2014/main" id="{D4E5FC35-E6E9-5348-8801-DEB0DBC89F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63" name="TextBox 379">
                <a:extLst>
                  <a:ext uri="{FF2B5EF4-FFF2-40B4-BE49-F238E27FC236}">
                    <a16:creationId xmlns:a16="http://schemas.microsoft.com/office/drawing/2014/main" id="{52E1B334-6BEC-9141-945C-DC17DDE328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43" name="Group 227">
              <a:extLst>
                <a:ext uri="{FF2B5EF4-FFF2-40B4-BE49-F238E27FC236}">
                  <a16:creationId xmlns:a16="http://schemas.microsoft.com/office/drawing/2014/main" id="{7FB208EB-8D22-BD44-9A38-6E2B6A81DB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61" name="TextBox 376">
                <a:extLst>
                  <a:ext uri="{FF2B5EF4-FFF2-40B4-BE49-F238E27FC236}">
                    <a16:creationId xmlns:a16="http://schemas.microsoft.com/office/drawing/2014/main" id="{AC8D1FE1-9B86-1640-8A60-2324C87473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44" name="Group 228">
              <a:extLst>
                <a:ext uri="{FF2B5EF4-FFF2-40B4-BE49-F238E27FC236}">
                  <a16:creationId xmlns:a16="http://schemas.microsoft.com/office/drawing/2014/main" id="{0F86152F-B6A0-FD46-9814-BFA0DF9AAC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59" name="TextBox 374">
                <a:extLst>
                  <a:ext uri="{FF2B5EF4-FFF2-40B4-BE49-F238E27FC236}">
                    <a16:creationId xmlns:a16="http://schemas.microsoft.com/office/drawing/2014/main" id="{A955FEBC-208A-7A48-B992-09632782D1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8145" name="Group 229">
              <a:extLst>
                <a:ext uri="{FF2B5EF4-FFF2-40B4-BE49-F238E27FC236}">
                  <a16:creationId xmlns:a16="http://schemas.microsoft.com/office/drawing/2014/main" id="{00CD351D-62EE-B944-9333-7F423063D2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57" name="TextBox 372">
                <a:extLst>
                  <a:ext uri="{FF2B5EF4-FFF2-40B4-BE49-F238E27FC236}">
                    <a16:creationId xmlns:a16="http://schemas.microsoft.com/office/drawing/2014/main" id="{78FDAF34-1985-BE49-A7E5-C7DED55B5A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8146" name="Group 230">
              <a:extLst>
                <a:ext uri="{FF2B5EF4-FFF2-40B4-BE49-F238E27FC236}">
                  <a16:creationId xmlns:a16="http://schemas.microsoft.com/office/drawing/2014/main" id="{B69FC4D6-4F72-6241-96AF-35A65D9D2A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55" name="TextBox 370">
                <a:extLst>
                  <a:ext uri="{FF2B5EF4-FFF2-40B4-BE49-F238E27FC236}">
                    <a16:creationId xmlns:a16="http://schemas.microsoft.com/office/drawing/2014/main" id="{7DD1133E-48E1-7A4B-AC48-E512538B0B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48147" name="Group 232">
              <a:extLst>
                <a:ext uri="{FF2B5EF4-FFF2-40B4-BE49-F238E27FC236}">
                  <a16:creationId xmlns:a16="http://schemas.microsoft.com/office/drawing/2014/main" id="{DBE7E189-11B5-304B-AC0B-51B44F92A0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48252" name="TextBox 367">
                <a:extLst>
                  <a:ext uri="{FF2B5EF4-FFF2-40B4-BE49-F238E27FC236}">
                    <a16:creationId xmlns:a16="http://schemas.microsoft.com/office/drawing/2014/main" id="{9690C44B-4DB7-D143-9ED4-E651A82F05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48" name="Group 233">
              <a:extLst>
                <a:ext uri="{FF2B5EF4-FFF2-40B4-BE49-F238E27FC236}">
                  <a16:creationId xmlns:a16="http://schemas.microsoft.com/office/drawing/2014/main" id="{272BCBA2-A8A0-4345-AD61-955E978A5D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51" name="TextBox 366">
                <a:extLst>
                  <a:ext uri="{FF2B5EF4-FFF2-40B4-BE49-F238E27FC236}">
                    <a16:creationId xmlns:a16="http://schemas.microsoft.com/office/drawing/2014/main" id="{0DE3CC77-D1F3-8D46-9D17-52B985C3F2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8149" name="Group 234">
              <a:extLst>
                <a:ext uri="{FF2B5EF4-FFF2-40B4-BE49-F238E27FC236}">
                  <a16:creationId xmlns:a16="http://schemas.microsoft.com/office/drawing/2014/main" id="{0E627E2F-E361-BB4D-A9A9-473E43CB8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49" name="TextBox 364">
                <a:extLst>
                  <a:ext uri="{FF2B5EF4-FFF2-40B4-BE49-F238E27FC236}">
                    <a16:creationId xmlns:a16="http://schemas.microsoft.com/office/drawing/2014/main" id="{D9C20518-55B0-524E-843A-812EFB6E5B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48150" name="Group 236">
              <a:extLst>
                <a:ext uri="{FF2B5EF4-FFF2-40B4-BE49-F238E27FC236}">
                  <a16:creationId xmlns:a16="http://schemas.microsoft.com/office/drawing/2014/main" id="{2983DED3-3E25-0A4B-92E6-3B4D7180AB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45" name="TextBox 360">
                <a:extLst>
                  <a:ext uri="{FF2B5EF4-FFF2-40B4-BE49-F238E27FC236}">
                    <a16:creationId xmlns:a16="http://schemas.microsoft.com/office/drawing/2014/main" id="{667C06FF-B66B-C044-8FF2-317E2681F3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47" name="TextBox 362">
                <a:extLst>
                  <a:ext uri="{FF2B5EF4-FFF2-40B4-BE49-F238E27FC236}">
                    <a16:creationId xmlns:a16="http://schemas.microsoft.com/office/drawing/2014/main" id="{A0DE3424-7DB7-BA44-8AE6-5FD9D25BBB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48151" name="TextBox 237">
              <a:extLst>
                <a:ext uri="{FF2B5EF4-FFF2-40B4-BE49-F238E27FC236}">
                  <a16:creationId xmlns:a16="http://schemas.microsoft.com/office/drawing/2014/main" id="{6518CD79-C6ED-5F4B-9BF9-0B9B721EC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8153" name="Group 239">
              <a:extLst>
                <a:ext uri="{FF2B5EF4-FFF2-40B4-BE49-F238E27FC236}">
                  <a16:creationId xmlns:a16="http://schemas.microsoft.com/office/drawing/2014/main" id="{41B8EE6A-54F0-2B43-99A3-EBD89DC8E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41" name="TextBox 353">
                <a:extLst>
                  <a:ext uri="{FF2B5EF4-FFF2-40B4-BE49-F238E27FC236}">
                    <a16:creationId xmlns:a16="http://schemas.microsoft.com/office/drawing/2014/main" id="{51CD2EA2-7668-134D-B17A-86122F0D0E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43" name="TextBox 356">
                <a:extLst>
                  <a:ext uri="{FF2B5EF4-FFF2-40B4-BE49-F238E27FC236}">
                    <a16:creationId xmlns:a16="http://schemas.microsoft.com/office/drawing/2014/main" id="{56C324C2-2188-9D46-9C5B-524F6D9A46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54" name="Group 240">
              <a:extLst>
                <a:ext uri="{FF2B5EF4-FFF2-40B4-BE49-F238E27FC236}">
                  <a16:creationId xmlns:a16="http://schemas.microsoft.com/office/drawing/2014/main" id="{2E7C291D-FED8-6E4E-8934-B23330864A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35" name="TextBox 347">
                <a:extLst>
                  <a:ext uri="{FF2B5EF4-FFF2-40B4-BE49-F238E27FC236}">
                    <a16:creationId xmlns:a16="http://schemas.microsoft.com/office/drawing/2014/main" id="{6E887FF8-7E97-8441-83C5-80C3DACD80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37" name="TextBox 349">
                <a:extLst>
                  <a:ext uri="{FF2B5EF4-FFF2-40B4-BE49-F238E27FC236}">
                    <a16:creationId xmlns:a16="http://schemas.microsoft.com/office/drawing/2014/main" id="{51D41BD8-631D-F24A-A1FC-62BEAF05A8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55" name="Group 241">
              <a:extLst>
                <a:ext uri="{FF2B5EF4-FFF2-40B4-BE49-F238E27FC236}">
                  <a16:creationId xmlns:a16="http://schemas.microsoft.com/office/drawing/2014/main" id="{F563EE13-F1D1-914E-B4E3-4D65054087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31" name="TextBox 343">
                <a:extLst>
                  <a:ext uri="{FF2B5EF4-FFF2-40B4-BE49-F238E27FC236}">
                    <a16:creationId xmlns:a16="http://schemas.microsoft.com/office/drawing/2014/main" id="{5B084868-8114-DF40-BD1B-0766FE9EAA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56" name="Group 243">
              <a:extLst>
                <a:ext uri="{FF2B5EF4-FFF2-40B4-BE49-F238E27FC236}">
                  <a16:creationId xmlns:a16="http://schemas.microsoft.com/office/drawing/2014/main" id="{5B1DEBF5-F4EE-E64E-9A0E-F055D63A13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29" name="TextBox 341">
                <a:extLst>
                  <a:ext uri="{FF2B5EF4-FFF2-40B4-BE49-F238E27FC236}">
                    <a16:creationId xmlns:a16="http://schemas.microsoft.com/office/drawing/2014/main" id="{6A8EFCC0-4A86-274E-B6F9-2535F9EAFE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57" name="Group 244">
              <a:extLst>
                <a:ext uri="{FF2B5EF4-FFF2-40B4-BE49-F238E27FC236}">
                  <a16:creationId xmlns:a16="http://schemas.microsoft.com/office/drawing/2014/main" id="{B799F4BD-6F87-944B-A7C4-00404A3AE8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27" name="TextBox 339">
                <a:extLst>
                  <a:ext uri="{FF2B5EF4-FFF2-40B4-BE49-F238E27FC236}">
                    <a16:creationId xmlns:a16="http://schemas.microsoft.com/office/drawing/2014/main" id="{F51FC89B-04D5-7D4D-9D64-CFC09B3030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58" name="Group 245">
              <a:extLst>
                <a:ext uri="{FF2B5EF4-FFF2-40B4-BE49-F238E27FC236}">
                  <a16:creationId xmlns:a16="http://schemas.microsoft.com/office/drawing/2014/main" id="{A8C5F918-ACF8-1849-B9C0-ACD7CFB373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48224" name="TextBox 335">
                <a:extLst>
                  <a:ext uri="{FF2B5EF4-FFF2-40B4-BE49-F238E27FC236}">
                    <a16:creationId xmlns:a16="http://schemas.microsoft.com/office/drawing/2014/main" id="{A4E99BD7-68F1-564E-8139-19504C72DA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59" name="Group 249">
              <a:extLst>
                <a:ext uri="{FF2B5EF4-FFF2-40B4-BE49-F238E27FC236}">
                  <a16:creationId xmlns:a16="http://schemas.microsoft.com/office/drawing/2014/main" id="{CD4842CA-8BF5-264A-A1BB-DF920E5A00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23" name="TextBox 316">
                <a:extLst>
                  <a:ext uri="{FF2B5EF4-FFF2-40B4-BE49-F238E27FC236}">
                    <a16:creationId xmlns:a16="http://schemas.microsoft.com/office/drawing/2014/main" id="{A25F0364-41ED-B345-8C50-645EE94890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60" name="Group 251">
              <a:extLst>
                <a:ext uri="{FF2B5EF4-FFF2-40B4-BE49-F238E27FC236}">
                  <a16:creationId xmlns:a16="http://schemas.microsoft.com/office/drawing/2014/main" id="{EB5075DD-BA90-484E-A6B5-42D9B6D44F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21" name="TextBox 314">
                <a:extLst>
                  <a:ext uri="{FF2B5EF4-FFF2-40B4-BE49-F238E27FC236}">
                    <a16:creationId xmlns:a16="http://schemas.microsoft.com/office/drawing/2014/main" id="{D1EF2C2F-3EA4-B349-9FE0-5F68C92397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61" name="Group 252">
              <a:extLst>
                <a:ext uri="{FF2B5EF4-FFF2-40B4-BE49-F238E27FC236}">
                  <a16:creationId xmlns:a16="http://schemas.microsoft.com/office/drawing/2014/main" id="{ADD21F11-6E48-E841-BE76-D1268A8FAF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19" name="TextBox 312">
                <a:extLst>
                  <a:ext uri="{FF2B5EF4-FFF2-40B4-BE49-F238E27FC236}">
                    <a16:creationId xmlns:a16="http://schemas.microsoft.com/office/drawing/2014/main" id="{1C341B4E-348A-1645-98F0-43FD65943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62" name="Group 253">
              <a:extLst>
                <a:ext uri="{FF2B5EF4-FFF2-40B4-BE49-F238E27FC236}">
                  <a16:creationId xmlns:a16="http://schemas.microsoft.com/office/drawing/2014/main" id="{BEC70DD9-07CD-7A4F-B234-474D2F3C41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17" name="TextBox 310">
                <a:extLst>
                  <a:ext uri="{FF2B5EF4-FFF2-40B4-BE49-F238E27FC236}">
                    <a16:creationId xmlns:a16="http://schemas.microsoft.com/office/drawing/2014/main" id="{00921B85-B841-5E49-AE36-94D6530395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8163" name="Group 254">
              <a:extLst>
                <a:ext uri="{FF2B5EF4-FFF2-40B4-BE49-F238E27FC236}">
                  <a16:creationId xmlns:a16="http://schemas.microsoft.com/office/drawing/2014/main" id="{47D91B10-8B63-4445-9FAF-9D657E00EC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15" name="TextBox 308">
                <a:extLst>
                  <a:ext uri="{FF2B5EF4-FFF2-40B4-BE49-F238E27FC236}">
                    <a16:creationId xmlns:a16="http://schemas.microsoft.com/office/drawing/2014/main" id="{EC6780E9-4513-4143-9ACA-FBD0A9C461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64" name="Group 255">
              <a:extLst>
                <a:ext uri="{FF2B5EF4-FFF2-40B4-BE49-F238E27FC236}">
                  <a16:creationId xmlns:a16="http://schemas.microsoft.com/office/drawing/2014/main" id="{736D49DA-1246-7E41-85D7-832E462194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48212" name="TextBox 305">
                <a:extLst>
                  <a:ext uri="{FF2B5EF4-FFF2-40B4-BE49-F238E27FC236}">
                    <a16:creationId xmlns:a16="http://schemas.microsoft.com/office/drawing/2014/main" id="{2F526E9E-25D4-0E41-8525-DD518D00C0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65" name="Group 256">
              <a:extLst>
                <a:ext uri="{FF2B5EF4-FFF2-40B4-BE49-F238E27FC236}">
                  <a16:creationId xmlns:a16="http://schemas.microsoft.com/office/drawing/2014/main" id="{A3068EF6-40BC-BC4A-A897-96321BED84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48210" name="TextBox 303">
                <a:extLst>
                  <a:ext uri="{FF2B5EF4-FFF2-40B4-BE49-F238E27FC236}">
                    <a16:creationId xmlns:a16="http://schemas.microsoft.com/office/drawing/2014/main" id="{32334A97-73DA-3A4D-8238-BAD7184D18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66" name="Group 257">
              <a:extLst>
                <a:ext uri="{FF2B5EF4-FFF2-40B4-BE49-F238E27FC236}">
                  <a16:creationId xmlns:a16="http://schemas.microsoft.com/office/drawing/2014/main" id="{8CE434FF-26EF-3640-81F5-6F801444DB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48208" name="TextBox 301">
                <a:extLst>
                  <a:ext uri="{FF2B5EF4-FFF2-40B4-BE49-F238E27FC236}">
                    <a16:creationId xmlns:a16="http://schemas.microsoft.com/office/drawing/2014/main" id="{30509E04-CE82-BB44-B2F3-E04F2C768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67" name="Group 258">
              <a:extLst>
                <a:ext uri="{FF2B5EF4-FFF2-40B4-BE49-F238E27FC236}">
                  <a16:creationId xmlns:a16="http://schemas.microsoft.com/office/drawing/2014/main" id="{EE38B6FD-5216-6D41-BF91-14D46170A7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48202" name="Group 295">
                <a:extLst>
                  <a:ext uri="{FF2B5EF4-FFF2-40B4-BE49-F238E27FC236}">
                    <a16:creationId xmlns:a16="http://schemas.microsoft.com/office/drawing/2014/main" id="{A94E1511-6043-324D-8EBC-28687204C4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48206" name="TextBox 299">
                  <a:extLst>
                    <a:ext uri="{FF2B5EF4-FFF2-40B4-BE49-F238E27FC236}">
                      <a16:creationId xmlns:a16="http://schemas.microsoft.com/office/drawing/2014/main" id="{B1850D76-B981-7145-89BA-BA9F5CBE84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203" name="Group 296">
                <a:extLst>
                  <a:ext uri="{FF2B5EF4-FFF2-40B4-BE49-F238E27FC236}">
                    <a16:creationId xmlns:a16="http://schemas.microsoft.com/office/drawing/2014/main" id="{BE4DFD8D-B4FE-2048-89CD-0F64C6A613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48204" name="TextBox 297">
                  <a:extLst>
                    <a:ext uri="{FF2B5EF4-FFF2-40B4-BE49-F238E27FC236}">
                      <a16:creationId xmlns:a16="http://schemas.microsoft.com/office/drawing/2014/main" id="{838B8B6D-0649-7B45-8C32-818EF27270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168" name="Group 259">
              <a:extLst>
                <a:ext uri="{FF2B5EF4-FFF2-40B4-BE49-F238E27FC236}">
                  <a16:creationId xmlns:a16="http://schemas.microsoft.com/office/drawing/2014/main" id="{022E0C21-DD4D-014F-ACF9-072496153C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01" name="TextBox 294">
                <a:extLst>
                  <a:ext uri="{FF2B5EF4-FFF2-40B4-BE49-F238E27FC236}">
                    <a16:creationId xmlns:a16="http://schemas.microsoft.com/office/drawing/2014/main" id="{50E1C4A7-1499-5140-9328-571DF0C160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69" name="Group 260">
              <a:extLst>
                <a:ext uri="{FF2B5EF4-FFF2-40B4-BE49-F238E27FC236}">
                  <a16:creationId xmlns:a16="http://schemas.microsoft.com/office/drawing/2014/main" id="{3DDC4753-995C-FD42-BB18-8103CB4EBC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48198" name="TextBox 291">
                <a:extLst>
                  <a:ext uri="{FF2B5EF4-FFF2-40B4-BE49-F238E27FC236}">
                    <a16:creationId xmlns:a16="http://schemas.microsoft.com/office/drawing/2014/main" id="{12BC7064-68BE-344C-9D8F-2D6A12CB17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70" name="Group 261">
              <a:extLst>
                <a:ext uri="{FF2B5EF4-FFF2-40B4-BE49-F238E27FC236}">
                  <a16:creationId xmlns:a16="http://schemas.microsoft.com/office/drawing/2014/main" id="{7477FAAE-BF97-9940-B6A3-9CF3739FA0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48196" name="TextBox 289">
                <a:extLst>
                  <a:ext uri="{FF2B5EF4-FFF2-40B4-BE49-F238E27FC236}">
                    <a16:creationId xmlns:a16="http://schemas.microsoft.com/office/drawing/2014/main" id="{BBB35F4F-4D7C-2547-BCC1-8E0350DC2E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71" name="Group 262">
              <a:extLst>
                <a:ext uri="{FF2B5EF4-FFF2-40B4-BE49-F238E27FC236}">
                  <a16:creationId xmlns:a16="http://schemas.microsoft.com/office/drawing/2014/main" id="{9563465C-3BD5-CC43-BD8B-7D945CEC8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195" name="TextBox 288">
                <a:extLst>
                  <a:ext uri="{FF2B5EF4-FFF2-40B4-BE49-F238E27FC236}">
                    <a16:creationId xmlns:a16="http://schemas.microsoft.com/office/drawing/2014/main" id="{17E2B505-DBF2-ED44-B27A-FD541E7EE8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72" name="Group 263">
              <a:extLst>
                <a:ext uri="{FF2B5EF4-FFF2-40B4-BE49-F238E27FC236}">
                  <a16:creationId xmlns:a16="http://schemas.microsoft.com/office/drawing/2014/main" id="{92C492E3-A290-C249-9C82-C37D0312FC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193" name="TextBox 286">
                <a:extLst>
                  <a:ext uri="{FF2B5EF4-FFF2-40B4-BE49-F238E27FC236}">
                    <a16:creationId xmlns:a16="http://schemas.microsoft.com/office/drawing/2014/main" id="{0DF1896C-C417-0643-BE43-7FC8F07558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73" name="Group 264">
              <a:extLst>
                <a:ext uri="{FF2B5EF4-FFF2-40B4-BE49-F238E27FC236}">
                  <a16:creationId xmlns:a16="http://schemas.microsoft.com/office/drawing/2014/main" id="{2A8F6DFA-C7B1-3146-912C-455AFDEF8C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48190" name="TextBox 283">
                <a:extLst>
                  <a:ext uri="{FF2B5EF4-FFF2-40B4-BE49-F238E27FC236}">
                    <a16:creationId xmlns:a16="http://schemas.microsoft.com/office/drawing/2014/main" id="{1F9B5F64-2601-5D46-8F2F-1466F0DA3D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74" name="Group 265">
              <a:extLst>
                <a:ext uri="{FF2B5EF4-FFF2-40B4-BE49-F238E27FC236}">
                  <a16:creationId xmlns:a16="http://schemas.microsoft.com/office/drawing/2014/main" id="{B21D5A43-0234-524F-AB8D-E2C54300D5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48188" name="TextBox 280">
                <a:extLst>
                  <a:ext uri="{FF2B5EF4-FFF2-40B4-BE49-F238E27FC236}">
                    <a16:creationId xmlns:a16="http://schemas.microsoft.com/office/drawing/2014/main" id="{06ABB60E-082B-E14E-B6F5-EC5E684552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75" name="Group 266">
              <a:extLst>
                <a:ext uri="{FF2B5EF4-FFF2-40B4-BE49-F238E27FC236}">
                  <a16:creationId xmlns:a16="http://schemas.microsoft.com/office/drawing/2014/main" id="{CCE77250-D462-2345-9BBF-799861224C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48186" name="TextBox 278">
                <a:extLst>
                  <a:ext uri="{FF2B5EF4-FFF2-40B4-BE49-F238E27FC236}">
                    <a16:creationId xmlns:a16="http://schemas.microsoft.com/office/drawing/2014/main" id="{78EA61C6-7EA4-734C-B72F-616738C36F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76" name="Group 267">
              <a:extLst>
                <a:ext uri="{FF2B5EF4-FFF2-40B4-BE49-F238E27FC236}">
                  <a16:creationId xmlns:a16="http://schemas.microsoft.com/office/drawing/2014/main" id="{30DB0CAE-C574-3F46-83BD-30151B4EDC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48180" name="Group 272">
                <a:extLst>
                  <a:ext uri="{FF2B5EF4-FFF2-40B4-BE49-F238E27FC236}">
                    <a16:creationId xmlns:a16="http://schemas.microsoft.com/office/drawing/2014/main" id="{9A0FFEDE-306A-E948-9094-B955332CEC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181" name="Group 273">
                <a:extLst>
                  <a:ext uri="{FF2B5EF4-FFF2-40B4-BE49-F238E27FC236}">
                    <a16:creationId xmlns:a16="http://schemas.microsoft.com/office/drawing/2014/main" id="{65F21999-E194-A349-AD52-3F40B80EAC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48182" name="TextBox 274">
                  <a:extLst>
                    <a:ext uri="{FF2B5EF4-FFF2-40B4-BE49-F238E27FC236}">
                      <a16:creationId xmlns:a16="http://schemas.microsoft.com/office/drawing/2014/main" id="{DC70A951-F851-DD43-8D21-4499398E0F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177" name="Group 268">
              <a:extLst>
                <a:ext uri="{FF2B5EF4-FFF2-40B4-BE49-F238E27FC236}">
                  <a16:creationId xmlns:a16="http://schemas.microsoft.com/office/drawing/2014/main" id="{AD89963A-2EF2-5640-A6BE-53B979DA9A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48178" name="TextBox 270">
                <a:extLst>
                  <a:ext uri="{FF2B5EF4-FFF2-40B4-BE49-F238E27FC236}">
                    <a16:creationId xmlns:a16="http://schemas.microsoft.com/office/drawing/2014/main" id="{5B352DBD-1521-7B48-8FED-823F91EFEA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132" name="Group 404">
            <a:extLst>
              <a:ext uri="{FF2B5EF4-FFF2-40B4-BE49-F238E27FC236}">
                <a16:creationId xmlns:a16="http://schemas.microsoft.com/office/drawing/2014/main" id="{FE16432F-AAA6-D64B-9BC7-63E0F21E53C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48135" name="TextBox 405">
              <a:extLst>
                <a:ext uri="{FF2B5EF4-FFF2-40B4-BE49-F238E27FC236}">
                  <a16:creationId xmlns:a16="http://schemas.microsoft.com/office/drawing/2014/main" id="{4060F485-4178-3F42-BD95-D24526B5B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8138" name="TextBox 411">
              <a:extLst>
                <a:ext uri="{FF2B5EF4-FFF2-40B4-BE49-F238E27FC236}">
                  <a16:creationId xmlns:a16="http://schemas.microsoft.com/office/drawing/2014/main" id="{BCD01CB6-F7B3-5A4E-AA67-327803BEB9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140" name="TextBox 413">
              <a:extLst>
                <a:ext uri="{FF2B5EF4-FFF2-40B4-BE49-F238E27FC236}">
                  <a16:creationId xmlns:a16="http://schemas.microsoft.com/office/drawing/2014/main" id="{78FFE86D-AF29-A84F-8273-39B648BFFA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B48A28C3-29C5-8141-8642-32974287F8AA}"/>
              </a:ext>
            </a:extLst>
          </p:cNvPr>
          <p:cNvSpPr/>
          <p:nvPr/>
        </p:nvSpPr>
        <p:spPr>
          <a:xfrm>
            <a:off x="6051551" y="2846388"/>
            <a:ext cx="581025" cy="43815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8134" name="TextBox 1">
            <a:extLst>
              <a:ext uri="{FF2B5EF4-FFF2-40B4-BE49-F238E27FC236}">
                <a16:creationId xmlns:a16="http://schemas.microsoft.com/office/drawing/2014/main" id="{C023E874-4CB4-BF4F-B25B-41A58C871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39" y="2201864"/>
            <a:ext cx="30194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These two control inputs determine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type of arithmetic operation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D57F9E3C-8231-D24E-BF12-602006E2AD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This ALU Can Perform 4 Operations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C91B48E-DD44-5440-B3B7-73F7287C7849}"/>
              </a:ext>
            </a:extLst>
          </p:cNvPr>
          <p:cNvGraphicFramePr>
            <a:graphicFrameLocks noGrp="1"/>
          </p:cNvGraphicFramePr>
          <p:nvPr/>
        </p:nvGraphicFramePr>
        <p:xfrm>
          <a:off x="2535238" y="2660650"/>
          <a:ext cx="6096000" cy="1981200"/>
        </p:xfrm>
        <a:graphic>
          <a:graphicData uri="http://schemas.openxmlformats.org/drawingml/2006/table">
            <a:tbl>
              <a:tblPr firstRow="1" bandRow="1"/>
              <a:tblGrid>
                <a:gridCol w="2032000">
                  <a:extLst>
                    <a:ext uri="{9D8B030D-6E8A-4147-A177-3AD203B41FA5}">
                      <a16:colId xmlns:a16="http://schemas.microsoft.com/office/drawing/2014/main" val="1192336062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174389985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917921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ALU_SELECT1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latin typeface="Courier" pitchFamily="2" charset="0"/>
                        </a:rPr>
                        <a:t>ALU_SELECT0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Operation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0391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938853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98089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ADD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694234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SUB/CMP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7078156"/>
                  </a:ext>
                </a:extLst>
              </a:tr>
            </a:tbl>
          </a:graphicData>
        </a:graphic>
      </p:graphicFrame>
      <p:sp>
        <p:nvSpPr>
          <p:cNvPr id="50204" name="TextBox 12">
            <a:extLst>
              <a:ext uri="{FF2B5EF4-FFF2-40B4-BE49-F238E27FC236}">
                <a16:creationId xmlns:a16="http://schemas.microsoft.com/office/drawing/2014/main" id="{1E16F056-F1D9-9244-8C46-B1FA1E8EBF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AE091451-8D2C-0449-9A71-74540396ED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A23D457F-5B90-A442-9262-D8FCB688E6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/>
              <a:t>HW 6 is out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It is due on Monday Oct 14 @ 10pm.</a:t>
            </a:r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DCFB0577-94A1-9D43-B3F5-AC63684BB1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This ALU Can Perform 4 Operations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C91B48E-DD44-5440-B3B7-73F7287C7849}"/>
              </a:ext>
            </a:extLst>
          </p:cNvPr>
          <p:cNvGraphicFramePr>
            <a:graphicFrameLocks noGrp="1"/>
          </p:cNvGraphicFramePr>
          <p:nvPr/>
        </p:nvGraphicFramePr>
        <p:xfrm>
          <a:off x="2535238" y="2660650"/>
          <a:ext cx="6096000" cy="1981200"/>
        </p:xfrm>
        <a:graphic>
          <a:graphicData uri="http://schemas.openxmlformats.org/drawingml/2006/table">
            <a:tbl>
              <a:tblPr firstRow="1" bandRow="1"/>
              <a:tblGrid>
                <a:gridCol w="2032000">
                  <a:extLst>
                    <a:ext uri="{9D8B030D-6E8A-4147-A177-3AD203B41FA5}">
                      <a16:colId xmlns:a16="http://schemas.microsoft.com/office/drawing/2014/main" val="1192336062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174389985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917921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ALU_SELECT1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latin typeface="Courier" pitchFamily="2" charset="0"/>
                        </a:rPr>
                        <a:t>ALU_SELECT0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Operation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0391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938853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98089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ADD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694234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SUB/CMP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7078156"/>
                  </a:ext>
                </a:extLst>
              </a:tr>
            </a:tbl>
          </a:graphicData>
        </a:graphic>
      </p:graphicFrame>
      <p:sp>
        <p:nvSpPr>
          <p:cNvPr id="51228" name="TextBox 2">
            <a:extLst>
              <a:ext uri="{FF2B5EF4-FFF2-40B4-BE49-F238E27FC236}">
                <a16:creationId xmlns:a16="http://schemas.microsoft.com/office/drawing/2014/main" id="{E9FA43AA-A2FE-824E-BF7E-E22DA59BA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3" y="2222501"/>
            <a:ext cx="519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2000" baseline="-2500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12</a:t>
            </a:r>
            <a:endParaRPr lang="en-US" altLang="en-US" sz="1400" baseline="-25000">
              <a:solidFill>
                <a:srgbClr val="FF0000"/>
              </a:solidFill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1229" name="TextBox 4">
            <a:extLst>
              <a:ext uri="{FF2B5EF4-FFF2-40B4-BE49-F238E27FC236}">
                <a16:creationId xmlns:a16="http://schemas.microsoft.com/office/drawing/2014/main" id="{3DBD10B6-9F11-3E4B-9155-FB94EDFE15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9713" y="2227264"/>
            <a:ext cx="51911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2000" baseline="-2500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13</a:t>
            </a:r>
            <a:endParaRPr lang="en-US" altLang="en-US" sz="1400" baseline="-25000">
              <a:solidFill>
                <a:srgbClr val="FF0000"/>
              </a:solidFill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1230" name="TextBox 7">
            <a:extLst>
              <a:ext uri="{FF2B5EF4-FFF2-40B4-BE49-F238E27FC236}">
                <a16:creationId xmlns:a16="http://schemas.microsoft.com/office/drawing/2014/main" id="{1335B6BF-53B1-A543-B6A9-73BEA4D82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6651" y="2170114"/>
            <a:ext cx="1438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Names of these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control lines</a:t>
            </a:r>
          </a:p>
        </p:txBody>
      </p:sp>
      <p:sp>
        <p:nvSpPr>
          <p:cNvPr id="51231" name="TextBox 12">
            <a:extLst>
              <a:ext uri="{FF2B5EF4-FFF2-40B4-BE49-F238E27FC236}">
                <a16:creationId xmlns:a16="http://schemas.microsoft.com/office/drawing/2014/main" id="{8CA3976D-05D0-2B48-9FD3-3A3ADB90F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0935FAE7-E2D2-E543-A10C-56B121876B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This ALU Can Perform 4 Operations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C91B48E-DD44-5440-B3B7-73F7287C7849}"/>
              </a:ext>
            </a:extLst>
          </p:cNvPr>
          <p:cNvGraphicFramePr>
            <a:graphicFrameLocks noGrp="1"/>
          </p:cNvGraphicFramePr>
          <p:nvPr/>
        </p:nvGraphicFramePr>
        <p:xfrm>
          <a:off x="2535238" y="2660650"/>
          <a:ext cx="6096000" cy="1981200"/>
        </p:xfrm>
        <a:graphic>
          <a:graphicData uri="http://schemas.openxmlformats.org/drawingml/2006/table">
            <a:tbl>
              <a:tblPr firstRow="1" bandRow="1"/>
              <a:tblGrid>
                <a:gridCol w="2032000">
                  <a:extLst>
                    <a:ext uri="{9D8B030D-6E8A-4147-A177-3AD203B41FA5}">
                      <a16:colId xmlns:a16="http://schemas.microsoft.com/office/drawing/2014/main" val="1192336062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174389985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917921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ALU_SELECT1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latin typeface="Courier" pitchFamily="2" charset="0"/>
                        </a:rPr>
                        <a:t>ALU_SELECT0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Operation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0391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938853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98089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ADD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694234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SUB/CMP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7078156"/>
                  </a:ext>
                </a:extLst>
              </a:tr>
            </a:tbl>
          </a:graphicData>
        </a:graphic>
      </p:graphicFrame>
      <p:sp>
        <p:nvSpPr>
          <p:cNvPr id="52252" name="TextBox 2">
            <a:extLst>
              <a:ext uri="{FF2B5EF4-FFF2-40B4-BE49-F238E27FC236}">
                <a16:creationId xmlns:a16="http://schemas.microsoft.com/office/drawing/2014/main" id="{28E54E3B-90AD-804F-8E1E-F7FD0B344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3" y="2222501"/>
            <a:ext cx="519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2000" baseline="-25000">
                <a:solidFill>
                  <a:srgbClr val="00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12</a:t>
            </a:r>
            <a:endParaRPr lang="en-US" altLang="en-US" sz="1400" baseline="-25000">
              <a:solidFill>
                <a:srgbClr val="000000"/>
              </a:solidFill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2253" name="TextBox 4">
            <a:extLst>
              <a:ext uri="{FF2B5EF4-FFF2-40B4-BE49-F238E27FC236}">
                <a16:creationId xmlns:a16="http://schemas.microsoft.com/office/drawing/2014/main" id="{13AF622E-D165-354F-A415-EF18256BD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9713" y="2227264"/>
            <a:ext cx="51911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2000" baseline="-25000">
                <a:solidFill>
                  <a:srgbClr val="00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13</a:t>
            </a:r>
            <a:endParaRPr lang="en-US" altLang="en-US" sz="1400" baseline="-25000">
              <a:solidFill>
                <a:srgbClr val="000000"/>
              </a:solidFill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2BA5F69-C34A-4B4C-9425-6164ADACE7E5}"/>
              </a:ext>
            </a:extLst>
          </p:cNvPr>
          <p:cNvSpPr/>
          <p:nvPr/>
        </p:nvSpPr>
        <p:spPr>
          <a:xfrm>
            <a:off x="6638926" y="4267200"/>
            <a:ext cx="1196975" cy="34925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2255" name="TextBox 6">
            <a:extLst>
              <a:ext uri="{FF2B5EF4-FFF2-40B4-BE49-F238E27FC236}">
                <a16:creationId xmlns:a16="http://schemas.microsoft.com/office/drawing/2014/main" id="{575DCFAC-814D-AF45-87E0-541493CC5A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9139" y="4995863"/>
            <a:ext cx="4052887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Both SUB and CMP are implemented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as subtraction. They both set the flags.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FF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difference is that CMP does not write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back the result of the subtraction to the registers.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Only the side effect through the flags remains.</a:t>
            </a:r>
          </a:p>
        </p:txBody>
      </p:sp>
      <p:sp>
        <p:nvSpPr>
          <p:cNvPr id="52256" name="TextBox 12">
            <a:extLst>
              <a:ext uri="{FF2B5EF4-FFF2-40B4-BE49-F238E27FC236}">
                <a16:creationId xmlns:a16="http://schemas.microsoft.com/office/drawing/2014/main" id="{0457C12B-8B99-8E41-8055-1389A320D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Group 29">
            <a:extLst>
              <a:ext uri="{FF2B5EF4-FFF2-40B4-BE49-F238E27FC236}">
                <a16:creationId xmlns:a16="http://schemas.microsoft.com/office/drawing/2014/main" id="{18D83BB3-623A-B645-B75C-1D36654638B7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53386" name="Group 49">
              <a:extLst>
                <a:ext uri="{FF2B5EF4-FFF2-40B4-BE49-F238E27FC236}">
                  <a16:creationId xmlns:a16="http://schemas.microsoft.com/office/drawing/2014/main" id="{D3324F88-4AA0-8F45-BB3B-D88970E56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53552" name="Group 33">
                <a:extLst>
                  <a:ext uri="{FF2B5EF4-FFF2-40B4-BE49-F238E27FC236}">
                    <a16:creationId xmlns:a16="http://schemas.microsoft.com/office/drawing/2014/main" id="{D0CDE8B5-6805-F949-9BFD-1F36026FD2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53594" name="TextBox 467">
                  <a:extLst>
                    <a:ext uri="{FF2B5EF4-FFF2-40B4-BE49-F238E27FC236}">
                      <a16:creationId xmlns:a16="http://schemas.microsoft.com/office/drawing/2014/main" id="{20956B24-C161-2A47-82A8-A48BD4F577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553" name="Group 34">
                <a:extLst>
                  <a:ext uri="{FF2B5EF4-FFF2-40B4-BE49-F238E27FC236}">
                    <a16:creationId xmlns:a16="http://schemas.microsoft.com/office/drawing/2014/main" id="{560AB439-7D90-054A-92F7-7658467029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53592" name="TextBox 469">
                  <a:extLst>
                    <a:ext uri="{FF2B5EF4-FFF2-40B4-BE49-F238E27FC236}">
                      <a16:creationId xmlns:a16="http://schemas.microsoft.com/office/drawing/2014/main" id="{238F0F6A-454D-9F48-9B1C-BBA656CFDA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3555" name="TextBox 472">
                <a:extLst>
                  <a:ext uri="{FF2B5EF4-FFF2-40B4-BE49-F238E27FC236}">
                    <a16:creationId xmlns:a16="http://schemas.microsoft.com/office/drawing/2014/main" id="{EB0E87A2-4622-C345-B2E7-1057DD6A7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53556" name="Group 441">
                <a:extLst>
                  <a:ext uri="{FF2B5EF4-FFF2-40B4-BE49-F238E27FC236}">
                    <a16:creationId xmlns:a16="http://schemas.microsoft.com/office/drawing/2014/main" id="{AA46446D-A107-2C43-9F04-3409E429D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53575" name="Group 450">
                  <a:extLst>
                    <a:ext uri="{FF2B5EF4-FFF2-40B4-BE49-F238E27FC236}">
                      <a16:creationId xmlns:a16="http://schemas.microsoft.com/office/drawing/2014/main" id="{BDF93E1A-F96F-9642-9D6F-8C9D034E62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53589" name="TextBox 464">
                    <a:extLst>
                      <a:ext uri="{FF2B5EF4-FFF2-40B4-BE49-F238E27FC236}">
                        <a16:creationId xmlns:a16="http://schemas.microsoft.com/office/drawing/2014/main" id="{0EE1C8FD-55EE-3648-959D-47F8FD68216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3591" name="TextBox 466">
                    <a:extLst>
                      <a:ext uri="{FF2B5EF4-FFF2-40B4-BE49-F238E27FC236}">
                        <a16:creationId xmlns:a16="http://schemas.microsoft.com/office/drawing/2014/main" id="{856D4569-9C0B-4A45-A81F-F298F78C41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53576" name="Group 451">
                  <a:extLst>
                    <a:ext uri="{FF2B5EF4-FFF2-40B4-BE49-F238E27FC236}">
                      <a16:creationId xmlns:a16="http://schemas.microsoft.com/office/drawing/2014/main" id="{A5AF7424-2355-4E45-AB29-1F1BF2BDCB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53586" name="TextBox 461">
                    <a:extLst>
                      <a:ext uri="{FF2B5EF4-FFF2-40B4-BE49-F238E27FC236}">
                        <a16:creationId xmlns:a16="http://schemas.microsoft.com/office/drawing/2014/main" id="{EA6B5EEC-2E2D-A74A-8DD7-CCFF3F313D2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3588" name="TextBox 463">
                    <a:extLst>
                      <a:ext uri="{FF2B5EF4-FFF2-40B4-BE49-F238E27FC236}">
                        <a16:creationId xmlns:a16="http://schemas.microsoft.com/office/drawing/2014/main" id="{06414BD5-0D5B-0B4C-A5E7-359922D224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53577" name="Group 452">
                  <a:extLst>
                    <a:ext uri="{FF2B5EF4-FFF2-40B4-BE49-F238E27FC236}">
                      <a16:creationId xmlns:a16="http://schemas.microsoft.com/office/drawing/2014/main" id="{0E0B051C-F235-8343-B12C-2E735007F9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53583" name="TextBox 458">
                    <a:extLst>
                      <a:ext uri="{FF2B5EF4-FFF2-40B4-BE49-F238E27FC236}">
                        <a16:creationId xmlns:a16="http://schemas.microsoft.com/office/drawing/2014/main" id="{17BB15F9-4F86-F24C-9066-33BC801386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3585" name="TextBox 460">
                    <a:extLst>
                      <a:ext uri="{FF2B5EF4-FFF2-40B4-BE49-F238E27FC236}">
                        <a16:creationId xmlns:a16="http://schemas.microsoft.com/office/drawing/2014/main" id="{B29C7686-869D-F849-BBE0-E49B4B4374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53579" name="Group 453">
                  <a:extLst>
                    <a:ext uri="{FF2B5EF4-FFF2-40B4-BE49-F238E27FC236}">
                      <a16:creationId xmlns:a16="http://schemas.microsoft.com/office/drawing/2014/main" id="{4B7FBC79-4804-1748-B36B-403C559947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53580" name="TextBox 455">
                    <a:extLst>
                      <a:ext uri="{FF2B5EF4-FFF2-40B4-BE49-F238E27FC236}">
                        <a16:creationId xmlns:a16="http://schemas.microsoft.com/office/drawing/2014/main" id="{F3A7C653-6E0C-8D44-B3BC-7AD72BE227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3582" name="TextBox 457">
                    <a:extLst>
                      <a:ext uri="{FF2B5EF4-FFF2-40B4-BE49-F238E27FC236}">
                        <a16:creationId xmlns:a16="http://schemas.microsoft.com/office/drawing/2014/main" id="{35578C05-208E-0A44-94F4-5D529493AE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53557" name="Group 44">
                <a:extLst>
                  <a:ext uri="{FF2B5EF4-FFF2-40B4-BE49-F238E27FC236}">
                    <a16:creationId xmlns:a16="http://schemas.microsoft.com/office/drawing/2014/main" id="{16C240C4-78CA-D048-86BD-22BD4BEAFE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53573" name="TextBox 443">
                  <a:extLst>
                    <a:ext uri="{FF2B5EF4-FFF2-40B4-BE49-F238E27FC236}">
                      <a16:creationId xmlns:a16="http://schemas.microsoft.com/office/drawing/2014/main" id="{73F4FD80-E176-A649-AAB3-260F1E726E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558" name="Group 48">
                <a:extLst>
                  <a:ext uri="{FF2B5EF4-FFF2-40B4-BE49-F238E27FC236}">
                    <a16:creationId xmlns:a16="http://schemas.microsoft.com/office/drawing/2014/main" id="{9B0AFFDE-A797-234B-A863-B8229294BD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53571" name="TextBox 445">
                  <a:extLst>
                    <a:ext uri="{FF2B5EF4-FFF2-40B4-BE49-F238E27FC236}">
                      <a16:creationId xmlns:a16="http://schemas.microsoft.com/office/drawing/2014/main" id="{76CF822C-8159-E84D-8D86-035957D8C3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3559" name="TextBox 448">
                <a:extLst>
                  <a:ext uri="{FF2B5EF4-FFF2-40B4-BE49-F238E27FC236}">
                    <a16:creationId xmlns:a16="http://schemas.microsoft.com/office/drawing/2014/main" id="{DB7E492A-D7FB-544F-AD39-51BC5FF2B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53560" name="TextBox 474">
                <a:extLst>
                  <a:ext uri="{FF2B5EF4-FFF2-40B4-BE49-F238E27FC236}">
                    <a16:creationId xmlns:a16="http://schemas.microsoft.com/office/drawing/2014/main" id="{4AA6AF54-D7A0-E149-83B2-EEF6636846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53561" name="Group 475">
                <a:extLst>
                  <a:ext uri="{FF2B5EF4-FFF2-40B4-BE49-F238E27FC236}">
                    <a16:creationId xmlns:a16="http://schemas.microsoft.com/office/drawing/2014/main" id="{2F31088E-47F6-9649-8CF8-DE086EA002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53569" name="TextBox 476">
                  <a:extLst>
                    <a:ext uri="{FF2B5EF4-FFF2-40B4-BE49-F238E27FC236}">
                      <a16:creationId xmlns:a16="http://schemas.microsoft.com/office/drawing/2014/main" id="{6A110D83-42B8-BA4B-B242-B31C677E42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562" name="Group 478">
                <a:extLst>
                  <a:ext uri="{FF2B5EF4-FFF2-40B4-BE49-F238E27FC236}">
                    <a16:creationId xmlns:a16="http://schemas.microsoft.com/office/drawing/2014/main" id="{94429A38-1F47-BA46-908B-1790B30DC3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53567" name="TextBox 482">
                  <a:extLst>
                    <a:ext uri="{FF2B5EF4-FFF2-40B4-BE49-F238E27FC236}">
                      <a16:creationId xmlns:a16="http://schemas.microsoft.com/office/drawing/2014/main" id="{89BB5B51-6997-9A4C-A222-EB89F7C6E1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563" name="Group 498">
                <a:extLst>
                  <a:ext uri="{FF2B5EF4-FFF2-40B4-BE49-F238E27FC236}">
                    <a16:creationId xmlns:a16="http://schemas.microsoft.com/office/drawing/2014/main" id="{6D1AA9F8-E162-884E-9616-3DA73ECAE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53565" name="TextBox 499">
                  <a:extLst>
                    <a:ext uri="{FF2B5EF4-FFF2-40B4-BE49-F238E27FC236}">
                      <a16:creationId xmlns:a16="http://schemas.microsoft.com/office/drawing/2014/main" id="{F9E54DB1-B04A-2C47-953C-DA0ED5EF2D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53387" name="Group 132">
              <a:extLst>
                <a:ext uri="{FF2B5EF4-FFF2-40B4-BE49-F238E27FC236}">
                  <a16:creationId xmlns:a16="http://schemas.microsoft.com/office/drawing/2014/main" id="{E033985E-2214-8F4E-A677-BDFFCF7161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53388" name="Group 6">
              <a:extLst>
                <a:ext uri="{FF2B5EF4-FFF2-40B4-BE49-F238E27FC236}">
                  <a16:creationId xmlns:a16="http://schemas.microsoft.com/office/drawing/2014/main" id="{919D8FC5-9C27-0744-B965-8DAC073136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53526" name="Group 55">
                <a:extLst>
                  <a:ext uri="{FF2B5EF4-FFF2-40B4-BE49-F238E27FC236}">
                    <a16:creationId xmlns:a16="http://schemas.microsoft.com/office/drawing/2014/main" id="{ACDFCA4C-05AB-7A41-BBF8-AE2B8D26B8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53547" name="TextBox 57">
                  <a:extLst>
                    <a:ext uri="{FF2B5EF4-FFF2-40B4-BE49-F238E27FC236}">
                      <a16:creationId xmlns:a16="http://schemas.microsoft.com/office/drawing/2014/main" id="{32CAEBF3-267E-3944-82A3-B0C645BFA0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3527" name="TextBox 59">
                <a:extLst>
                  <a:ext uri="{FF2B5EF4-FFF2-40B4-BE49-F238E27FC236}">
                    <a16:creationId xmlns:a16="http://schemas.microsoft.com/office/drawing/2014/main" id="{D1E3C192-1F9F-404E-99CF-253A88F561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53389" name="Group 17">
              <a:extLst>
                <a:ext uri="{FF2B5EF4-FFF2-40B4-BE49-F238E27FC236}">
                  <a16:creationId xmlns:a16="http://schemas.microsoft.com/office/drawing/2014/main" id="{6759214D-3325-3043-8EDE-B0D94EAAC3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53520" name="Group 16">
                <a:extLst>
                  <a:ext uri="{FF2B5EF4-FFF2-40B4-BE49-F238E27FC236}">
                    <a16:creationId xmlns:a16="http://schemas.microsoft.com/office/drawing/2014/main" id="{C4AAD414-A3DE-AC4A-84A2-AB4D2C838E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53524" name="TextBox 82">
                  <a:extLst>
                    <a:ext uri="{FF2B5EF4-FFF2-40B4-BE49-F238E27FC236}">
                      <a16:creationId xmlns:a16="http://schemas.microsoft.com/office/drawing/2014/main" id="{F59B1FD4-9452-564A-90A6-36890A3E3B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3521" name="TextBox 87">
                <a:extLst>
                  <a:ext uri="{FF2B5EF4-FFF2-40B4-BE49-F238E27FC236}">
                    <a16:creationId xmlns:a16="http://schemas.microsoft.com/office/drawing/2014/main" id="{4E3507AA-0418-2E41-A700-C8A79A4328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390" name="Group 154">
              <a:extLst>
                <a:ext uri="{FF2B5EF4-FFF2-40B4-BE49-F238E27FC236}">
                  <a16:creationId xmlns:a16="http://schemas.microsoft.com/office/drawing/2014/main" id="{6B11EC19-785D-DB48-81F8-3D5D2A5C6A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53513" name="TextBox 155">
                <a:extLst>
                  <a:ext uri="{FF2B5EF4-FFF2-40B4-BE49-F238E27FC236}">
                    <a16:creationId xmlns:a16="http://schemas.microsoft.com/office/drawing/2014/main" id="{B80C6784-5CCE-684A-85C3-045249BACB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516" name="TextBox 161">
                <a:extLst>
                  <a:ext uri="{FF2B5EF4-FFF2-40B4-BE49-F238E27FC236}">
                    <a16:creationId xmlns:a16="http://schemas.microsoft.com/office/drawing/2014/main" id="{2E4863DD-BABB-B541-8BA1-D219138734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391" name="Group 138">
              <a:extLst>
                <a:ext uri="{FF2B5EF4-FFF2-40B4-BE49-F238E27FC236}">
                  <a16:creationId xmlns:a16="http://schemas.microsoft.com/office/drawing/2014/main" id="{15C205D8-9AA1-2843-8E02-9523CFB9C2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53506" name="TextBox 139">
                <a:extLst>
                  <a:ext uri="{FF2B5EF4-FFF2-40B4-BE49-F238E27FC236}">
                    <a16:creationId xmlns:a16="http://schemas.microsoft.com/office/drawing/2014/main" id="{1E6BF985-7102-3F42-A55D-0D0FE0AC07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509" name="TextBox 145">
                <a:extLst>
                  <a:ext uri="{FF2B5EF4-FFF2-40B4-BE49-F238E27FC236}">
                    <a16:creationId xmlns:a16="http://schemas.microsoft.com/office/drawing/2014/main" id="{5E4CE3A2-3012-C441-8E13-8A71B0FAA9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394" name="Group 37">
              <a:extLst>
                <a:ext uri="{FF2B5EF4-FFF2-40B4-BE49-F238E27FC236}">
                  <a16:creationId xmlns:a16="http://schemas.microsoft.com/office/drawing/2014/main" id="{F0B5F293-DEF1-0244-8520-0C77085F14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3505" name="TextBox 36">
                <a:extLst>
                  <a:ext uri="{FF2B5EF4-FFF2-40B4-BE49-F238E27FC236}">
                    <a16:creationId xmlns:a16="http://schemas.microsoft.com/office/drawing/2014/main" id="{F8B7961C-AE5C-2E4C-B19C-B21B4882F2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399" name="Group 186">
              <a:extLst>
                <a:ext uri="{FF2B5EF4-FFF2-40B4-BE49-F238E27FC236}">
                  <a16:creationId xmlns:a16="http://schemas.microsoft.com/office/drawing/2014/main" id="{4173691C-89CD-334C-8026-677C59F06E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403" name="Group 23">
              <a:extLst>
                <a:ext uri="{FF2B5EF4-FFF2-40B4-BE49-F238E27FC236}">
                  <a16:creationId xmlns:a16="http://schemas.microsoft.com/office/drawing/2014/main" id="{31B7E32C-CBAA-BB4E-BF50-CE9BBDA77C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53489" name="Group 43">
                <a:extLst>
                  <a:ext uri="{FF2B5EF4-FFF2-40B4-BE49-F238E27FC236}">
                    <a16:creationId xmlns:a16="http://schemas.microsoft.com/office/drawing/2014/main" id="{ECB5E6BC-85D7-3A40-82E1-7ADD6855D4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53497" name="Group 38">
                  <a:extLst>
                    <a:ext uri="{FF2B5EF4-FFF2-40B4-BE49-F238E27FC236}">
                      <a16:creationId xmlns:a16="http://schemas.microsoft.com/office/drawing/2014/main" id="{C02098AF-1D7F-3742-9F34-087677171B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53500" name="TextBox 39">
                    <a:extLst>
                      <a:ext uri="{FF2B5EF4-FFF2-40B4-BE49-F238E27FC236}">
                        <a16:creationId xmlns:a16="http://schemas.microsoft.com/office/drawing/2014/main" id="{63264011-A00C-D54E-990C-F76B8FA44A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53498" name="TextBox 41">
                  <a:extLst>
                    <a:ext uri="{FF2B5EF4-FFF2-40B4-BE49-F238E27FC236}">
                      <a16:creationId xmlns:a16="http://schemas.microsoft.com/office/drawing/2014/main" id="{912D5A25-8349-3849-8F39-3FC10D6663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3493" name="Group 106">
                <a:extLst>
                  <a:ext uri="{FF2B5EF4-FFF2-40B4-BE49-F238E27FC236}">
                    <a16:creationId xmlns:a16="http://schemas.microsoft.com/office/drawing/2014/main" id="{91980349-E448-D34B-997B-6108C35139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3496" name="TextBox 108">
                  <a:extLst>
                    <a:ext uri="{FF2B5EF4-FFF2-40B4-BE49-F238E27FC236}">
                      <a16:creationId xmlns:a16="http://schemas.microsoft.com/office/drawing/2014/main" id="{0B2F2165-65E9-0248-9D8C-1899A3D4F9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405" name="Group 5">
              <a:extLst>
                <a:ext uri="{FF2B5EF4-FFF2-40B4-BE49-F238E27FC236}">
                  <a16:creationId xmlns:a16="http://schemas.microsoft.com/office/drawing/2014/main" id="{0D81FBE2-4B6C-A44C-A2A8-556BE50AB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53487" name="TextBox 483">
                <a:extLst>
                  <a:ext uri="{FF2B5EF4-FFF2-40B4-BE49-F238E27FC236}">
                    <a16:creationId xmlns:a16="http://schemas.microsoft.com/office/drawing/2014/main" id="{3D26783E-BF4B-7146-A3B8-376557A541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3407" name="Group 32">
              <a:extLst>
                <a:ext uri="{FF2B5EF4-FFF2-40B4-BE49-F238E27FC236}">
                  <a16:creationId xmlns:a16="http://schemas.microsoft.com/office/drawing/2014/main" id="{C800FB6F-D707-E64F-91BF-19C5AE699A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53479" name="Group 491">
                <a:extLst>
                  <a:ext uri="{FF2B5EF4-FFF2-40B4-BE49-F238E27FC236}">
                    <a16:creationId xmlns:a16="http://schemas.microsoft.com/office/drawing/2014/main" id="{AC53D123-6251-AF42-AF8E-CCB46B99D2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53485" name="TextBox 492">
                  <a:extLst>
                    <a:ext uri="{FF2B5EF4-FFF2-40B4-BE49-F238E27FC236}">
                      <a16:creationId xmlns:a16="http://schemas.microsoft.com/office/drawing/2014/main" id="{5AC6D605-D918-4F4F-A755-44D54E3B56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480" name="Group 494">
                <a:extLst>
                  <a:ext uri="{FF2B5EF4-FFF2-40B4-BE49-F238E27FC236}">
                    <a16:creationId xmlns:a16="http://schemas.microsoft.com/office/drawing/2014/main" id="{20EF3770-332A-084B-A96E-60C4AA8D16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53483" name="TextBox 495">
                  <a:extLst>
                    <a:ext uri="{FF2B5EF4-FFF2-40B4-BE49-F238E27FC236}">
                      <a16:creationId xmlns:a16="http://schemas.microsoft.com/office/drawing/2014/main" id="{22EE1041-7A36-BA43-9FDC-DDACBBEDD7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3481" name="TextBox 503">
                <a:extLst>
                  <a:ext uri="{FF2B5EF4-FFF2-40B4-BE49-F238E27FC236}">
                    <a16:creationId xmlns:a16="http://schemas.microsoft.com/office/drawing/2014/main" id="{5A8DB680-6F51-5147-BDB7-30051206DF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3411" name="TextBox 12">
              <a:extLst>
                <a:ext uri="{FF2B5EF4-FFF2-40B4-BE49-F238E27FC236}">
                  <a16:creationId xmlns:a16="http://schemas.microsoft.com/office/drawing/2014/main" id="{E9AC0E7C-E1D0-8A44-8731-1388DFAB85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53412" name="Group 317">
              <a:extLst>
                <a:ext uri="{FF2B5EF4-FFF2-40B4-BE49-F238E27FC236}">
                  <a16:creationId xmlns:a16="http://schemas.microsoft.com/office/drawing/2014/main" id="{E1600861-616C-8A4F-9BBA-F3E9B0969F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53462" name="Group 318">
                <a:extLst>
                  <a:ext uri="{FF2B5EF4-FFF2-40B4-BE49-F238E27FC236}">
                    <a16:creationId xmlns:a16="http://schemas.microsoft.com/office/drawing/2014/main" id="{A9527537-A393-3E4A-90DA-AA209E376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53471" name="Group 327">
                  <a:extLst>
                    <a:ext uri="{FF2B5EF4-FFF2-40B4-BE49-F238E27FC236}">
                      <a16:creationId xmlns:a16="http://schemas.microsoft.com/office/drawing/2014/main" id="{469D6EAB-D94A-E04B-AD0B-14733F1386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53472" name="TextBox 7">
                    <a:extLst>
                      <a:ext uri="{FF2B5EF4-FFF2-40B4-BE49-F238E27FC236}">
                        <a16:creationId xmlns:a16="http://schemas.microsoft.com/office/drawing/2014/main" id="{9BDDFB48-A8C7-3648-A064-F8C8077781A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3474" name="TextBox 329">
                    <a:extLst>
                      <a:ext uri="{FF2B5EF4-FFF2-40B4-BE49-F238E27FC236}">
                        <a16:creationId xmlns:a16="http://schemas.microsoft.com/office/drawing/2014/main" id="{D206046E-027F-354A-A03B-25E5CB1C41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53475" name="Group 330">
                    <a:extLst>
                      <a:ext uri="{FF2B5EF4-FFF2-40B4-BE49-F238E27FC236}">
                        <a16:creationId xmlns:a16="http://schemas.microsoft.com/office/drawing/2014/main" id="{669F2FE8-2389-C341-B75A-673D435758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53477" name="TextBox 333">
                      <a:extLst>
                        <a:ext uri="{FF2B5EF4-FFF2-40B4-BE49-F238E27FC236}">
                          <a16:creationId xmlns:a16="http://schemas.microsoft.com/office/drawing/2014/main" id="{991DDCDF-D6D6-004C-A941-CFDE0D71B4B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53476" name="TextBox 332">
                    <a:extLst>
                      <a:ext uri="{FF2B5EF4-FFF2-40B4-BE49-F238E27FC236}">
                        <a16:creationId xmlns:a16="http://schemas.microsoft.com/office/drawing/2014/main" id="{F1C87F2D-132D-4B46-93B6-F135D501F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413" name="Group 11">
              <a:extLst>
                <a:ext uri="{FF2B5EF4-FFF2-40B4-BE49-F238E27FC236}">
                  <a16:creationId xmlns:a16="http://schemas.microsoft.com/office/drawing/2014/main" id="{6220DF15-41F0-924A-A0C8-3AB73A22D1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418" name="Group 60">
              <a:extLst>
                <a:ext uri="{FF2B5EF4-FFF2-40B4-BE49-F238E27FC236}">
                  <a16:creationId xmlns:a16="http://schemas.microsoft.com/office/drawing/2014/main" id="{A5850F74-C9CF-B14A-9DC2-3036D3D45A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3451" name="Group 53">
                <a:extLst>
                  <a:ext uri="{FF2B5EF4-FFF2-40B4-BE49-F238E27FC236}">
                    <a16:creationId xmlns:a16="http://schemas.microsoft.com/office/drawing/2014/main" id="{7994BC84-AB26-B044-99FD-9FA6972978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53454" name="Group 52">
                  <a:extLst>
                    <a:ext uri="{FF2B5EF4-FFF2-40B4-BE49-F238E27FC236}">
                      <a16:creationId xmlns:a16="http://schemas.microsoft.com/office/drawing/2014/main" id="{E980EB13-5109-D54F-953E-7DB19512E1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53458" name="TextBox 122">
                    <a:extLst>
                      <a:ext uri="{FF2B5EF4-FFF2-40B4-BE49-F238E27FC236}">
                        <a16:creationId xmlns:a16="http://schemas.microsoft.com/office/drawing/2014/main" id="{ADB1B91C-126E-DF42-BD39-6C1D0E26134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3455" name="TextBox 128">
                  <a:extLst>
                    <a:ext uri="{FF2B5EF4-FFF2-40B4-BE49-F238E27FC236}">
                      <a16:creationId xmlns:a16="http://schemas.microsoft.com/office/drawing/2014/main" id="{8A00D2EA-4D59-D74A-BB89-9776407B05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3419" name="TextBox 359">
              <a:extLst>
                <a:ext uri="{FF2B5EF4-FFF2-40B4-BE49-F238E27FC236}">
                  <a16:creationId xmlns:a16="http://schemas.microsoft.com/office/drawing/2014/main" id="{620216FF-010D-2343-9F41-A94B85F012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53420" name="Group 31">
              <a:extLst>
                <a:ext uri="{FF2B5EF4-FFF2-40B4-BE49-F238E27FC236}">
                  <a16:creationId xmlns:a16="http://schemas.microsoft.com/office/drawing/2014/main" id="{A22E86C7-1F46-0748-A072-E87306ACB9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53441" name="Group 28">
                <a:extLst>
                  <a:ext uri="{FF2B5EF4-FFF2-40B4-BE49-F238E27FC236}">
                    <a16:creationId xmlns:a16="http://schemas.microsoft.com/office/drawing/2014/main" id="{99641C35-05F0-A245-85AC-865320C1DB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53444" name="Group 24">
                  <a:extLst>
                    <a:ext uri="{FF2B5EF4-FFF2-40B4-BE49-F238E27FC236}">
                      <a16:creationId xmlns:a16="http://schemas.microsoft.com/office/drawing/2014/main" id="{37C04EDA-013C-E64A-B4EF-7489AC62321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53448" name="TextBox 171">
                    <a:extLst>
                      <a:ext uri="{FF2B5EF4-FFF2-40B4-BE49-F238E27FC236}">
                        <a16:creationId xmlns:a16="http://schemas.microsoft.com/office/drawing/2014/main" id="{1246D0FE-0E7D-BB47-9E2F-5A388CD485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3445" name="TextBox 177">
                  <a:extLst>
                    <a:ext uri="{FF2B5EF4-FFF2-40B4-BE49-F238E27FC236}">
                      <a16:creationId xmlns:a16="http://schemas.microsoft.com/office/drawing/2014/main" id="{45468DE2-AA2D-C544-9837-2273F01F2D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422" name="Group 358">
              <a:extLst>
                <a:ext uri="{FF2B5EF4-FFF2-40B4-BE49-F238E27FC236}">
                  <a16:creationId xmlns:a16="http://schemas.microsoft.com/office/drawing/2014/main" id="{AA8B8E27-D600-DF45-A82D-E7AAE23F8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53423" name="Group 377">
                <a:extLst>
                  <a:ext uri="{FF2B5EF4-FFF2-40B4-BE49-F238E27FC236}">
                    <a16:creationId xmlns:a16="http://schemas.microsoft.com/office/drawing/2014/main" id="{DDCFC886-A4B4-034C-9C1B-094CDC8CDC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53428" name="TextBox 7">
                  <a:extLst>
                    <a:ext uri="{FF2B5EF4-FFF2-40B4-BE49-F238E27FC236}">
                      <a16:creationId xmlns:a16="http://schemas.microsoft.com/office/drawing/2014/main" id="{DE592C31-E7CD-E04B-AD1C-FE96ADB0F5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53429" name="Group 390">
                  <a:extLst>
                    <a:ext uri="{FF2B5EF4-FFF2-40B4-BE49-F238E27FC236}">
                      <a16:creationId xmlns:a16="http://schemas.microsoft.com/office/drawing/2014/main" id="{197C6438-B965-0643-8C8D-044027CDCB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53430" name="TextBox 391">
                    <a:extLst>
                      <a:ext uri="{FF2B5EF4-FFF2-40B4-BE49-F238E27FC236}">
                        <a16:creationId xmlns:a16="http://schemas.microsoft.com/office/drawing/2014/main" id="{09589A78-7851-2645-A035-F3BE2961BE7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53424" name="TextBox 381">
                <a:extLst>
                  <a:ext uri="{FF2B5EF4-FFF2-40B4-BE49-F238E27FC236}">
                    <a16:creationId xmlns:a16="http://schemas.microsoft.com/office/drawing/2014/main" id="{6C59EE3D-1D95-3E4D-B534-BFE8761FC6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3426" name="TextBox 384">
                <a:extLst>
                  <a:ext uri="{FF2B5EF4-FFF2-40B4-BE49-F238E27FC236}">
                    <a16:creationId xmlns:a16="http://schemas.microsoft.com/office/drawing/2014/main" id="{B006116A-7AE4-5B40-BF4D-C65BDDA44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251" name="Group 223">
            <a:extLst>
              <a:ext uri="{FF2B5EF4-FFF2-40B4-BE49-F238E27FC236}">
                <a16:creationId xmlns:a16="http://schemas.microsoft.com/office/drawing/2014/main" id="{07719EAF-3823-B04B-8E7E-232E290F8E71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53261" name="Group 225">
              <a:extLst>
                <a:ext uri="{FF2B5EF4-FFF2-40B4-BE49-F238E27FC236}">
                  <a16:creationId xmlns:a16="http://schemas.microsoft.com/office/drawing/2014/main" id="{EFA3784F-0DBB-294D-9393-A9822614E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53384" name="TextBox 380">
                <a:extLst>
                  <a:ext uri="{FF2B5EF4-FFF2-40B4-BE49-F238E27FC236}">
                    <a16:creationId xmlns:a16="http://schemas.microsoft.com/office/drawing/2014/main" id="{D6EFCAC6-B410-2D43-9854-2BCE08AD50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62" name="Group 226">
              <a:extLst>
                <a:ext uri="{FF2B5EF4-FFF2-40B4-BE49-F238E27FC236}">
                  <a16:creationId xmlns:a16="http://schemas.microsoft.com/office/drawing/2014/main" id="{AB1614C7-62C4-E84D-BB77-F2445D41D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83" name="TextBox 379">
                <a:extLst>
                  <a:ext uri="{FF2B5EF4-FFF2-40B4-BE49-F238E27FC236}">
                    <a16:creationId xmlns:a16="http://schemas.microsoft.com/office/drawing/2014/main" id="{FD1D91A5-3571-C340-B16A-E77EF68034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63" name="Group 227">
              <a:extLst>
                <a:ext uri="{FF2B5EF4-FFF2-40B4-BE49-F238E27FC236}">
                  <a16:creationId xmlns:a16="http://schemas.microsoft.com/office/drawing/2014/main" id="{344D1F0B-B96F-2E43-9033-23282C775C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81" name="TextBox 376">
                <a:extLst>
                  <a:ext uri="{FF2B5EF4-FFF2-40B4-BE49-F238E27FC236}">
                    <a16:creationId xmlns:a16="http://schemas.microsoft.com/office/drawing/2014/main" id="{FCAF0F7E-2A47-FD45-9793-17063DEB10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64" name="Group 228">
              <a:extLst>
                <a:ext uri="{FF2B5EF4-FFF2-40B4-BE49-F238E27FC236}">
                  <a16:creationId xmlns:a16="http://schemas.microsoft.com/office/drawing/2014/main" id="{F038F689-0821-1549-99FB-1EFEC32C67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79" name="TextBox 374">
                <a:extLst>
                  <a:ext uri="{FF2B5EF4-FFF2-40B4-BE49-F238E27FC236}">
                    <a16:creationId xmlns:a16="http://schemas.microsoft.com/office/drawing/2014/main" id="{E123D9C4-BCE0-4540-8427-3595615287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53265" name="Group 229">
              <a:extLst>
                <a:ext uri="{FF2B5EF4-FFF2-40B4-BE49-F238E27FC236}">
                  <a16:creationId xmlns:a16="http://schemas.microsoft.com/office/drawing/2014/main" id="{8A6B3C1B-AE85-AA4B-A640-825D3DBDA6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77" name="TextBox 372">
                <a:extLst>
                  <a:ext uri="{FF2B5EF4-FFF2-40B4-BE49-F238E27FC236}">
                    <a16:creationId xmlns:a16="http://schemas.microsoft.com/office/drawing/2014/main" id="{C3B25DBC-E732-9F41-A238-92F03E2BB4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53266" name="Group 230">
              <a:extLst>
                <a:ext uri="{FF2B5EF4-FFF2-40B4-BE49-F238E27FC236}">
                  <a16:creationId xmlns:a16="http://schemas.microsoft.com/office/drawing/2014/main" id="{E767A91D-FC83-BF49-AA4B-382743FB38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75" name="TextBox 370">
                <a:extLst>
                  <a:ext uri="{FF2B5EF4-FFF2-40B4-BE49-F238E27FC236}">
                    <a16:creationId xmlns:a16="http://schemas.microsoft.com/office/drawing/2014/main" id="{1FDDE3C9-FAEC-C843-870E-F1CE685073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53267" name="Group 232">
              <a:extLst>
                <a:ext uri="{FF2B5EF4-FFF2-40B4-BE49-F238E27FC236}">
                  <a16:creationId xmlns:a16="http://schemas.microsoft.com/office/drawing/2014/main" id="{2064D49D-79C2-E949-916C-5971AF775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53372" name="TextBox 367">
                <a:extLst>
                  <a:ext uri="{FF2B5EF4-FFF2-40B4-BE49-F238E27FC236}">
                    <a16:creationId xmlns:a16="http://schemas.microsoft.com/office/drawing/2014/main" id="{C45A9B22-DD09-B944-A2D7-278D646898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68" name="Group 233">
              <a:extLst>
                <a:ext uri="{FF2B5EF4-FFF2-40B4-BE49-F238E27FC236}">
                  <a16:creationId xmlns:a16="http://schemas.microsoft.com/office/drawing/2014/main" id="{04F86509-D225-F44A-B5C1-9E0C84E8E0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71" name="TextBox 366">
                <a:extLst>
                  <a:ext uri="{FF2B5EF4-FFF2-40B4-BE49-F238E27FC236}">
                    <a16:creationId xmlns:a16="http://schemas.microsoft.com/office/drawing/2014/main" id="{E4FBDA3B-6DEB-DF40-9DBB-212F069E0A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53269" name="Group 234">
              <a:extLst>
                <a:ext uri="{FF2B5EF4-FFF2-40B4-BE49-F238E27FC236}">
                  <a16:creationId xmlns:a16="http://schemas.microsoft.com/office/drawing/2014/main" id="{7B498574-B034-5440-9FF4-312ADA8322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69" name="TextBox 364">
                <a:extLst>
                  <a:ext uri="{FF2B5EF4-FFF2-40B4-BE49-F238E27FC236}">
                    <a16:creationId xmlns:a16="http://schemas.microsoft.com/office/drawing/2014/main" id="{EE4244FB-5643-E543-96B9-E110F9772E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53270" name="Group 236">
              <a:extLst>
                <a:ext uri="{FF2B5EF4-FFF2-40B4-BE49-F238E27FC236}">
                  <a16:creationId xmlns:a16="http://schemas.microsoft.com/office/drawing/2014/main" id="{FC06F6F7-8D60-0C49-A3E9-CC68706EC3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65" name="TextBox 360">
                <a:extLst>
                  <a:ext uri="{FF2B5EF4-FFF2-40B4-BE49-F238E27FC236}">
                    <a16:creationId xmlns:a16="http://schemas.microsoft.com/office/drawing/2014/main" id="{8654751E-85FF-8C4C-AF5F-01A066F52E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67" name="TextBox 362">
                <a:extLst>
                  <a:ext uri="{FF2B5EF4-FFF2-40B4-BE49-F238E27FC236}">
                    <a16:creationId xmlns:a16="http://schemas.microsoft.com/office/drawing/2014/main" id="{C2441C86-D70B-1040-8E99-34A859F1FF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53271" name="TextBox 237">
              <a:extLst>
                <a:ext uri="{FF2B5EF4-FFF2-40B4-BE49-F238E27FC236}">
                  <a16:creationId xmlns:a16="http://schemas.microsoft.com/office/drawing/2014/main" id="{0E8EB8AA-4DCD-634F-8EBD-9BFB4777A3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3273" name="Group 239">
              <a:extLst>
                <a:ext uri="{FF2B5EF4-FFF2-40B4-BE49-F238E27FC236}">
                  <a16:creationId xmlns:a16="http://schemas.microsoft.com/office/drawing/2014/main" id="{3DA9435B-9B30-3645-AD97-E3AFBDF1FB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61" name="TextBox 353">
                <a:extLst>
                  <a:ext uri="{FF2B5EF4-FFF2-40B4-BE49-F238E27FC236}">
                    <a16:creationId xmlns:a16="http://schemas.microsoft.com/office/drawing/2014/main" id="{1079DA72-C9BE-B045-8CDA-9E953128A0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63" name="TextBox 356">
                <a:extLst>
                  <a:ext uri="{FF2B5EF4-FFF2-40B4-BE49-F238E27FC236}">
                    <a16:creationId xmlns:a16="http://schemas.microsoft.com/office/drawing/2014/main" id="{C3C6FE2E-0135-5F47-86EB-A03C4CD7D8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74" name="Group 240">
              <a:extLst>
                <a:ext uri="{FF2B5EF4-FFF2-40B4-BE49-F238E27FC236}">
                  <a16:creationId xmlns:a16="http://schemas.microsoft.com/office/drawing/2014/main" id="{BBBD69D5-996F-4B4D-922B-EFA141599B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55" name="TextBox 347">
                <a:extLst>
                  <a:ext uri="{FF2B5EF4-FFF2-40B4-BE49-F238E27FC236}">
                    <a16:creationId xmlns:a16="http://schemas.microsoft.com/office/drawing/2014/main" id="{DABBA4E3-C914-3C4E-BEE8-9C182C6E2B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57" name="TextBox 349">
                <a:extLst>
                  <a:ext uri="{FF2B5EF4-FFF2-40B4-BE49-F238E27FC236}">
                    <a16:creationId xmlns:a16="http://schemas.microsoft.com/office/drawing/2014/main" id="{32E6B58F-D5CF-B64A-8EEA-9AF60B0D07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75" name="Group 241">
              <a:extLst>
                <a:ext uri="{FF2B5EF4-FFF2-40B4-BE49-F238E27FC236}">
                  <a16:creationId xmlns:a16="http://schemas.microsoft.com/office/drawing/2014/main" id="{E78CE939-F263-EA47-A801-619E6765BC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51" name="TextBox 343">
                <a:extLst>
                  <a:ext uri="{FF2B5EF4-FFF2-40B4-BE49-F238E27FC236}">
                    <a16:creationId xmlns:a16="http://schemas.microsoft.com/office/drawing/2014/main" id="{8E319A20-568B-2748-AEAB-81FED1FEFA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76" name="Group 243">
              <a:extLst>
                <a:ext uri="{FF2B5EF4-FFF2-40B4-BE49-F238E27FC236}">
                  <a16:creationId xmlns:a16="http://schemas.microsoft.com/office/drawing/2014/main" id="{105CC675-A0FE-124F-ACC5-0F469CB364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49" name="TextBox 341">
                <a:extLst>
                  <a:ext uri="{FF2B5EF4-FFF2-40B4-BE49-F238E27FC236}">
                    <a16:creationId xmlns:a16="http://schemas.microsoft.com/office/drawing/2014/main" id="{DCFE171A-B187-8F49-BD7F-38E5E626F0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77" name="Group 244">
              <a:extLst>
                <a:ext uri="{FF2B5EF4-FFF2-40B4-BE49-F238E27FC236}">
                  <a16:creationId xmlns:a16="http://schemas.microsoft.com/office/drawing/2014/main" id="{77A9F6DA-4466-474F-BCA7-7EDFA3C1A2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47" name="TextBox 339">
                <a:extLst>
                  <a:ext uri="{FF2B5EF4-FFF2-40B4-BE49-F238E27FC236}">
                    <a16:creationId xmlns:a16="http://schemas.microsoft.com/office/drawing/2014/main" id="{5F63A1DC-3337-724D-A4B6-E4BC2A65AB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78" name="Group 245">
              <a:extLst>
                <a:ext uri="{FF2B5EF4-FFF2-40B4-BE49-F238E27FC236}">
                  <a16:creationId xmlns:a16="http://schemas.microsoft.com/office/drawing/2014/main" id="{C2B81F93-0F2B-8F49-8C08-0085D5D61D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53344" name="TextBox 335">
                <a:extLst>
                  <a:ext uri="{FF2B5EF4-FFF2-40B4-BE49-F238E27FC236}">
                    <a16:creationId xmlns:a16="http://schemas.microsoft.com/office/drawing/2014/main" id="{08F1E587-D05F-1C46-8502-29DE5ED1D6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79" name="Group 249">
              <a:extLst>
                <a:ext uri="{FF2B5EF4-FFF2-40B4-BE49-F238E27FC236}">
                  <a16:creationId xmlns:a16="http://schemas.microsoft.com/office/drawing/2014/main" id="{ADD66A15-97C8-E141-AE6C-361C8E6A3A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43" name="TextBox 316">
                <a:extLst>
                  <a:ext uri="{FF2B5EF4-FFF2-40B4-BE49-F238E27FC236}">
                    <a16:creationId xmlns:a16="http://schemas.microsoft.com/office/drawing/2014/main" id="{5DAF6E5B-5D6D-5941-9B88-89C8AD4A48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80" name="Group 251">
              <a:extLst>
                <a:ext uri="{FF2B5EF4-FFF2-40B4-BE49-F238E27FC236}">
                  <a16:creationId xmlns:a16="http://schemas.microsoft.com/office/drawing/2014/main" id="{1A6FCFEF-8B77-6145-B776-AEA47BDB12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41" name="TextBox 314">
                <a:extLst>
                  <a:ext uri="{FF2B5EF4-FFF2-40B4-BE49-F238E27FC236}">
                    <a16:creationId xmlns:a16="http://schemas.microsoft.com/office/drawing/2014/main" id="{93C37F4B-1F6F-DE47-BB60-A933E2C1C9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81" name="Group 252">
              <a:extLst>
                <a:ext uri="{FF2B5EF4-FFF2-40B4-BE49-F238E27FC236}">
                  <a16:creationId xmlns:a16="http://schemas.microsoft.com/office/drawing/2014/main" id="{43669441-CF4A-8F48-B711-2907B3680F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39" name="TextBox 312">
                <a:extLst>
                  <a:ext uri="{FF2B5EF4-FFF2-40B4-BE49-F238E27FC236}">
                    <a16:creationId xmlns:a16="http://schemas.microsoft.com/office/drawing/2014/main" id="{51A5788D-FA34-F746-A54D-9189A728CE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82" name="Group 253">
              <a:extLst>
                <a:ext uri="{FF2B5EF4-FFF2-40B4-BE49-F238E27FC236}">
                  <a16:creationId xmlns:a16="http://schemas.microsoft.com/office/drawing/2014/main" id="{1EBD85F5-F7EE-9B4E-8771-244108518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37" name="TextBox 310">
                <a:extLst>
                  <a:ext uri="{FF2B5EF4-FFF2-40B4-BE49-F238E27FC236}">
                    <a16:creationId xmlns:a16="http://schemas.microsoft.com/office/drawing/2014/main" id="{C92BDBA5-BE78-AD4E-BB40-13B1CEFAD5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53283" name="Group 254">
              <a:extLst>
                <a:ext uri="{FF2B5EF4-FFF2-40B4-BE49-F238E27FC236}">
                  <a16:creationId xmlns:a16="http://schemas.microsoft.com/office/drawing/2014/main" id="{2A90DAA3-95D5-CE40-8DF0-D15FE1B2A9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35" name="TextBox 308">
                <a:extLst>
                  <a:ext uri="{FF2B5EF4-FFF2-40B4-BE49-F238E27FC236}">
                    <a16:creationId xmlns:a16="http://schemas.microsoft.com/office/drawing/2014/main" id="{756B5973-3859-B049-AFC0-249C3EC809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84" name="Group 255">
              <a:extLst>
                <a:ext uri="{FF2B5EF4-FFF2-40B4-BE49-F238E27FC236}">
                  <a16:creationId xmlns:a16="http://schemas.microsoft.com/office/drawing/2014/main" id="{ABBBB31F-3561-0848-B3EE-C27CD7F30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53332" name="TextBox 305">
                <a:extLst>
                  <a:ext uri="{FF2B5EF4-FFF2-40B4-BE49-F238E27FC236}">
                    <a16:creationId xmlns:a16="http://schemas.microsoft.com/office/drawing/2014/main" id="{3C00E49E-4C4B-554B-83BB-28A5DD779A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85" name="Group 256">
              <a:extLst>
                <a:ext uri="{FF2B5EF4-FFF2-40B4-BE49-F238E27FC236}">
                  <a16:creationId xmlns:a16="http://schemas.microsoft.com/office/drawing/2014/main" id="{11095427-13C1-DE42-99B6-9FDF3EB613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53330" name="TextBox 303">
                <a:extLst>
                  <a:ext uri="{FF2B5EF4-FFF2-40B4-BE49-F238E27FC236}">
                    <a16:creationId xmlns:a16="http://schemas.microsoft.com/office/drawing/2014/main" id="{EAB63582-9957-BD4D-A74A-DF810B868E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86" name="Group 257">
              <a:extLst>
                <a:ext uri="{FF2B5EF4-FFF2-40B4-BE49-F238E27FC236}">
                  <a16:creationId xmlns:a16="http://schemas.microsoft.com/office/drawing/2014/main" id="{2C7C823D-AC02-DC44-88BC-B1DCABB317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53328" name="TextBox 301">
                <a:extLst>
                  <a:ext uri="{FF2B5EF4-FFF2-40B4-BE49-F238E27FC236}">
                    <a16:creationId xmlns:a16="http://schemas.microsoft.com/office/drawing/2014/main" id="{873E58D1-F753-1840-BB89-EF6E88F5B9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87" name="Group 258">
              <a:extLst>
                <a:ext uri="{FF2B5EF4-FFF2-40B4-BE49-F238E27FC236}">
                  <a16:creationId xmlns:a16="http://schemas.microsoft.com/office/drawing/2014/main" id="{C271B61D-1973-5042-A74E-8E796F271E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53322" name="Group 295">
                <a:extLst>
                  <a:ext uri="{FF2B5EF4-FFF2-40B4-BE49-F238E27FC236}">
                    <a16:creationId xmlns:a16="http://schemas.microsoft.com/office/drawing/2014/main" id="{089AD40B-7C4B-764B-B3DD-EA90DD0AF4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53326" name="TextBox 299">
                  <a:extLst>
                    <a:ext uri="{FF2B5EF4-FFF2-40B4-BE49-F238E27FC236}">
                      <a16:creationId xmlns:a16="http://schemas.microsoft.com/office/drawing/2014/main" id="{6D24348B-7EAF-364A-8C21-9D37DF3AF7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323" name="Group 296">
                <a:extLst>
                  <a:ext uri="{FF2B5EF4-FFF2-40B4-BE49-F238E27FC236}">
                    <a16:creationId xmlns:a16="http://schemas.microsoft.com/office/drawing/2014/main" id="{D3EA988B-AC29-1846-9F90-885BFD46B1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53324" name="TextBox 297">
                  <a:extLst>
                    <a:ext uri="{FF2B5EF4-FFF2-40B4-BE49-F238E27FC236}">
                      <a16:creationId xmlns:a16="http://schemas.microsoft.com/office/drawing/2014/main" id="{8092E502-888A-2849-AC6E-E70F908AA9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3288" name="Group 259">
              <a:extLst>
                <a:ext uri="{FF2B5EF4-FFF2-40B4-BE49-F238E27FC236}">
                  <a16:creationId xmlns:a16="http://schemas.microsoft.com/office/drawing/2014/main" id="{5EA273F1-60F8-F844-B303-B10536BFA7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21" name="TextBox 294">
                <a:extLst>
                  <a:ext uri="{FF2B5EF4-FFF2-40B4-BE49-F238E27FC236}">
                    <a16:creationId xmlns:a16="http://schemas.microsoft.com/office/drawing/2014/main" id="{F8FC2499-8642-B44B-B5E4-EC5C2DA62A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89" name="Group 260">
              <a:extLst>
                <a:ext uri="{FF2B5EF4-FFF2-40B4-BE49-F238E27FC236}">
                  <a16:creationId xmlns:a16="http://schemas.microsoft.com/office/drawing/2014/main" id="{7DFF9B68-1248-BD47-8BE3-F6BA3FAE7D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53318" name="TextBox 291">
                <a:extLst>
                  <a:ext uri="{FF2B5EF4-FFF2-40B4-BE49-F238E27FC236}">
                    <a16:creationId xmlns:a16="http://schemas.microsoft.com/office/drawing/2014/main" id="{40197B9D-2352-524B-91E9-CA64216A8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90" name="Group 261">
              <a:extLst>
                <a:ext uri="{FF2B5EF4-FFF2-40B4-BE49-F238E27FC236}">
                  <a16:creationId xmlns:a16="http://schemas.microsoft.com/office/drawing/2014/main" id="{16A83934-5CCE-AF4D-8081-E50E2D377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53316" name="TextBox 289">
                <a:extLst>
                  <a:ext uri="{FF2B5EF4-FFF2-40B4-BE49-F238E27FC236}">
                    <a16:creationId xmlns:a16="http://schemas.microsoft.com/office/drawing/2014/main" id="{49116391-9867-A647-9385-08BD18369D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91" name="Group 262">
              <a:extLst>
                <a:ext uri="{FF2B5EF4-FFF2-40B4-BE49-F238E27FC236}">
                  <a16:creationId xmlns:a16="http://schemas.microsoft.com/office/drawing/2014/main" id="{52259775-6336-464E-A6D9-02AD65B361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15" name="TextBox 288">
                <a:extLst>
                  <a:ext uri="{FF2B5EF4-FFF2-40B4-BE49-F238E27FC236}">
                    <a16:creationId xmlns:a16="http://schemas.microsoft.com/office/drawing/2014/main" id="{74ABA9C7-9AF8-7843-90FB-57249B2DA2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92" name="Group 263">
              <a:extLst>
                <a:ext uri="{FF2B5EF4-FFF2-40B4-BE49-F238E27FC236}">
                  <a16:creationId xmlns:a16="http://schemas.microsoft.com/office/drawing/2014/main" id="{BF81FA6C-8D35-E042-B68B-474E29695A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13" name="TextBox 286">
                <a:extLst>
                  <a:ext uri="{FF2B5EF4-FFF2-40B4-BE49-F238E27FC236}">
                    <a16:creationId xmlns:a16="http://schemas.microsoft.com/office/drawing/2014/main" id="{FB2AFF9A-E097-4C45-9E23-0F8BB525D7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93" name="Group 264">
              <a:extLst>
                <a:ext uri="{FF2B5EF4-FFF2-40B4-BE49-F238E27FC236}">
                  <a16:creationId xmlns:a16="http://schemas.microsoft.com/office/drawing/2014/main" id="{7F3AFA49-3EE6-0F40-826F-1407D6F026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53310" name="TextBox 283">
                <a:extLst>
                  <a:ext uri="{FF2B5EF4-FFF2-40B4-BE49-F238E27FC236}">
                    <a16:creationId xmlns:a16="http://schemas.microsoft.com/office/drawing/2014/main" id="{23C44D98-2A24-0640-9AC7-016FA73856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94" name="Group 265">
              <a:extLst>
                <a:ext uri="{FF2B5EF4-FFF2-40B4-BE49-F238E27FC236}">
                  <a16:creationId xmlns:a16="http://schemas.microsoft.com/office/drawing/2014/main" id="{0684EE38-D69C-5445-B7F5-C35AF7C7D0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53308" name="TextBox 280">
                <a:extLst>
                  <a:ext uri="{FF2B5EF4-FFF2-40B4-BE49-F238E27FC236}">
                    <a16:creationId xmlns:a16="http://schemas.microsoft.com/office/drawing/2014/main" id="{EED372A7-2CE1-D747-BE85-B9DFCDEF7A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95" name="Group 266">
              <a:extLst>
                <a:ext uri="{FF2B5EF4-FFF2-40B4-BE49-F238E27FC236}">
                  <a16:creationId xmlns:a16="http://schemas.microsoft.com/office/drawing/2014/main" id="{F87AE2EB-B858-4549-92F8-C2A2F07C82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53306" name="TextBox 278">
                <a:extLst>
                  <a:ext uri="{FF2B5EF4-FFF2-40B4-BE49-F238E27FC236}">
                    <a16:creationId xmlns:a16="http://schemas.microsoft.com/office/drawing/2014/main" id="{91979314-4F47-5144-B3AB-9DAC4C80A9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96" name="Group 267">
              <a:extLst>
                <a:ext uri="{FF2B5EF4-FFF2-40B4-BE49-F238E27FC236}">
                  <a16:creationId xmlns:a16="http://schemas.microsoft.com/office/drawing/2014/main" id="{388B6E7A-2F81-F941-AEDB-4977B8D640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53300" name="Group 272">
                <a:extLst>
                  <a:ext uri="{FF2B5EF4-FFF2-40B4-BE49-F238E27FC236}">
                    <a16:creationId xmlns:a16="http://schemas.microsoft.com/office/drawing/2014/main" id="{24DB93B8-AA54-5F4E-8F2E-5CE5FBCB81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301" name="Group 273">
                <a:extLst>
                  <a:ext uri="{FF2B5EF4-FFF2-40B4-BE49-F238E27FC236}">
                    <a16:creationId xmlns:a16="http://schemas.microsoft.com/office/drawing/2014/main" id="{5A6624E1-C69A-DE4F-A944-74D8E470F6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53302" name="TextBox 274">
                  <a:extLst>
                    <a:ext uri="{FF2B5EF4-FFF2-40B4-BE49-F238E27FC236}">
                      <a16:creationId xmlns:a16="http://schemas.microsoft.com/office/drawing/2014/main" id="{DA07150D-07FB-CD4D-8DFE-92C81E3664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3297" name="Group 268">
              <a:extLst>
                <a:ext uri="{FF2B5EF4-FFF2-40B4-BE49-F238E27FC236}">
                  <a16:creationId xmlns:a16="http://schemas.microsoft.com/office/drawing/2014/main" id="{266C606E-F3F3-8240-90F1-463418019C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53298" name="TextBox 270">
                <a:extLst>
                  <a:ext uri="{FF2B5EF4-FFF2-40B4-BE49-F238E27FC236}">
                    <a16:creationId xmlns:a16="http://schemas.microsoft.com/office/drawing/2014/main" id="{3B6143E1-EE89-D64D-9D51-1285A66728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3252" name="Group 404">
            <a:extLst>
              <a:ext uri="{FF2B5EF4-FFF2-40B4-BE49-F238E27FC236}">
                <a16:creationId xmlns:a16="http://schemas.microsoft.com/office/drawing/2014/main" id="{5670F43C-C23C-D44A-AA98-35A85028770E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53255" name="TextBox 405">
              <a:extLst>
                <a:ext uri="{FF2B5EF4-FFF2-40B4-BE49-F238E27FC236}">
                  <a16:creationId xmlns:a16="http://schemas.microsoft.com/office/drawing/2014/main" id="{12D12498-D0E3-0548-83C4-57FC8DA0C4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3258" name="TextBox 411">
              <a:extLst>
                <a:ext uri="{FF2B5EF4-FFF2-40B4-BE49-F238E27FC236}">
                  <a16:creationId xmlns:a16="http://schemas.microsoft.com/office/drawing/2014/main" id="{3E4FDAE9-9B3E-EA43-928F-5D92476F1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260" name="TextBox 413">
              <a:extLst>
                <a:ext uri="{FF2B5EF4-FFF2-40B4-BE49-F238E27FC236}">
                  <a16:creationId xmlns:a16="http://schemas.microsoft.com/office/drawing/2014/main" id="{D4E903E8-BBF9-254C-B1B3-10EE7BBB7E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761038" y="2873375"/>
            <a:ext cx="1090612" cy="194945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3254" name="TextBox 347">
            <a:extLst>
              <a:ext uri="{FF2B5EF4-FFF2-40B4-BE49-F238E27FC236}">
                <a16:creationId xmlns:a16="http://schemas.microsoft.com/office/drawing/2014/main" id="{5FEAB79D-1981-D748-A29B-B6FD1270D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0339" y="2255839"/>
            <a:ext cx="21748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Arithmetic Logic Unit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(ALU)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F30C039C-0004-E741-BB9D-6B40C0DF6A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</a:t>
            </a:r>
          </a:p>
        </p:txBody>
      </p:sp>
      <p:grpSp>
        <p:nvGrpSpPr>
          <p:cNvPr id="55298" name="Group 10">
            <a:extLst>
              <a:ext uri="{FF2B5EF4-FFF2-40B4-BE49-F238E27FC236}">
                <a16:creationId xmlns:a16="http://schemas.microsoft.com/office/drawing/2014/main" id="{A66CA88B-92B9-9A41-9F2D-424DB4963FAF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55300" name="Group 3">
              <a:extLst>
                <a:ext uri="{FF2B5EF4-FFF2-40B4-BE49-F238E27FC236}">
                  <a16:creationId xmlns:a16="http://schemas.microsoft.com/office/drawing/2014/main" id="{99ED6F1B-AD79-D24F-89C2-FB3CE3EA8A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5399" name="TextBox 472">
                <a:extLst>
                  <a:ext uri="{FF2B5EF4-FFF2-40B4-BE49-F238E27FC236}">
                    <a16:creationId xmlns:a16="http://schemas.microsoft.com/office/drawing/2014/main" id="{7F132ECF-69FF-A346-83A0-E5B8A4F2BEB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5301" name="Group 15">
              <a:extLst>
                <a:ext uri="{FF2B5EF4-FFF2-40B4-BE49-F238E27FC236}">
                  <a16:creationId xmlns:a16="http://schemas.microsoft.com/office/drawing/2014/main" id="{910B98EF-1F28-3D4F-AAC6-F518901F46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5393" name="Group 53">
                <a:extLst>
                  <a:ext uri="{FF2B5EF4-FFF2-40B4-BE49-F238E27FC236}">
                    <a16:creationId xmlns:a16="http://schemas.microsoft.com/office/drawing/2014/main" id="{491CB1D9-0828-EC4C-9579-4ECC3C66EC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2919" y="4272937"/>
                  <a:ext cx="731808" cy="306371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5395" name="TextBox 128">
                  <a:extLst>
                    <a:ext uri="{FF2B5EF4-FFF2-40B4-BE49-F238E27FC236}">
                      <a16:creationId xmlns:a16="http://schemas.microsoft.com/office/drawing/2014/main" id="{16E72C05-BCD8-B243-8AA4-B385F66195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92085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5259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5302" name="Group 161">
              <a:extLst>
                <a:ext uri="{FF2B5EF4-FFF2-40B4-BE49-F238E27FC236}">
                  <a16:creationId xmlns:a16="http://schemas.microsoft.com/office/drawing/2014/main" id="{1052B814-F8FD-D645-A153-39D0C3DBF2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5387" name="Group 53">
                <a:extLst>
                  <a:ext uri="{FF2B5EF4-FFF2-40B4-BE49-F238E27FC236}">
                    <a16:creationId xmlns:a16="http://schemas.microsoft.com/office/drawing/2014/main" id="{A3C7A78B-82A3-4C42-AA2A-69938E09D5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5389" name="TextBox 128">
                  <a:extLst>
                    <a:ext uri="{FF2B5EF4-FFF2-40B4-BE49-F238E27FC236}">
                      <a16:creationId xmlns:a16="http://schemas.microsoft.com/office/drawing/2014/main" id="{287727A1-9557-BB4B-913F-280B4AF067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5303" name="Group 182">
              <a:extLst>
                <a:ext uri="{FF2B5EF4-FFF2-40B4-BE49-F238E27FC236}">
                  <a16:creationId xmlns:a16="http://schemas.microsoft.com/office/drawing/2014/main" id="{B0AB898B-BD2C-DB42-9B1A-95682ED86A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55384" name="Rectangle 104">
                <a:extLst>
                  <a:ext uri="{FF2B5EF4-FFF2-40B4-BE49-F238E27FC236}">
                    <a16:creationId xmlns:a16="http://schemas.microsoft.com/office/drawing/2014/main" id="{26C3D5BB-E714-C443-9E66-6517C8CD4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85" name="Rectangle 132">
                <a:extLst>
                  <a:ext uri="{FF2B5EF4-FFF2-40B4-BE49-F238E27FC236}">
                    <a16:creationId xmlns:a16="http://schemas.microsoft.com/office/drawing/2014/main" id="{7D0E77A0-86C6-D640-A828-1AEF06C2F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55304" name="Group 168962">
              <a:extLst>
                <a:ext uri="{FF2B5EF4-FFF2-40B4-BE49-F238E27FC236}">
                  <a16:creationId xmlns:a16="http://schemas.microsoft.com/office/drawing/2014/main" id="{BE17FD53-5480-3446-9DC9-60D10B01B0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55378" name="Rectangle 104">
                <a:extLst>
                  <a:ext uri="{FF2B5EF4-FFF2-40B4-BE49-F238E27FC236}">
                    <a16:creationId xmlns:a16="http://schemas.microsoft.com/office/drawing/2014/main" id="{531362B0-3890-964F-A997-06C9E726A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79" name="Rectangle 132">
                <a:extLst>
                  <a:ext uri="{FF2B5EF4-FFF2-40B4-BE49-F238E27FC236}">
                    <a16:creationId xmlns:a16="http://schemas.microsoft.com/office/drawing/2014/main" id="{47FB6564-946A-8247-9342-0A33B255B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80" name="Rectangle 136">
                <a:extLst>
                  <a:ext uri="{FF2B5EF4-FFF2-40B4-BE49-F238E27FC236}">
                    <a16:creationId xmlns:a16="http://schemas.microsoft.com/office/drawing/2014/main" id="{51388534-9487-BB4F-B588-F46A9BD6D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81" name="Rectangle 147">
                <a:extLst>
                  <a:ext uri="{FF2B5EF4-FFF2-40B4-BE49-F238E27FC236}">
                    <a16:creationId xmlns:a16="http://schemas.microsoft.com/office/drawing/2014/main" id="{8DC20D82-92D6-4B4D-907F-9491EF816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82" name="Rectangle 147">
                <a:extLst>
                  <a:ext uri="{FF2B5EF4-FFF2-40B4-BE49-F238E27FC236}">
                    <a16:creationId xmlns:a16="http://schemas.microsoft.com/office/drawing/2014/main" id="{A32984D1-DFCF-1A4D-AE0E-9048AE157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5305" name="Group 192">
              <a:extLst>
                <a:ext uri="{FF2B5EF4-FFF2-40B4-BE49-F238E27FC236}">
                  <a16:creationId xmlns:a16="http://schemas.microsoft.com/office/drawing/2014/main" id="{D6181D4B-7E32-3940-9A5C-D0683E121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55373" name="Rectangle 104">
                <a:extLst>
                  <a:ext uri="{FF2B5EF4-FFF2-40B4-BE49-F238E27FC236}">
                    <a16:creationId xmlns:a16="http://schemas.microsoft.com/office/drawing/2014/main" id="{6EC5791C-9DDB-E545-AC3A-FFF4431FA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74" name="Rectangle 132">
                <a:extLst>
                  <a:ext uri="{FF2B5EF4-FFF2-40B4-BE49-F238E27FC236}">
                    <a16:creationId xmlns:a16="http://schemas.microsoft.com/office/drawing/2014/main" id="{C6C54475-6F02-6144-B6B3-89C5DE852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75" name="Rectangle 136">
                <a:extLst>
                  <a:ext uri="{FF2B5EF4-FFF2-40B4-BE49-F238E27FC236}">
                    <a16:creationId xmlns:a16="http://schemas.microsoft.com/office/drawing/2014/main" id="{613654A5-0774-8F45-A859-1126E795F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76" name="Rectangle 147">
                <a:extLst>
                  <a:ext uri="{FF2B5EF4-FFF2-40B4-BE49-F238E27FC236}">
                    <a16:creationId xmlns:a16="http://schemas.microsoft.com/office/drawing/2014/main" id="{B0F064BD-351C-924D-BBBC-7498CD621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5315" name="TextBox 168963">
              <a:extLst>
                <a:ext uri="{FF2B5EF4-FFF2-40B4-BE49-F238E27FC236}">
                  <a16:creationId xmlns:a16="http://schemas.microsoft.com/office/drawing/2014/main" id="{A0348DF3-FA4C-4C42-A33E-69FD062DA7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55316" name="TextBox 218">
              <a:extLst>
                <a:ext uri="{FF2B5EF4-FFF2-40B4-BE49-F238E27FC236}">
                  <a16:creationId xmlns:a16="http://schemas.microsoft.com/office/drawing/2014/main" id="{EF3C8EEF-1698-E147-817C-B34466AEF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5323" name="Rectangle 147">
              <a:extLst>
                <a:ext uri="{FF2B5EF4-FFF2-40B4-BE49-F238E27FC236}">
                  <a16:creationId xmlns:a16="http://schemas.microsoft.com/office/drawing/2014/main" id="{9494FCBE-616F-024C-9256-BAAB63765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24" name="Rectangle 147">
              <a:extLst>
                <a:ext uri="{FF2B5EF4-FFF2-40B4-BE49-F238E27FC236}">
                  <a16:creationId xmlns:a16="http://schemas.microsoft.com/office/drawing/2014/main" id="{E5B3F298-D317-0C4C-BA98-88EB6C3A6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25" name="Rectangle 147">
              <a:extLst>
                <a:ext uri="{FF2B5EF4-FFF2-40B4-BE49-F238E27FC236}">
                  <a16:creationId xmlns:a16="http://schemas.microsoft.com/office/drawing/2014/main" id="{7667D5D0-FCFF-BC40-825F-8C6240771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327" name="Rectangle 147">
              <a:extLst>
                <a:ext uri="{FF2B5EF4-FFF2-40B4-BE49-F238E27FC236}">
                  <a16:creationId xmlns:a16="http://schemas.microsoft.com/office/drawing/2014/main" id="{57966B12-BA02-A74C-B25B-0897FFAD6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329" name="Group 5">
              <a:extLst>
                <a:ext uri="{FF2B5EF4-FFF2-40B4-BE49-F238E27FC236}">
                  <a16:creationId xmlns:a16="http://schemas.microsoft.com/office/drawing/2014/main" id="{2A3C07AB-63CD-1147-9493-3BFA3B29F8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330" name="TextBox 77">
              <a:extLst>
                <a:ext uri="{FF2B5EF4-FFF2-40B4-BE49-F238E27FC236}">
                  <a16:creationId xmlns:a16="http://schemas.microsoft.com/office/drawing/2014/main" id="{E4217F72-4637-0246-826E-AE54187089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55331" name="Group 13">
              <a:extLst>
                <a:ext uri="{FF2B5EF4-FFF2-40B4-BE49-F238E27FC236}">
                  <a16:creationId xmlns:a16="http://schemas.microsoft.com/office/drawing/2014/main" id="{6EF67849-D903-194F-8CD5-57ABFD5D2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68" name="TextBox 294">
                <a:extLst>
                  <a:ext uri="{FF2B5EF4-FFF2-40B4-BE49-F238E27FC236}">
                    <a16:creationId xmlns:a16="http://schemas.microsoft.com/office/drawing/2014/main" id="{DD05F233-C800-C945-8382-32A3C359E5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2" name="Group 84">
              <a:extLst>
                <a:ext uri="{FF2B5EF4-FFF2-40B4-BE49-F238E27FC236}">
                  <a16:creationId xmlns:a16="http://schemas.microsoft.com/office/drawing/2014/main" id="{DE53678B-413D-4348-988F-14475788F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66" name="TextBox 294">
                <a:extLst>
                  <a:ext uri="{FF2B5EF4-FFF2-40B4-BE49-F238E27FC236}">
                    <a16:creationId xmlns:a16="http://schemas.microsoft.com/office/drawing/2014/main" id="{E1DF6CF8-E4B2-A145-9797-EF2E31EED4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3" name="Group 87">
              <a:extLst>
                <a:ext uri="{FF2B5EF4-FFF2-40B4-BE49-F238E27FC236}">
                  <a16:creationId xmlns:a16="http://schemas.microsoft.com/office/drawing/2014/main" id="{C87A2706-9775-4E43-B080-1999DF0835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64" name="TextBox 294">
                <a:extLst>
                  <a:ext uri="{FF2B5EF4-FFF2-40B4-BE49-F238E27FC236}">
                    <a16:creationId xmlns:a16="http://schemas.microsoft.com/office/drawing/2014/main" id="{B30A50AB-E779-D247-8460-E88B1D9004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4" name="Group 90">
              <a:extLst>
                <a:ext uri="{FF2B5EF4-FFF2-40B4-BE49-F238E27FC236}">
                  <a16:creationId xmlns:a16="http://schemas.microsoft.com/office/drawing/2014/main" id="{07105625-F165-7A4E-8A8A-3D3DEE3E43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62" name="TextBox 294">
                <a:extLst>
                  <a:ext uri="{FF2B5EF4-FFF2-40B4-BE49-F238E27FC236}">
                    <a16:creationId xmlns:a16="http://schemas.microsoft.com/office/drawing/2014/main" id="{D97F7516-6368-4F47-93B1-7FDDFB58C0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5" name="Group 93">
              <a:extLst>
                <a:ext uri="{FF2B5EF4-FFF2-40B4-BE49-F238E27FC236}">
                  <a16:creationId xmlns:a16="http://schemas.microsoft.com/office/drawing/2014/main" id="{48DC06F1-5450-5D4A-A071-B71F0B2CD8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60" name="TextBox 294">
                <a:extLst>
                  <a:ext uri="{FF2B5EF4-FFF2-40B4-BE49-F238E27FC236}">
                    <a16:creationId xmlns:a16="http://schemas.microsoft.com/office/drawing/2014/main" id="{5370DD4E-F6A5-744D-A5CA-E2BA834C9F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6" name="Group 96">
              <a:extLst>
                <a:ext uri="{FF2B5EF4-FFF2-40B4-BE49-F238E27FC236}">
                  <a16:creationId xmlns:a16="http://schemas.microsoft.com/office/drawing/2014/main" id="{69B359A8-241B-FA44-AD38-5FDDCFE5C9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58" name="TextBox 294">
                <a:extLst>
                  <a:ext uri="{FF2B5EF4-FFF2-40B4-BE49-F238E27FC236}">
                    <a16:creationId xmlns:a16="http://schemas.microsoft.com/office/drawing/2014/main" id="{46AEFB50-CF5E-9249-B20B-574F016998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7" name="Group 99">
              <a:extLst>
                <a:ext uri="{FF2B5EF4-FFF2-40B4-BE49-F238E27FC236}">
                  <a16:creationId xmlns:a16="http://schemas.microsoft.com/office/drawing/2014/main" id="{B3A462BE-5199-AB40-B62C-8C665777B7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56" name="TextBox 294">
                <a:extLst>
                  <a:ext uri="{FF2B5EF4-FFF2-40B4-BE49-F238E27FC236}">
                    <a16:creationId xmlns:a16="http://schemas.microsoft.com/office/drawing/2014/main" id="{CEE02F42-1EFB-8B43-8016-037CB5B423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8" name="Group 102">
              <a:extLst>
                <a:ext uri="{FF2B5EF4-FFF2-40B4-BE49-F238E27FC236}">
                  <a16:creationId xmlns:a16="http://schemas.microsoft.com/office/drawing/2014/main" id="{2803017D-7E1E-B745-80AE-CD9A675C3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54" name="TextBox 294">
                <a:extLst>
                  <a:ext uri="{FF2B5EF4-FFF2-40B4-BE49-F238E27FC236}">
                    <a16:creationId xmlns:a16="http://schemas.microsoft.com/office/drawing/2014/main" id="{991BA562-2842-FD4E-8BFE-6C0523DEAD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9" name="Group 105">
              <a:extLst>
                <a:ext uri="{FF2B5EF4-FFF2-40B4-BE49-F238E27FC236}">
                  <a16:creationId xmlns:a16="http://schemas.microsoft.com/office/drawing/2014/main" id="{3798FD79-FE71-DE4C-AD09-72F7C8500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52" name="TextBox 294">
                <a:extLst>
                  <a:ext uri="{FF2B5EF4-FFF2-40B4-BE49-F238E27FC236}">
                    <a16:creationId xmlns:a16="http://schemas.microsoft.com/office/drawing/2014/main" id="{7FD0FE1F-9DFD-104D-8DBF-340D25B75D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40" name="Group 108">
              <a:extLst>
                <a:ext uri="{FF2B5EF4-FFF2-40B4-BE49-F238E27FC236}">
                  <a16:creationId xmlns:a16="http://schemas.microsoft.com/office/drawing/2014/main" id="{1856C1B2-8C6A-FC4E-AE66-2FD047F19D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50" name="TextBox 294">
                <a:extLst>
                  <a:ext uri="{FF2B5EF4-FFF2-40B4-BE49-F238E27FC236}">
                    <a16:creationId xmlns:a16="http://schemas.microsoft.com/office/drawing/2014/main" id="{A369BCE6-9ED1-DA49-87C1-5371C9487E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41" name="Group 111">
              <a:extLst>
                <a:ext uri="{FF2B5EF4-FFF2-40B4-BE49-F238E27FC236}">
                  <a16:creationId xmlns:a16="http://schemas.microsoft.com/office/drawing/2014/main" id="{0786F02B-0D4B-204C-ACB0-1BD9408264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48" name="TextBox 294">
                <a:extLst>
                  <a:ext uri="{FF2B5EF4-FFF2-40B4-BE49-F238E27FC236}">
                    <a16:creationId xmlns:a16="http://schemas.microsoft.com/office/drawing/2014/main" id="{2792DCFA-ED9B-A74B-ADC5-92C0DB1F02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55299" name="TextBox 12">
            <a:extLst>
              <a:ext uri="{FF2B5EF4-FFF2-40B4-BE49-F238E27FC236}">
                <a16:creationId xmlns:a16="http://schemas.microsoft.com/office/drawing/2014/main" id="{BD1FA5FE-B939-924E-ADEE-4BCC69FE98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56DFEC47-958A-274A-8AB0-0D5F7EC2F4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56322" name="Group 10">
            <a:extLst>
              <a:ext uri="{FF2B5EF4-FFF2-40B4-BE49-F238E27FC236}">
                <a16:creationId xmlns:a16="http://schemas.microsoft.com/office/drawing/2014/main" id="{3735793C-AECC-774A-BCB7-6FE15DAAE848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56325" name="Group 3">
              <a:extLst>
                <a:ext uri="{FF2B5EF4-FFF2-40B4-BE49-F238E27FC236}">
                  <a16:creationId xmlns:a16="http://schemas.microsoft.com/office/drawing/2014/main" id="{BCBF3848-7B16-3C4A-BAF4-1E57A0919F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6424" name="TextBox 472">
                <a:extLst>
                  <a:ext uri="{FF2B5EF4-FFF2-40B4-BE49-F238E27FC236}">
                    <a16:creationId xmlns:a16="http://schemas.microsoft.com/office/drawing/2014/main" id="{DA5E58CD-0AFA-724D-A8A7-733E59D056F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6326" name="Group 15">
              <a:extLst>
                <a:ext uri="{FF2B5EF4-FFF2-40B4-BE49-F238E27FC236}">
                  <a16:creationId xmlns:a16="http://schemas.microsoft.com/office/drawing/2014/main" id="{FE732D6B-F67C-7E4F-89C7-9E5E0DC84F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6418" name="Group 53">
                <a:extLst>
                  <a:ext uri="{FF2B5EF4-FFF2-40B4-BE49-F238E27FC236}">
                    <a16:creationId xmlns:a16="http://schemas.microsoft.com/office/drawing/2014/main" id="{C5AEF5C7-C833-214E-96D0-28F9D97F00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2919" y="4272937"/>
                  <a:ext cx="731808" cy="306371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420" name="TextBox 128">
                  <a:extLst>
                    <a:ext uri="{FF2B5EF4-FFF2-40B4-BE49-F238E27FC236}">
                      <a16:creationId xmlns:a16="http://schemas.microsoft.com/office/drawing/2014/main" id="{1557F749-B655-E344-B378-7BF0F8C667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92085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5259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6327" name="Group 161">
              <a:extLst>
                <a:ext uri="{FF2B5EF4-FFF2-40B4-BE49-F238E27FC236}">
                  <a16:creationId xmlns:a16="http://schemas.microsoft.com/office/drawing/2014/main" id="{E5DE5660-0571-434B-91BE-E985D5FE8C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6412" name="Group 53">
                <a:extLst>
                  <a:ext uri="{FF2B5EF4-FFF2-40B4-BE49-F238E27FC236}">
                    <a16:creationId xmlns:a16="http://schemas.microsoft.com/office/drawing/2014/main" id="{C4A45575-88CF-BC42-A87C-C6F77567BD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414" name="TextBox 128">
                  <a:extLst>
                    <a:ext uri="{FF2B5EF4-FFF2-40B4-BE49-F238E27FC236}">
                      <a16:creationId xmlns:a16="http://schemas.microsoft.com/office/drawing/2014/main" id="{D7FEBC2B-B4C6-8F4C-B47E-C518225D2B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6328" name="Group 182">
              <a:extLst>
                <a:ext uri="{FF2B5EF4-FFF2-40B4-BE49-F238E27FC236}">
                  <a16:creationId xmlns:a16="http://schemas.microsoft.com/office/drawing/2014/main" id="{B5ED0E4C-EE6A-D746-A230-1A0B3D319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56409" name="Rectangle 104">
                <a:extLst>
                  <a:ext uri="{FF2B5EF4-FFF2-40B4-BE49-F238E27FC236}">
                    <a16:creationId xmlns:a16="http://schemas.microsoft.com/office/drawing/2014/main" id="{B30E4471-44C9-F340-92D0-DF79CF4BD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10" name="Rectangle 132">
                <a:extLst>
                  <a:ext uri="{FF2B5EF4-FFF2-40B4-BE49-F238E27FC236}">
                    <a16:creationId xmlns:a16="http://schemas.microsoft.com/office/drawing/2014/main" id="{C24A0F5F-1D37-F549-89E0-8E8011742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56329" name="Group 168962">
              <a:extLst>
                <a:ext uri="{FF2B5EF4-FFF2-40B4-BE49-F238E27FC236}">
                  <a16:creationId xmlns:a16="http://schemas.microsoft.com/office/drawing/2014/main" id="{B50CF0D2-B4E9-A248-BB97-829FE1D824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56403" name="Rectangle 104">
                <a:extLst>
                  <a:ext uri="{FF2B5EF4-FFF2-40B4-BE49-F238E27FC236}">
                    <a16:creationId xmlns:a16="http://schemas.microsoft.com/office/drawing/2014/main" id="{BDB67F71-C0F9-EB49-9F31-122658F1C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4" name="Rectangle 132">
                <a:extLst>
                  <a:ext uri="{FF2B5EF4-FFF2-40B4-BE49-F238E27FC236}">
                    <a16:creationId xmlns:a16="http://schemas.microsoft.com/office/drawing/2014/main" id="{9F0436D3-91B9-4648-B51E-6FECAEBDC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5" name="Rectangle 136">
                <a:extLst>
                  <a:ext uri="{FF2B5EF4-FFF2-40B4-BE49-F238E27FC236}">
                    <a16:creationId xmlns:a16="http://schemas.microsoft.com/office/drawing/2014/main" id="{B60ADFD0-E0FC-8A4E-A693-EA6A6ED5F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6" name="Rectangle 147">
                <a:extLst>
                  <a:ext uri="{FF2B5EF4-FFF2-40B4-BE49-F238E27FC236}">
                    <a16:creationId xmlns:a16="http://schemas.microsoft.com/office/drawing/2014/main" id="{74812107-F6F5-8542-BE32-A27EAF42D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7" name="Rectangle 147">
                <a:extLst>
                  <a:ext uri="{FF2B5EF4-FFF2-40B4-BE49-F238E27FC236}">
                    <a16:creationId xmlns:a16="http://schemas.microsoft.com/office/drawing/2014/main" id="{47B3C4C0-A65F-404B-855F-2A732DE1A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6330" name="Group 192">
              <a:extLst>
                <a:ext uri="{FF2B5EF4-FFF2-40B4-BE49-F238E27FC236}">
                  <a16:creationId xmlns:a16="http://schemas.microsoft.com/office/drawing/2014/main" id="{D4320964-0670-5E4A-97E5-1BFAFB5EA3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56398" name="Rectangle 104">
                <a:extLst>
                  <a:ext uri="{FF2B5EF4-FFF2-40B4-BE49-F238E27FC236}">
                    <a16:creationId xmlns:a16="http://schemas.microsoft.com/office/drawing/2014/main" id="{8142C942-99E1-0747-8FA4-687024F70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99" name="Rectangle 132">
                <a:extLst>
                  <a:ext uri="{FF2B5EF4-FFF2-40B4-BE49-F238E27FC236}">
                    <a16:creationId xmlns:a16="http://schemas.microsoft.com/office/drawing/2014/main" id="{A21BCA6C-6BE2-C841-A6FD-307D81D8F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0" name="Rectangle 136">
                <a:extLst>
                  <a:ext uri="{FF2B5EF4-FFF2-40B4-BE49-F238E27FC236}">
                    <a16:creationId xmlns:a16="http://schemas.microsoft.com/office/drawing/2014/main" id="{0847B00D-8978-8D42-A8F7-D5F3343A9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1" name="Rectangle 147">
                <a:extLst>
                  <a:ext uri="{FF2B5EF4-FFF2-40B4-BE49-F238E27FC236}">
                    <a16:creationId xmlns:a16="http://schemas.microsoft.com/office/drawing/2014/main" id="{D74356B6-ED4B-964C-9FB9-537FF3197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6340" name="TextBox 168963">
              <a:extLst>
                <a:ext uri="{FF2B5EF4-FFF2-40B4-BE49-F238E27FC236}">
                  <a16:creationId xmlns:a16="http://schemas.microsoft.com/office/drawing/2014/main" id="{14C1AF61-0D12-BB4F-9316-DE57D5A43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56341" name="TextBox 218">
              <a:extLst>
                <a:ext uri="{FF2B5EF4-FFF2-40B4-BE49-F238E27FC236}">
                  <a16:creationId xmlns:a16="http://schemas.microsoft.com/office/drawing/2014/main" id="{62E43817-6DD6-634E-87D8-AD6713466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6348" name="Rectangle 147">
              <a:extLst>
                <a:ext uri="{FF2B5EF4-FFF2-40B4-BE49-F238E27FC236}">
                  <a16:creationId xmlns:a16="http://schemas.microsoft.com/office/drawing/2014/main" id="{A06275C5-CBBC-C44C-88F3-A43B7D71F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49" name="Rectangle 147">
              <a:extLst>
                <a:ext uri="{FF2B5EF4-FFF2-40B4-BE49-F238E27FC236}">
                  <a16:creationId xmlns:a16="http://schemas.microsoft.com/office/drawing/2014/main" id="{A2BDD596-6A20-BC4C-A6D4-62F0DAA61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50" name="Rectangle 147">
              <a:extLst>
                <a:ext uri="{FF2B5EF4-FFF2-40B4-BE49-F238E27FC236}">
                  <a16:creationId xmlns:a16="http://schemas.microsoft.com/office/drawing/2014/main" id="{33016498-AF0F-D14A-A19C-5F8A91441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352" name="Rectangle 147">
              <a:extLst>
                <a:ext uri="{FF2B5EF4-FFF2-40B4-BE49-F238E27FC236}">
                  <a16:creationId xmlns:a16="http://schemas.microsoft.com/office/drawing/2014/main" id="{A0E2157C-10A9-7B4C-9306-3063B473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354" name="Group 5">
              <a:extLst>
                <a:ext uri="{FF2B5EF4-FFF2-40B4-BE49-F238E27FC236}">
                  <a16:creationId xmlns:a16="http://schemas.microsoft.com/office/drawing/2014/main" id="{7E9E0737-6333-F34F-BA34-B9EA7BE430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355" name="TextBox 77">
              <a:extLst>
                <a:ext uri="{FF2B5EF4-FFF2-40B4-BE49-F238E27FC236}">
                  <a16:creationId xmlns:a16="http://schemas.microsoft.com/office/drawing/2014/main" id="{C21F93D2-BCD3-4945-9A15-8EA2F8C31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56356" name="Group 13">
              <a:extLst>
                <a:ext uri="{FF2B5EF4-FFF2-40B4-BE49-F238E27FC236}">
                  <a16:creationId xmlns:a16="http://schemas.microsoft.com/office/drawing/2014/main" id="{57773D42-A77A-BD49-9E77-BEC62B4181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93" name="TextBox 294">
                <a:extLst>
                  <a:ext uri="{FF2B5EF4-FFF2-40B4-BE49-F238E27FC236}">
                    <a16:creationId xmlns:a16="http://schemas.microsoft.com/office/drawing/2014/main" id="{5EC70688-CA66-804B-B20F-8FC80AEECE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57" name="Group 84">
              <a:extLst>
                <a:ext uri="{FF2B5EF4-FFF2-40B4-BE49-F238E27FC236}">
                  <a16:creationId xmlns:a16="http://schemas.microsoft.com/office/drawing/2014/main" id="{4FFE3127-9423-B84A-8580-49ADA985B0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91" name="TextBox 294">
                <a:extLst>
                  <a:ext uri="{FF2B5EF4-FFF2-40B4-BE49-F238E27FC236}">
                    <a16:creationId xmlns:a16="http://schemas.microsoft.com/office/drawing/2014/main" id="{AE73D9B0-C575-0441-8CCE-27C81A92E9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58" name="Group 87">
              <a:extLst>
                <a:ext uri="{FF2B5EF4-FFF2-40B4-BE49-F238E27FC236}">
                  <a16:creationId xmlns:a16="http://schemas.microsoft.com/office/drawing/2014/main" id="{7307AE9C-2ED1-F642-ABCA-F79D1A5D42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89" name="TextBox 294">
                <a:extLst>
                  <a:ext uri="{FF2B5EF4-FFF2-40B4-BE49-F238E27FC236}">
                    <a16:creationId xmlns:a16="http://schemas.microsoft.com/office/drawing/2014/main" id="{28773ED0-547B-D849-9E57-0F8091DE91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59" name="Group 90">
              <a:extLst>
                <a:ext uri="{FF2B5EF4-FFF2-40B4-BE49-F238E27FC236}">
                  <a16:creationId xmlns:a16="http://schemas.microsoft.com/office/drawing/2014/main" id="{FE2BDB8D-F6FD-8545-B4C4-9A14A12719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87" name="TextBox 294">
                <a:extLst>
                  <a:ext uri="{FF2B5EF4-FFF2-40B4-BE49-F238E27FC236}">
                    <a16:creationId xmlns:a16="http://schemas.microsoft.com/office/drawing/2014/main" id="{2428C838-F22E-FD48-9270-86BB8202F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0" name="Group 93">
              <a:extLst>
                <a:ext uri="{FF2B5EF4-FFF2-40B4-BE49-F238E27FC236}">
                  <a16:creationId xmlns:a16="http://schemas.microsoft.com/office/drawing/2014/main" id="{E348BD4C-7E80-CF40-BD2A-190813D7B8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85" name="TextBox 294">
                <a:extLst>
                  <a:ext uri="{FF2B5EF4-FFF2-40B4-BE49-F238E27FC236}">
                    <a16:creationId xmlns:a16="http://schemas.microsoft.com/office/drawing/2014/main" id="{31234F56-A5B4-F649-A305-134AF952A9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1" name="Group 96">
              <a:extLst>
                <a:ext uri="{FF2B5EF4-FFF2-40B4-BE49-F238E27FC236}">
                  <a16:creationId xmlns:a16="http://schemas.microsoft.com/office/drawing/2014/main" id="{8FA781BC-5B8A-1D41-B68F-A5DF4F8E7C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83" name="TextBox 294">
                <a:extLst>
                  <a:ext uri="{FF2B5EF4-FFF2-40B4-BE49-F238E27FC236}">
                    <a16:creationId xmlns:a16="http://schemas.microsoft.com/office/drawing/2014/main" id="{EFD4F4BA-60B0-6447-B284-818DA93D4D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2" name="Group 99">
              <a:extLst>
                <a:ext uri="{FF2B5EF4-FFF2-40B4-BE49-F238E27FC236}">
                  <a16:creationId xmlns:a16="http://schemas.microsoft.com/office/drawing/2014/main" id="{100DF189-7B50-9140-B13C-8263C015B9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81" name="TextBox 294">
                <a:extLst>
                  <a:ext uri="{FF2B5EF4-FFF2-40B4-BE49-F238E27FC236}">
                    <a16:creationId xmlns:a16="http://schemas.microsoft.com/office/drawing/2014/main" id="{C7C24D76-3E1C-9948-9F4C-4D0897791D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3" name="Group 102">
              <a:extLst>
                <a:ext uri="{FF2B5EF4-FFF2-40B4-BE49-F238E27FC236}">
                  <a16:creationId xmlns:a16="http://schemas.microsoft.com/office/drawing/2014/main" id="{06233077-E14A-074E-A99B-3DAE14F14A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79" name="TextBox 294">
                <a:extLst>
                  <a:ext uri="{FF2B5EF4-FFF2-40B4-BE49-F238E27FC236}">
                    <a16:creationId xmlns:a16="http://schemas.microsoft.com/office/drawing/2014/main" id="{CDA5FD4A-A44D-CC40-9DD9-C1239B1429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4" name="Group 105">
              <a:extLst>
                <a:ext uri="{FF2B5EF4-FFF2-40B4-BE49-F238E27FC236}">
                  <a16:creationId xmlns:a16="http://schemas.microsoft.com/office/drawing/2014/main" id="{BA694D31-9927-E64B-8F58-D19F163392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77" name="TextBox 294">
                <a:extLst>
                  <a:ext uri="{FF2B5EF4-FFF2-40B4-BE49-F238E27FC236}">
                    <a16:creationId xmlns:a16="http://schemas.microsoft.com/office/drawing/2014/main" id="{18404080-1981-8C4E-A916-3F9EE133C9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5" name="Group 108">
              <a:extLst>
                <a:ext uri="{FF2B5EF4-FFF2-40B4-BE49-F238E27FC236}">
                  <a16:creationId xmlns:a16="http://schemas.microsoft.com/office/drawing/2014/main" id="{9B41AB8F-FFF6-7A4A-BC51-C6136FDCDA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75" name="TextBox 294">
                <a:extLst>
                  <a:ext uri="{FF2B5EF4-FFF2-40B4-BE49-F238E27FC236}">
                    <a16:creationId xmlns:a16="http://schemas.microsoft.com/office/drawing/2014/main" id="{E1FDC288-FD45-2C40-A339-52E9CDF2D4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6" name="Group 111">
              <a:extLst>
                <a:ext uri="{FF2B5EF4-FFF2-40B4-BE49-F238E27FC236}">
                  <a16:creationId xmlns:a16="http://schemas.microsoft.com/office/drawing/2014/main" id="{CA0F9CCB-46EC-604F-A07C-094F6D6A3E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73" name="TextBox 294">
                <a:extLst>
                  <a:ext uri="{FF2B5EF4-FFF2-40B4-BE49-F238E27FC236}">
                    <a16:creationId xmlns:a16="http://schemas.microsoft.com/office/drawing/2014/main" id="{950A4A5B-4EF5-8E4E-95CB-F14D4F9D69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3263901" y="4075114"/>
            <a:ext cx="1990725" cy="2039937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324" name="TextBox 12">
            <a:extLst>
              <a:ext uri="{FF2B5EF4-FFF2-40B4-BE49-F238E27FC236}">
                <a16:creationId xmlns:a16="http://schemas.microsoft.com/office/drawing/2014/main" id="{084863A9-FFA6-7840-A0F5-936EC8838B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1F5CC20C-FE42-1A45-B272-5CF609F047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57346" name="Group 5">
            <a:extLst>
              <a:ext uri="{FF2B5EF4-FFF2-40B4-BE49-F238E27FC236}">
                <a16:creationId xmlns:a16="http://schemas.microsoft.com/office/drawing/2014/main" id="{7BB2DB6E-2269-3C42-86AB-9B0B7BF362AE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3754438"/>
            <a:chOff x="233404" y="860749"/>
            <a:chExt cx="8737894" cy="3753510"/>
          </a:xfrm>
        </p:grpSpPr>
        <p:sp>
          <p:nvSpPr>
            <p:cNvPr id="57349" name="TextBox 552">
              <a:extLst>
                <a:ext uri="{FF2B5EF4-FFF2-40B4-BE49-F238E27FC236}">
                  <a16:creationId xmlns:a16="http://schemas.microsoft.com/office/drawing/2014/main" id="{016724E2-51A4-A841-8EE4-8C19F1A4A6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57350" name="Group 18">
              <a:extLst>
                <a:ext uri="{FF2B5EF4-FFF2-40B4-BE49-F238E27FC236}">
                  <a16:creationId xmlns:a16="http://schemas.microsoft.com/office/drawing/2014/main" id="{CE69E355-B1EA-E245-9013-A051C33BC6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7512" name="Group 245">
                <a:extLst>
                  <a:ext uri="{FF2B5EF4-FFF2-40B4-BE49-F238E27FC236}">
                    <a16:creationId xmlns:a16="http://schemas.microsoft.com/office/drawing/2014/main" id="{DC9640E3-B6A4-A043-BB00-FC6963B9D9E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197" y="1421511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531" name="TextBox 253">
                  <a:extLst>
                    <a:ext uri="{FF2B5EF4-FFF2-40B4-BE49-F238E27FC236}">
                      <a16:creationId xmlns:a16="http://schemas.microsoft.com/office/drawing/2014/main" id="{42396F06-83A2-E24E-821B-1EA3DA2E6C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57513" name="Rectangle 104">
                <a:extLst>
                  <a:ext uri="{FF2B5EF4-FFF2-40B4-BE49-F238E27FC236}">
                    <a16:creationId xmlns:a16="http://schemas.microsoft.com/office/drawing/2014/main" id="{41C4E9A1-1F0C-A84F-8752-433F6235C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14" name="Rectangle 132">
                <a:extLst>
                  <a:ext uri="{FF2B5EF4-FFF2-40B4-BE49-F238E27FC236}">
                    <a16:creationId xmlns:a16="http://schemas.microsoft.com/office/drawing/2014/main" id="{65896C70-753D-C540-8E0C-3A115DBFD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391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516" name="Group 111">
                <a:extLst>
                  <a:ext uri="{FF2B5EF4-FFF2-40B4-BE49-F238E27FC236}">
                    <a16:creationId xmlns:a16="http://schemas.microsoft.com/office/drawing/2014/main" id="{45F1E42C-7AB6-8049-BC7A-254187345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524" name="Freeform 19">
                  <a:extLst>
                    <a:ext uri="{FF2B5EF4-FFF2-40B4-BE49-F238E27FC236}">
                      <a16:creationId xmlns:a16="http://schemas.microsoft.com/office/drawing/2014/main" id="{2EF3C68F-7E3D-4A4D-9BB8-B157A57ED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5" name="Freeform 20">
                  <a:extLst>
                    <a:ext uri="{FF2B5EF4-FFF2-40B4-BE49-F238E27FC236}">
                      <a16:creationId xmlns:a16="http://schemas.microsoft.com/office/drawing/2014/main" id="{87A28B88-6CAC-E249-BAAE-759CBED6F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6" name="Freeform 21">
                  <a:extLst>
                    <a:ext uri="{FF2B5EF4-FFF2-40B4-BE49-F238E27FC236}">
                      <a16:creationId xmlns:a16="http://schemas.microsoft.com/office/drawing/2014/main" id="{B5B903D7-A817-5A45-AB9C-8054869053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7" name="Freeform 22">
                  <a:extLst>
                    <a:ext uri="{FF2B5EF4-FFF2-40B4-BE49-F238E27FC236}">
                      <a16:creationId xmlns:a16="http://schemas.microsoft.com/office/drawing/2014/main" id="{4B5CF99E-F879-DC40-B9CF-1E3DAD3DB4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8" name="Freeform 23">
                  <a:extLst>
                    <a:ext uri="{FF2B5EF4-FFF2-40B4-BE49-F238E27FC236}">
                      <a16:creationId xmlns:a16="http://schemas.microsoft.com/office/drawing/2014/main" id="{CB0ADCAD-43AE-5349-9BE4-05943227F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9" name="Freeform 24">
                  <a:extLst>
                    <a:ext uri="{FF2B5EF4-FFF2-40B4-BE49-F238E27FC236}">
                      <a16:creationId xmlns:a16="http://schemas.microsoft.com/office/drawing/2014/main" id="{0E2D4F5C-DD38-AC43-B777-0BEBA8E34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602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518" name="TextBox 11">
                <a:extLst>
                  <a:ext uri="{FF2B5EF4-FFF2-40B4-BE49-F238E27FC236}">
                    <a16:creationId xmlns:a16="http://schemas.microsoft.com/office/drawing/2014/main" id="{A8C87272-AE47-6946-9EC0-85249499B0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190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257"/>
                <a:ext cx="0" cy="29520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190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522" name="TextBox 381">
                <a:extLst>
                  <a:ext uri="{FF2B5EF4-FFF2-40B4-BE49-F238E27FC236}">
                    <a16:creationId xmlns:a16="http://schemas.microsoft.com/office/drawing/2014/main" id="{A3319D10-3664-404A-9291-709954E60A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57523" name="TextBox 382">
                <a:extLst>
                  <a:ext uri="{FF2B5EF4-FFF2-40B4-BE49-F238E27FC236}">
                    <a16:creationId xmlns:a16="http://schemas.microsoft.com/office/drawing/2014/main" id="{70AE1D5C-17AF-FF40-BCBD-D56515628E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57351" name="Group 384">
              <a:extLst>
                <a:ext uri="{FF2B5EF4-FFF2-40B4-BE49-F238E27FC236}">
                  <a16:creationId xmlns:a16="http://schemas.microsoft.com/office/drawing/2014/main" id="{AF924618-42AE-AC42-9949-97436D8C5B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7491" name="Group 385">
                <a:extLst>
                  <a:ext uri="{FF2B5EF4-FFF2-40B4-BE49-F238E27FC236}">
                    <a16:creationId xmlns:a16="http://schemas.microsoft.com/office/drawing/2014/main" id="{61904E15-A4D2-314B-828D-B0BD53C317E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197" y="1421199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511" name="TextBox 405">
                  <a:extLst>
                    <a:ext uri="{FF2B5EF4-FFF2-40B4-BE49-F238E27FC236}">
                      <a16:creationId xmlns:a16="http://schemas.microsoft.com/office/drawing/2014/main" id="{4CB8E93B-8462-C94D-9C1B-DD251BC441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57492" name="Rectangle 104">
                <a:extLst>
                  <a:ext uri="{FF2B5EF4-FFF2-40B4-BE49-F238E27FC236}">
                    <a16:creationId xmlns:a16="http://schemas.microsoft.com/office/drawing/2014/main" id="{35431DB4-35D0-5D4C-B058-4176A88DA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93" name="Rectangle 132">
                <a:extLst>
                  <a:ext uri="{FF2B5EF4-FFF2-40B4-BE49-F238E27FC236}">
                    <a16:creationId xmlns:a16="http://schemas.microsoft.com/office/drawing/2014/main" id="{1E87C6D4-7244-5840-BBDE-9F2BC2CF4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391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495" name="Group 111">
                <a:extLst>
                  <a:ext uri="{FF2B5EF4-FFF2-40B4-BE49-F238E27FC236}">
                    <a16:creationId xmlns:a16="http://schemas.microsoft.com/office/drawing/2014/main" id="{106E5A6B-CC4F-6C4F-926B-EAB90150EE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504" name="Freeform 19">
                  <a:extLst>
                    <a:ext uri="{FF2B5EF4-FFF2-40B4-BE49-F238E27FC236}">
                      <a16:creationId xmlns:a16="http://schemas.microsoft.com/office/drawing/2014/main" id="{9510E49A-BE2C-B348-AAB8-743269E5B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5" name="Freeform 20">
                  <a:extLst>
                    <a:ext uri="{FF2B5EF4-FFF2-40B4-BE49-F238E27FC236}">
                      <a16:creationId xmlns:a16="http://schemas.microsoft.com/office/drawing/2014/main" id="{D5C7D1DD-CE71-E349-8F55-9A77D54B4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6" name="Freeform 21">
                  <a:extLst>
                    <a:ext uri="{FF2B5EF4-FFF2-40B4-BE49-F238E27FC236}">
                      <a16:creationId xmlns:a16="http://schemas.microsoft.com/office/drawing/2014/main" id="{10B6E33F-222F-3E42-B55B-654A12CD3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7" name="Freeform 22">
                  <a:extLst>
                    <a:ext uri="{FF2B5EF4-FFF2-40B4-BE49-F238E27FC236}">
                      <a16:creationId xmlns:a16="http://schemas.microsoft.com/office/drawing/2014/main" id="{153DCFF9-F64A-444D-91AE-BF542F09C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8" name="Freeform 23">
                  <a:extLst>
                    <a:ext uri="{FF2B5EF4-FFF2-40B4-BE49-F238E27FC236}">
                      <a16:creationId xmlns:a16="http://schemas.microsoft.com/office/drawing/2014/main" id="{564761EF-A3EB-3E44-9591-5B42229D3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9" name="Freeform 24">
                  <a:extLst>
                    <a:ext uri="{FF2B5EF4-FFF2-40B4-BE49-F238E27FC236}">
                      <a16:creationId xmlns:a16="http://schemas.microsoft.com/office/drawing/2014/main" id="{0FD51083-8427-324E-9CE2-2F4E4CA12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602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97" name="TextBox 391">
                <a:extLst>
                  <a:ext uri="{FF2B5EF4-FFF2-40B4-BE49-F238E27FC236}">
                    <a16:creationId xmlns:a16="http://schemas.microsoft.com/office/drawing/2014/main" id="{AA632DCE-5851-8441-B3DB-B7E8379436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190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037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500" name="Freeform 68">
                <a:extLst>
                  <a:ext uri="{FF2B5EF4-FFF2-40B4-BE49-F238E27FC236}">
                    <a16:creationId xmlns:a16="http://schemas.microsoft.com/office/drawing/2014/main" id="{7CC05791-AF1D-9442-A7C8-2ABF0B47F8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190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502" name="TextBox 396">
                <a:extLst>
                  <a:ext uri="{FF2B5EF4-FFF2-40B4-BE49-F238E27FC236}">
                    <a16:creationId xmlns:a16="http://schemas.microsoft.com/office/drawing/2014/main" id="{DAF8EB55-D3E3-2347-8E4F-340C2DD4F6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57503" name="TextBox 397">
                <a:extLst>
                  <a:ext uri="{FF2B5EF4-FFF2-40B4-BE49-F238E27FC236}">
                    <a16:creationId xmlns:a16="http://schemas.microsoft.com/office/drawing/2014/main" id="{0C0613E1-EA90-E540-AFE7-32C40635D8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7352" name="Group 406">
              <a:extLst>
                <a:ext uri="{FF2B5EF4-FFF2-40B4-BE49-F238E27FC236}">
                  <a16:creationId xmlns:a16="http://schemas.microsoft.com/office/drawing/2014/main" id="{145E42A2-52BA-AA43-9A5E-84009313E2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57470" name="Group 407">
                <a:extLst>
                  <a:ext uri="{FF2B5EF4-FFF2-40B4-BE49-F238E27FC236}">
                    <a16:creationId xmlns:a16="http://schemas.microsoft.com/office/drawing/2014/main" id="{39CB0B28-20E2-334E-AFD9-E3CEEABECD7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469" y="1389955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490" name="TextBox 427">
                  <a:extLst>
                    <a:ext uri="{FF2B5EF4-FFF2-40B4-BE49-F238E27FC236}">
                      <a16:creationId xmlns:a16="http://schemas.microsoft.com/office/drawing/2014/main" id="{6F8BCC0B-8391-BB44-AABA-3ED6C0A7A8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57471" name="Rectangle 104">
                <a:extLst>
                  <a:ext uri="{FF2B5EF4-FFF2-40B4-BE49-F238E27FC236}">
                    <a16:creationId xmlns:a16="http://schemas.microsoft.com/office/drawing/2014/main" id="{F324544D-BA91-F84E-943B-8916DCF33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72" name="Rectangle 132">
                <a:extLst>
                  <a:ext uri="{FF2B5EF4-FFF2-40B4-BE49-F238E27FC236}">
                    <a16:creationId xmlns:a16="http://schemas.microsoft.com/office/drawing/2014/main" id="{4112AC4F-4533-7945-846C-51F2F1810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41121"/>
                <a:ext cx="0" cy="38249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474" name="Group 111">
                <a:extLst>
                  <a:ext uri="{FF2B5EF4-FFF2-40B4-BE49-F238E27FC236}">
                    <a16:creationId xmlns:a16="http://schemas.microsoft.com/office/drawing/2014/main" id="{AC53B207-9F6E-9249-9571-1FCF6DD220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483" name="Freeform 19">
                  <a:extLst>
                    <a:ext uri="{FF2B5EF4-FFF2-40B4-BE49-F238E27FC236}">
                      <a16:creationId xmlns:a16="http://schemas.microsoft.com/office/drawing/2014/main" id="{55F902AA-CE07-7248-A43B-175F60FF20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4" name="Freeform 20">
                  <a:extLst>
                    <a:ext uri="{FF2B5EF4-FFF2-40B4-BE49-F238E27FC236}">
                      <a16:creationId xmlns:a16="http://schemas.microsoft.com/office/drawing/2014/main" id="{4079703A-2CF9-E446-8700-AA72935B1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5" name="Freeform 21">
                  <a:extLst>
                    <a:ext uri="{FF2B5EF4-FFF2-40B4-BE49-F238E27FC236}">
                      <a16:creationId xmlns:a16="http://schemas.microsoft.com/office/drawing/2014/main" id="{79BD2D93-F415-F34F-B0FD-AA55EB16E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6" name="Freeform 22">
                  <a:extLst>
                    <a:ext uri="{FF2B5EF4-FFF2-40B4-BE49-F238E27FC236}">
                      <a16:creationId xmlns:a16="http://schemas.microsoft.com/office/drawing/2014/main" id="{BA2FBD1B-C58E-DE4C-A4AE-B5B06253AB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7" name="Freeform 23">
                  <a:extLst>
                    <a:ext uri="{FF2B5EF4-FFF2-40B4-BE49-F238E27FC236}">
                      <a16:creationId xmlns:a16="http://schemas.microsoft.com/office/drawing/2014/main" id="{11AEAB3E-90E3-4240-9942-5CD3A5EFD0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8" name="Freeform 24">
                  <a:extLst>
                    <a:ext uri="{FF2B5EF4-FFF2-40B4-BE49-F238E27FC236}">
                      <a16:creationId xmlns:a16="http://schemas.microsoft.com/office/drawing/2014/main" id="{F3BDC843-CEC0-3F49-A8F1-6966E0DE27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50571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76" name="TextBox 413">
                <a:extLst>
                  <a:ext uri="{FF2B5EF4-FFF2-40B4-BE49-F238E27FC236}">
                    <a16:creationId xmlns:a16="http://schemas.microsoft.com/office/drawing/2014/main" id="{05C07B29-3B06-1C49-8B04-B79F643C2A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332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181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79" name="Freeform 68">
                <a:extLst>
                  <a:ext uri="{FF2B5EF4-FFF2-40B4-BE49-F238E27FC236}">
                    <a16:creationId xmlns:a16="http://schemas.microsoft.com/office/drawing/2014/main" id="{C644783F-7F31-8249-822A-2CA47311C6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332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81" name="TextBox 418">
                <a:extLst>
                  <a:ext uri="{FF2B5EF4-FFF2-40B4-BE49-F238E27FC236}">
                    <a16:creationId xmlns:a16="http://schemas.microsoft.com/office/drawing/2014/main" id="{84907C1E-B298-084C-84B1-F1FF4DBAEF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57482" name="TextBox 419">
                <a:extLst>
                  <a:ext uri="{FF2B5EF4-FFF2-40B4-BE49-F238E27FC236}">
                    <a16:creationId xmlns:a16="http://schemas.microsoft.com/office/drawing/2014/main" id="{CD5C74CB-19D8-1949-81A0-E8DBF2BC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57353" name="Group 428">
              <a:extLst>
                <a:ext uri="{FF2B5EF4-FFF2-40B4-BE49-F238E27FC236}">
                  <a16:creationId xmlns:a16="http://schemas.microsoft.com/office/drawing/2014/main" id="{9A908A6B-E7EC-734E-A9B9-18107EB7A0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57449" name="Group 429">
                <a:extLst>
                  <a:ext uri="{FF2B5EF4-FFF2-40B4-BE49-F238E27FC236}">
                    <a16:creationId xmlns:a16="http://schemas.microsoft.com/office/drawing/2014/main" id="{E511570F-01E2-C74D-8489-776028ED082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259" y="1421893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469" name="TextBox 449">
                  <a:extLst>
                    <a:ext uri="{FF2B5EF4-FFF2-40B4-BE49-F238E27FC236}">
                      <a16:creationId xmlns:a16="http://schemas.microsoft.com/office/drawing/2014/main" id="{954F4326-81BD-E84A-AD2F-D2C9AF7000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57450" name="Rectangle 104">
                <a:extLst>
                  <a:ext uri="{FF2B5EF4-FFF2-40B4-BE49-F238E27FC236}">
                    <a16:creationId xmlns:a16="http://schemas.microsoft.com/office/drawing/2014/main" id="{11746094-A738-CE4D-9C3A-67A829C34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51" name="Rectangle 132">
                <a:extLst>
                  <a:ext uri="{FF2B5EF4-FFF2-40B4-BE49-F238E27FC236}">
                    <a16:creationId xmlns:a16="http://schemas.microsoft.com/office/drawing/2014/main" id="{95E8A0B3-67B1-4F43-9BBA-051AF60E8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000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453" name="Group 111">
                <a:extLst>
                  <a:ext uri="{FF2B5EF4-FFF2-40B4-BE49-F238E27FC236}">
                    <a16:creationId xmlns:a16="http://schemas.microsoft.com/office/drawing/2014/main" id="{A0070DB2-7336-804E-9FBC-3D14D0C32F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462" name="Freeform 19">
                  <a:extLst>
                    <a:ext uri="{FF2B5EF4-FFF2-40B4-BE49-F238E27FC236}">
                      <a16:creationId xmlns:a16="http://schemas.microsoft.com/office/drawing/2014/main" id="{AB0E0D6D-772D-2A43-B34D-847D20EFE3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3" name="Freeform 20">
                  <a:extLst>
                    <a:ext uri="{FF2B5EF4-FFF2-40B4-BE49-F238E27FC236}">
                      <a16:creationId xmlns:a16="http://schemas.microsoft.com/office/drawing/2014/main" id="{43ABC44F-D710-8A41-B46C-580A132CB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4" name="Freeform 21">
                  <a:extLst>
                    <a:ext uri="{FF2B5EF4-FFF2-40B4-BE49-F238E27FC236}">
                      <a16:creationId xmlns:a16="http://schemas.microsoft.com/office/drawing/2014/main" id="{E300C38A-D498-2B46-9B14-35F262162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5" name="Freeform 22">
                  <a:extLst>
                    <a:ext uri="{FF2B5EF4-FFF2-40B4-BE49-F238E27FC236}">
                      <a16:creationId xmlns:a16="http://schemas.microsoft.com/office/drawing/2014/main" id="{A584A3D6-68E6-8444-8997-C1050F6CD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6" name="Freeform 23">
                  <a:extLst>
                    <a:ext uri="{FF2B5EF4-FFF2-40B4-BE49-F238E27FC236}">
                      <a16:creationId xmlns:a16="http://schemas.microsoft.com/office/drawing/2014/main" id="{CFA12380-DA2A-D74D-8215-CCA0864254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7" name="Freeform 24">
                  <a:extLst>
                    <a:ext uri="{FF2B5EF4-FFF2-40B4-BE49-F238E27FC236}">
                      <a16:creationId xmlns:a16="http://schemas.microsoft.com/office/drawing/2014/main" id="{EC526056-F266-6643-B334-D36DA9ED38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450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55" name="TextBox 435">
                <a:extLst>
                  <a:ext uri="{FF2B5EF4-FFF2-40B4-BE49-F238E27FC236}">
                    <a16:creationId xmlns:a16="http://schemas.microsoft.com/office/drawing/2014/main" id="{A93433F7-64DD-3446-8AC7-6CF2814479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798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647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58" name="Freeform 68">
                <a:extLst>
                  <a:ext uri="{FF2B5EF4-FFF2-40B4-BE49-F238E27FC236}">
                    <a16:creationId xmlns:a16="http://schemas.microsoft.com/office/drawing/2014/main" id="{85231D91-B63E-394E-A935-0D375DD481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798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60" name="TextBox 440">
                <a:extLst>
                  <a:ext uri="{FF2B5EF4-FFF2-40B4-BE49-F238E27FC236}">
                    <a16:creationId xmlns:a16="http://schemas.microsoft.com/office/drawing/2014/main" id="{D41D9ADE-9C30-2846-9100-5E05E9731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57461" name="TextBox 441">
                <a:extLst>
                  <a:ext uri="{FF2B5EF4-FFF2-40B4-BE49-F238E27FC236}">
                    <a16:creationId xmlns:a16="http://schemas.microsoft.com/office/drawing/2014/main" id="{9ABD17E1-2201-AA45-B564-22EBB43C8F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57354" name="Group 450">
              <a:extLst>
                <a:ext uri="{FF2B5EF4-FFF2-40B4-BE49-F238E27FC236}">
                  <a16:creationId xmlns:a16="http://schemas.microsoft.com/office/drawing/2014/main" id="{B0B412A2-A632-AB43-855B-F902846D63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7428" name="Group 451">
                <a:extLst>
                  <a:ext uri="{FF2B5EF4-FFF2-40B4-BE49-F238E27FC236}">
                    <a16:creationId xmlns:a16="http://schemas.microsoft.com/office/drawing/2014/main" id="{F5DA3A01-FA93-DA46-A8BE-0FEDC874262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757" y="1389321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448" name="TextBox 471">
                  <a:extLst>
                    <a:ext uri="{FF2B5EF4-FFF2-40B4-BE49-F238E27FC236}">
                      <a16:creationId xmlns:a16="http://schemas.microsoft.com/office/drawing/2014/main" id="{71867B9B-DE42-024B-BC37-20471AAFB3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57429" name="Rectangle 104">
                <a:extLst>
                  <a:ext uri="{FF2B5EF4-FFF2-40B4-BE49-F238E27FC236}">
                    <a16:creationId xmlns:a16="http://schemas.microsoft.com/office/drawing/2014/main" id="{065D2735-7C28-0E4E-9E91-D3036602D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30" name="Rectangle 132">
                <a:extLst>
                  <a:ext uri="{FF2B5EF4-FFF2-40B4-BE49-F238E27FC236}">
                    <a16:creationId xmlns:a16="http://schemas.microsoft.com/office/drawing/2014/main" id="{49874665-469A-D74D-9C70-54E32F069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13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432" name="Group 111">
                <a:extLst>
                  <a:ext uri="{FF2B5EF4-FFF2-40B4-BE49-F238E27FC236}">
                    <a16:creationId xmlns:a16="http://schemas.microsoft.com/office/drawing/2014/main" id="{AC1FD236-FBCD-9246-A59D-18AFB419A3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441" name="Freeform 19">
                  <a:extLst>
                    <a:ext uri="{FF2B5EF4-FFF2-40B4-BE49-F238E27FC236}">
                      <a16:creationId xmlns:a16="http://schemas.microsoft.com/office/drawing/2014/main" id="{C1BBFE59-AB71-7248-B7F1-2E278ECDE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2" name="Freeform 20">
                  <a:extLst>
                    <a:ext uri="{FF2B5EF4-FFF2-40B4-BE49-F238E27FC236}">
                      <a16:creationId xmlns:a16="http://schemas.microsoft.com/office/drawing/2014/main" id="{357C76F9-BA2D-E540-9042-C91AC229A3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3" name="Freeform 21">
                  <a:extLst>
                    <a:ext uri="{FF2B5EF4-FFF2-40B4-BE49-F238E27FC236}">
                      <a16:creationId xmlns:a16="http://schemas.microsoft.com/office/drawing/2014/main" id="{C567B53E-063A-0446-9787-F0CAC3784B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4" name="Freeform 22">
                  <a:extLst>
                    <a:ext uri="{FF2B5EF4-FFF2-40B4-BE49-F238E27FC236}">
                      <a16:creationId xmlns:a16="http://schemas.microsoft.com/office/drawing/2014/main" id="{1F50B561-5975-174B-BDCB-A34813F10D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5" name="Freeform 23">
                  <a:extLst>
                    <a:ext uri="{FF2B5EF4-FFF2-40B4-BE49-F238E27FC236}">
                      <a16:creationId xmlns:a16="http://schemas.microsoft.com/office/drawing/2014/main" id="{84078B71-AABB-BB47-8509-DC5EBD3DF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6" name="Freeform 24">
                  <a:extLst>
                    <a:ext uri="{FF2B5EF4-FFF2-40B4-BE49-F238E27FC236}">
                      <a16:creationId xmlns:a16="http://schemas.microsoft.com/office/drawing/2014/main" id="{61AE4DC5-A002-2945-95A7-ABD18FE02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58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34" name="TextBox 457">
                <a:extLst>
                  <a:ext uri="{FF2B5EF4-FFF2-40B4-BE49-F238E27FC236}">
                    <a16:creationId xmlns:a16="http://schemas.microsoft.com/office/drawing/2014/main" id="{CB8DBF93-671E-B84D-A742-D5E96F1ECC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393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786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37" name="Freeform 68">
                <a:extLst>
                  <a:ext uri="{FF2B5EF4-FFF2-40B4-BE49-F238E27FC236}">
                    <a16:creationId xmlns:a16="http://schemas.microsoft.com/office/drawing/2014/main" id="{CA8CB891-7AEE-5345-8278-A652E987D5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393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39" name="TextBox 462">
                <a:extLst>
                  <a:ext uri="{FF2B5EF4-FFF2-40B4-BE49-F238E27FC236}">
                    <a16:creationId xmlns:a16="http://schemas.microsoft.com/office/drawing/2014/main" id="{2554CBAC-EAD6-8D47-BC60-04088C789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57440" name="TextBox 463">
                <a:extLst>
                  <a:ext uri="{FF2B5EF4-FFF2-40B4-BE49-F238E27FC236}">
                    <a16:creationId xmlns:a16="http://schemas.microsoft.com/office/drawing/2014/main" id="{7B69A197-22F8-1A4B-8669-305CFFD4D7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57355" name="Group 472">
              <a:extLst>
                <a:ext uri="{FF2B5EF4-FFF2-40B4-BE49-F238E27FC236}">
                  <a16:creationId xmlns:a16="http://schemas.microsoft.com/office/drawing/2014/main" id="{99AFA649-C0A7-EE4C-B826-EE5C4ACBC0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7407" name="Group 473">
                <a:extLst>
                  <a:ext uri="{FF2B5EF4-FFF2-40B4-BE49-F238E27FC236}">
                    <a16:creationId xmlns:a16="http://schemas.microsoft.com/office/drawing/2014/main" id="{1A28BFDE-2C1D-424E-BE51-C1D5B3334CC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757" y="1389007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427" name="TextBox 493">
                  <a:extLst>
                    <a:ext uri="{FF2B5EF4-FFF2-40B4-BE49-F238E27FC236}">
                      <a16:creationId xmlns:a16="http://schemas.microsoft.com/office/drawing/2014/main" id="{BABD7A77-6C9C-2642-A467-993F803E23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57408" name="Rectangle 104">
                <a:extLst>
                  <a:ext uri="{FF2B5EF4-FFF2-40B4-BE49-F238E27FC236}">
                    <a16:creationId xmlns:a16="http://schemas.microsoft.com/office/drawing/2014/main" id="{EAAF2347-FF86-F74D-8F57-DDE108D79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09" name="Rectangle 132">
                <a:extLst>
                  <a:ext uri="{FF2B5EF4-FFF2-40B4-BE49-F238E27FC236}">
                    <a16:creationId xmlns:a16="http://schemas.microsoft.com/office/drawing/2014/main" id="{90B5540F-81E7-A84F-A860-DFE595545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13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411" name="Group 111">
                <a:extLst>
                  <a:ext uri="{FF2B5EF4-FFF2-40B4-BE49-F238E27FC236}">
                    <a16:creationId xmlns:a16="http://schemas.microsoft.com/office/drawing/2014/main" id="{214BA687-AD0E-0F46-98B3-716763EFC4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420" name="Freeform 19">
                  <a:extLst>
                    <a:ext uri="{FF2B5EF4-FFF2-40B4-BE49-F238E27FC236}">
                      <a16:creationId xmlns:a16="http://schemas.microsoft.com/office/drawing/2014/main" id="{7D822C1A-610C-7947-A972-F37080696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1" name="Freeform 20">
                  <a:extLst>
                    <a:ext uri="{FF2B5EF4-FFF2-40B4-BE49-F238E27FC236}">
                      <a16:creationId xmlns:a16="http://schemas.microsoft.com/office/drawing/2014/main" id="{15D04116-8AA7-BF46-BF2C-C41A4184B0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2" name="Freeform 21">
                  <a:extLst>
                    <a:ext uri="{FF2B5EF4-FFF2-40B4-BE49-F238E27FC236}">
                      <a16:creationId xmlns:a16="http://schemas.microsoft.com/office/drawing/2014/main" id="{12AE7CDC-829A-2A4F-ADF9-723451D0A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3" name="Freeform 22">
                  <a:extLst>
                    <a:ext uri="{FF2B5EF4-FFF2-40B4-BE49-F238E27FC236}">
                      <a16:creationId xmlns:a16="http://schemas.microsoft.com/office/drawing/2014/main" id="{0DC40B57-E1A5-3540-A2EA-66846BC41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4" name="Freeform 23">
                  <a:extLst>
                    <a:ext uri="{FF2B5EF4-FFF2-40B4-BE49-F238E27FC236}">
                      <a16:creationId xmlns:a16="http://schemas.microsoft.com/office/drawing/2014/main" id="{5477801B-8608-4744-A472-0D7BCECBE4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5" name="Freeform 24">
                  <a:extLst>
                    <a:ext uri="{FF2B5EF4-FFF2-40B4-BE49-F238E27FC236}">
                      <a16:creationId xmlns:a16="http://schemas.microsoft.com/office/drawing/2014/main" id="{CCCA95C7-1E57-F74D-9DFD-E2C43B6035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58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13" name="TextBox 479">
                <a:extLst>
                  <a:ext uri="{FF2B5EF4-FFF2-40B4-BE49-F238E27FC236}">
                    <a16:creationId xmlns:a16="http://schemas.microsoft.com/office/drawing/2014/main" id="{98B9211E-8EC6-6648-A051-DF47A1C193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393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786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16" name="Freeform 68">
                <a:extLst>
                  <a:ext uri="{FF2B5EF4-FFF2-40B4-BE49-F238E27FC236}">
                    <a16:creationId xmlns:a16="http://schemas.microsoft.com/office/drawing/2014/main" id="{97BAB23C-758E-604C-B435-361764F8FB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393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18" name="TextBox 484">
                <a:extLst>
                  <a:ext uri="{FF2B5EF4-FFF2-40B4-BE49-F238E27FC236}">
                    <a16:creationId xmlns:a16="http://schemas.microsoft.com/office/drawing/2014/main" id="{2B53F1A8-86DC-8741-B3CF-F0BC4C26EC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57419" name="TextBox 485">
                <a:extLst>
                  <a:ext uri="{FF2B5EF4-FFF2-40B4-BE49-F238E27FC236}">
                    <a16:creationId xmlns:a16="http://schemas.microsoft.com/office/drawing/2014/main" id="{14F5C6D6-3A1B-4E42-8A3F-27AB47563A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57356" name="Group 494">
              <a:extLst>
                <a:ext uri="{FF2B5EF4-FFF2-40B4-BE49-F238E27FC236}">
                  <a16:creationId xmlns:a16="http://schemas.microsoft.com/office/drawing/2014/main" id="{86E33092-5D6A-2342-8C93-E053D92E0A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57386" name="Group 495">
                <a:extLst>
                  <a:ext uri="{FF2B5EF4-FFF2-40B4-BE49-F238E27FC236}">
                    <a16:creationId xmlns:a16="http://schemas.microsoft.com/office/drawing/2014/main" id="{316B9BE1-4337-C84C-ADCB-28AAE814611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027" y="1421404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406" name="TextBox 515">
                  <a:extLst>
                    <a:ext uri="{FF2B5EF4-FFF2-40B4-BE49-F238E27FC236}">
                      <a16:creationId xmlns:a16="http://schemas.microsoft.com/office/drawing/2014/main" id="{18A8D776-67AE-8F49-B652-8B4504659F2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57387" name="Rectangle 104">
                <a:extLst>
                  <a:ext uri="{FF2B5EF4-FFF2-40B4-BE49-F238E27FC236}">
                    <a16:creationId xmlns:a16="http://schemas.microsoft.com/office/drawing/2014/main" id="{066D5B2D-5364-C04D-A520-66DA5BCF6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88" name="Rectangle 132">
                <a:extLst>
                  <a:ext uri="{FF2B5EF4-FFF2-40B4-BE49-F238E27FC236}">
                    <a16:creationId xmlns:a16="http://schemas.microsoft.com/office/drawing/2014/main" id="{56D0ECF5-3DEE-4842-8641-08A818DDD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51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390" name="Group 111">
                <a:extLst>
                  <a:ext uri="{FF2B5EF4-FFF2-40B4-BE49-F238E27FC236}">
                    <a16:creationId xmlns:a16="http://schemas.microsoft.com/office/drawing/2014/main" id="{E22675CB-23BB-D643-A321-CC5B8B883E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399" name="Freeform 19">
                  <a:extLst>
                    <a:ext uri="{FF2B5EF4-FFF2-40B4-BE49-F238E27FC236}">
                      <a16:creationId xmlns:a16="http://schemas.microsoft.com/office/drawing/2014/main" id="{FB6FBDBA-1BF7-3640-AB21-0C246AE58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0" name="Freeform 20">
                  <a:extLst>
                    <a:ext uri="{FF2B5EF4-FFF2-40B4-BE49-F238E27FC236}">
                      <a16:creationId xmlns:a16="http://schemas.microsoft.com/office/drawing/2014/main" id="{48F6CE39-07B1-0740-9101-A2F2F55F87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1" name="Freeform 21">
                  <a:extLst>
                    <a:ext uri="{FF2B5EF4-FFF2-40B4-BE49-F238E27FC236}">
                      <a16:creationId xmlns:a16="http://schemas.microsoft.com/office/drawing/2014/main" id="{B90C8ADE-D423-6A48-8EFA-2E5693457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2" name="Freeform 22">
                  <a:extLst>
                    <a:ext uri="{FF2B5EF4-FFF2-40B4-BE49-F238E27FC236}">
                      <a16:creationId xmlns:a16="http://schemas.microsoft.com/office/drawing/2014/main" id="{ACDD00EF-F12A-414E-85C4-47071921B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3" name="Freeform 23">
                  <a:extLst>
                    <a:ext uri="{FF2B5EF4-FFF2-40B4-BE49-F238E27FC236}">
                      <a16:creationId xmlns:a16="http://schemas.microsoft.com/office/drawing/2014/main" id="{30AF1435-EB6F-3942-9741-A9C88DD6D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4" name="Freeform 24">
                  <a:extLst>
                    <a:ext uri="{FF2B5EF4-FFF2-40B4-BE49-F238E27FC236}">
                      <a16:creationId xmlns:a16="http://schemas.microsoft.com/office/drawing/2014/main" id="{7E079133-65C6-F54C-A120-5BAF8D2E8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31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92" name="TextBox 501">
                <a:extLst>
                  <a:ext uri="{FF2B5EF4-FFF2-40B4-BE49-F238E27FC236}">
                    <a16:creationId xmlns:a16="http://schemas.microsoft.com/office/drawing/2014/main" id="{3132F846-43B0-704A-97A8-368E414FF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666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514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95" name="Freeform 68">
                <a:extLst>
                  <a:ext uri="{FF2B5EF4-FFF2-40B4-BE49-F238E27FC236}">
                    <a16:creationId xmlns:a16="http://schemas.microsoft.com/office/drawing/2014/main" id="{A9DB8E4E-D588-6F4C-A95E-48CABE056C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666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97" name="TextBox 506">
                <a:extLst>
                  <a:ext uri="{FF2B5EF4-FFF2-40B4-BE49-F238E27FC236}">
                    <a16:creationId xmlns:a16="http://schemas.microsoft.com/office/drawing/2014/main" id="{A1F98AE9-650E-9D4A-8C17-6315A2085D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57398" name="TextBox 507">
                <a:extLst>
                  <a:ext uri="{FF2B5EF4-FFF2-40B4-BE49-F238E27FC236}">
                    <a16:creationId xmlns:a16="http://schemas.microsoft.com/office/drawing/2014/main" id="{FD06C655-112D-0C48-BA91-C8BF370E5F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57357" name="Group 516">
              <a:extLst>
                <a:ext uri="{FF2B5EF4-FFF2-40B4-BE49-F238E27FC236}">
                  <a16:creationId xmlns:a16="http://schemas.microsoft.com/office/drawing/2014/main" id="{14AC3282-CF77-0B4C-B8BE-BA72AA733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57365" name="Group 517">
                <a:extLst>
                  <a:ext uri="{FF2B5EF4-FFF2-40B4-BE49-F238E27FC236}">
                    <a16:creationId xmlns:a16="http://schemas.microsoft.com/office/drawing/2014/main" id="{EA5BE223-D57A-5E45-A0F8-8688AD2D298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819" y="1420137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385" name="TextBox 537">
                  <a:extLst>
                    <a:ext uri="{FF2B5EF4-FFF2-40B4-BE49-F238E27FC236}">
                      <a16:creationId xmlns:a16="http://schemas.microsoft.com/office/drawing/2014/main" id="{E137C211-419E-FE4C-A76D-E34AE230E3B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57366" name="Rectangle 104">
                <a:extLst>
                  <a:ext uri="{FF2B5EF4-FFF2-40B4-BE49-F238E27FC236}">
                    <a16:creationId xmlns:a16="http://schemas.microsoft.com/office/drawing/2014/main" id="{823568D5-16D8-0B49-AB37-E6C4CEC7D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67" name="Rectangle 132">
                <a:extLst>
                  <a:ext uri="{FF2B5EF4-FFF2-40B4-BE49-F238E27FC236}">
                    <a16:creationId xmlns:a16="http://schemas.microsoft.com/office/drawing/2014/main" id="{BFE1F864-018C-3945-9827-CFEBD9885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0748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369" name="Group 111">
                <a:extLst>
                  <a:ext uri="{FF2B5EF4-FFF2-40B4-BE49-F238E27FC236}">
                    <a16:creationId xmlns:a16="http://schemas.microsoft.com/office/drawing/2014/main" id="{8AA1D50F-F38C-D846-9B23-447D76DC85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378" name="Freeform 19">
                  <a:extLst>
                    <a:ext uri="{FF2B5EF4-FFF2-40B4-BE49-F238E27FC236}">
                      <a16:creationId xmlns:a16="http://schemas.microsoft.com/office/drawing/2014/main" id="{E94B7CB7-48EA-AD4C-9F42-2F0D60F61D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9" name="Freeform 20">
                  <a:extLst>
                    <a:ext uri="{FF2B5EF4-FFF2-40B4-BE49-F238E27FC236}">
                      <a16:creationId xmlns:a16="http://schemas.microsoft.com/office/drawing/2014/main" id="{C0389090-206E-7C4C-829A-C04A89C47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0" name="Freeform 21">
                  <a:extLst>
                    <a:ext uri="{FF2B5EF4-FFF2-40B4-BE49-F238E27FC236}">
                      <a16:creationId xmlns:a16="http://schemas.microsoft.com/office/drawing/2014/main" id="{13D04CE9-A7DB-F14B-8F85-DE8268D0CA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1" name="Freeform 22">
                  <a:extLst>
                    <a:ext uri="{FF2B5EF4-FFF2-40B4-BE49-F238E27FC236}">
                      <a16:creationId xmlns:a16="http://schemas.microsoft.com/office/drawing/2014/main" id="{A925312F-0400-7D48-96B3-60CFDF9F2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2" name="Freeform 23">
                  <a:extLst>
                    <a:ext uri="{FF2B5EF4-FFF2-40B4-BE49-F238E27FC236}">
                      <a16:creationId xmlns:a16="http://schemas.microsoft.com/office/drawing/2014/main" id="{2CE1CA92-7BD5-CE4E-8383-A1675F9F7F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3" name="Freeform 24">
                  <a:extLst>
                    <a:ext uri="{FF2B5EF4-FFF2-40B4-BE49-F238E27FC236}">
                      <a16:creationId xmlns:a16="http://schemas.microsoft.com/office/drawing/2014/main" id="{839EAFB6-98A8-3A44-9E57-1AE1866A58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198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71" name="TextBox 523">
                <a:extLst>
                  <a:ext uri="{FF2B5EF4-FFF2-40B4-BE49-F238E27FC236}">
                    <a16:creationId xmlns:a16="http://schemas.microsoft.com/office/drawing/2014/main" id="{2E023386-25D9-404B-A76D-C99DC9D2AC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54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394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74" name="Freeform 68">
                <a:extLst>
                  <a:ext uri="{FF2B5EF4-FFF2-40B4-BE49-F238E27FC236}">
                    <a16:creationId xmlns:a16="http://schemas.microsoft.com/office/drawing/2014/main" id="{0E445BCF-780F-3E42-85D9-CD1C17140B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54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76" name="TextBox 528">
                <a:extLst>
                  <a:ext uri="{FF2B5EF4-FFF2-40B4-BE49-F238E27FC236}">
                    <a16:creationId xmlns:a16="http://schemas.microsoft.com/office/drawing/2014/main" id="{AAACE7F5-D0C3-F048-ACCF-EAAB2D6A96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57377" name="TextBox 529">
                <a:extLst>
                  <a:ext uri="{FF2B5EF4-FFF2-40B4-BE49-F238E27FC236}">
                    <a16:creationId xmlns:a16="http://schemas.microsoft.com/office/drawing/2014/main" id="{EEBD3494-7B75-8841-82CF-6D69094AB4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4874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393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7360" name="Group 27">
              <a:extLst>
                <a:ext uri="{FF2B5EF4-FFF2-40B4-BE49-F238E27FC236}">
                  <a16:creationId xmlns:a16="http://schemas.microsoft.com/office/drawing/2014/main" id="{D6AB8AE6-EA93-3E4A-BE1B-B03171E4E6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57363" name="Rectangle 136">
                <a:extLst>
                  <a:ext uri="{FF2B5EF4-FFF2-40B4-BE49-F238E27FC236}">
                    <a16:creationId xmlns:a16="http://schemas.microsoft.com/office/drawing/2014/main" id="{30DC6792-D56F-D649-B738-59E8EB3F1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0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03"/>
              <a:ext cx="0" cy="2372726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362" name="Freeform 68">
              <a:extLst>
                <a:ext uri="{FF2B5EF4-FFF2-40B4-BE49-F238E27FC236}">
                  <a16:creationId xmlns:a16="http://schemas.microsoft.com/office/drawing/2014/main" id="{F0371342-3D77-6E42-806D-A2416528F94D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47" name="TextBox 1">
            <a:extLst>
              <a:ext uri="{FF2B5EF4-FFF2-40B4-BE49-F238E27FC236}">
                <a16:creationId xmlns:a16="http://schemas.microsoft.com/office/drawing/2014/main" id="{0346C214-909A-D74F-86CC-A137582B5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5350" y="5654676"/>
            <a:ext cx="70691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This is an 8-bit ripple-carry adder. Note that the X and Y lines are swapped. </a:t>
            </a:r>
          </a:p>
        </p:txBody>
      </p:sp>
      <p:sp>
        <p:nvSpPr>
          <p:cNvPr id="57348" name="TextBox 1">
            <a:extLst>
              <a:ext uri="{FF2B5EF4-FFF2-40B4-BE49-F238E27FC236}">
                <a16:creationId xmlns:a16="http://schemas.microsoft.com/office/drawing/2014/main" id="{759AB866-7D46-C440-BF51-05244CE27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7901" y="6396038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652FCD15-4292-404D-A19E-D1FB188B86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58370" name="Group 1">
            <a:extLst>
              <a:ext uri="{FF2B5EF4-FFF2-40B4-BE49-F238E27FC236}">
                <a16:creationId xmlns:a16="http://schemas.microsoft.com/office/drawing/2014/main" id="{F22CA740-F95F-BC47-92D4-645ABF59EB22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5919788"/>
            <a:chOff x="233404" y="860749"/>
            <a:chExt cx="8737894" cy="5919165"/>
          </a:xfrm>
        </p:grpSpPr>
        <p:cxnSp>
          <p:nvCxnSpPr>
            <p:cNvPr id="557" name="Straight Connector 556">
              <a:extLst>
                <a:ext uri="{FF2B5EF4-FFF2-40B4-BE49-F238E27FC236}">
                  <a16:creationId xmlns:a16="http://schemas.microsoft.com/office/drawing/2014/main" id="{C4DF35A2-5938-EF42-A00D-6D35404D7B0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76316" y="3519532"/>
              <a:ext cx="0" cy="314450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73" name="TextBox 552">
              <a:extLst>
                <a:ext uri="{FF2B5EF4-FFF2-40B4-BE49-F238E27FC236}">
                  <a16:creationId xmlns:a16="http://schemas.microsoft.com/office/drawing/2014/main" id="{8C4816BA-221C-A049-B568-A056B7FB52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58374" name="Group 18">
              <a:extLst>
                <a:ext uri="{FF2B5EF4-FFF2-40B4-BE49-F238E27FC236}">
                  <a16:creationId xmlns:a16="http://schemas.microsoft.com/office/drawing/2014/main" id="{5E48619E-A927-DE4C-B540-4FEF24BB1E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8552" name="Group 245">
                <a:extLst>
                  <a:ext uri="{FF2B5EF4-FFF2-40B4-BE49-F238E27FC236}">
                    <a16:creationId xmlns:a16="http://schemas.microsoft.com/office/drawing/2014/main" id="{570D947A-5007-AF47-BE9C-68918308293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442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571" name="TextBox 253">
                  <a:extLst>
                    <a:ext uri="{FF2B5EF4-FFF2-40B4-BE49-F238E27FC236}">
                      <a16:creationId xmlns:a16="http://schemas.microsoft.com/office/drawing/2014/main" id="{9D73EB2F-E32B-0B4A-96EA-4DB7A60C62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58553" name="Rectangle 104">
                <a:extLst>
                  <a:ext uri="{FF2B5EF4-FFF2-40B4-BE49-F238E27FC236}">
                    <a16:creationId xmlns:a16="http://schemas.microsoft.com/office/drawing/2014/main" id="{71975879-241E-B846-97BA-A7E5E21F4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54" name="Rectangle 132">
                <a:extLst>
                  <a:ext uri="{FF2B5EF4-FFF2-40B4-BE49-F238E27FC236}">
                    <a16:creationId xmlns:a16="http://schemas.microsoft.com/office/drawing/2014/main" id="{1F231B4B-D5D5-EA41-8D53-645005F6E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556" name="Group 111">
                <a:extLst>
                  <a:ext uri="{FF2B5EF4-FFF2-40B4-BE49-F238E27FC236}">
                    <a16:creationId xmlns:a16="http://schemas.microsoft.com/office/drawing/2014/main" id="{05246622-30B6-894C-BC02-AA9E07A9E2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564" name="Freeform 19">
                  <a:extLst>
                    <a:ext uri="{FF2B5EF4-FFF2-40B4-BE49-F238E27FC236}">
                      <a16:creationId xmlns:a16="http://schemas.microsoft.com/office/drawing/2014/main" id="{E603E0E2-A0F5-1B4F-BD6D-48C8C5E7D7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5" name="Freeform 20">
                  <a:extLst>
                    <a:ext uri="{FF2B5EF4-FFF2-40B4-BE49-F238E27FC236}">
                      <a16:creationId xmlns:a16="http://schemas.microsoft.com/office/drawing/2014/main" id="{B8CF275B-29FA-814F-A969-C946D850F2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6" name="Freeform 21">
                  <a:extLst>
                    <a:ext uri="{FF2B5EF4-FFF2-40B4-BE49-F238E27FC236}">
                      <a16:creationId xmlns:a16="http://schemas.microsoft.com/office/drawing/2014/main" id="{4F50E97C-F4AD-7B46-8A91-B0258F77B8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7" name="Freeform 22">
                  <a:extLst>
                    <a:ext uri="{FF2B5EF4-FFF2-40B4-BE49-F238E27FC236}">
                      <a16:creationId xmlns:a16="http://schemas.microsoft.com/office/drawing/2014/main" id="{D765A112-E861-EA42-86BA-946392E30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8" name="Freeform 23">
                  <a:extLst>
                    <a:ext uri="{FF2B5EF4-FFF2-40B4-BE49-F238E27FC236}">
                      <a16:creationId xmlns:a16="http://schemas.microsoft.com/office/drawing/2014/main" id="{FCF10E8C-D126-0E42-8DF8-75B1D30C5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9" name="Freeform 24">
                  <a:extLst>
                    <a:ext uri="{FF2B5EF4-FFF2-40B4-BE49-F238E27FC236}">
                      <a16:creationId xmlns:a16="http://schemas.microsoft.com/office/drawing/2014/main" id="{DD94EAB0-D112-D040-BCCD-FFA691DFC6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979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58" name="TextBox 11">
                <a:extLst>
                  <a:ext uri="{FF2B5EF4-FFF2-40B4-BE49-F238E27FC236}">
                    <a16:creationId xmlns:a16="http://schemas.microsoft.com/office/drawing/2014/main" id="{5951469F-4F15-D349-8F6B-9F5BD83F59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444"/>
                <a:ext cx="0" cy="295244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62" name="TextBox 381">
                <a:extLst>
                  <a:ext uri="{FF2B5EF4-FFF2-40B4-BE49-F238E27FC236}">
                    <a16:creationId xmlns:a16="http://schemas.microsoft.com/office/drawing/2014/main" id="{D2541DBF-CC30-474F-9DF4-9FEA6F92DD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58563" name="TextBox 382">
                <a:extLst>
                  <a:ext uri="{FF2B5EF4-FFF2-40B4-BE49-F238E27FC236}">
                    <a16:creationId xmlns:a16="http://schemas.microsoft.com/office/drawing/2014/main" id="{7A40457F-84C8-A944-BFE5-EF554C5FF8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58375" name="Group 384">
              <a:extLst>
                <a:ext uri="{FF2B5EF4-FFF2-40B4-BE49-F238E27FC236}">
                  <a16:creationId xmlns:a16="http://schemas.microsoft.com/office/drawing/2014/main" id="{AD6A5A74-60C7-684F-B5DC-29AFF0C629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8531" name="Group 385">
                <a:extLst>
                  <a:ext uri="{FF2B5EF4-FFF2-40B4-BE49-F238E27FC236}">
                    <a16:creationId xmlns:a16="http://schemas.microsoft.com/office/drawing/2014/main" id="{12281A41-4C7E-F14F-8FA0-2A166DE5896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130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551" name="TextBox 405">
                  <a:extLst>
                    <a:ext uri="{FF2B5EF4-FFF2-40B4-BE49-F238E27FC236}">
                      <a16:creationId xmlns:a16="http://schemas.microsoft.com/office/drawing/2014/main" id="{75B85656-F1B7-F74C-80B4-E02394BE640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58532" name="Rectangle 104">
                <a:extLst>
                  <a:ext uri="{FF2B5EF4-FFF2-40B4-BE49-F238E27FC236}">
                    <a16:creationId xmlns:a16="http://schemas.microsoft.com/office/drawing/2014/main" id="{FBAEA346-132B-6B4C-9A75-38D23267C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33" name="Rectangle 132">
                <a:extLst>
                  <a:ext uri="{FF2B5EF4-FFF2-40B4-BE49-F238E27FC236}">
                    <a16:creationId xmlns:a16="http://schemas.microsoft.com/office/drawing/2014/main" id="{72B11D0B-F3AF-9640-8367-A7AB31BD6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535" name="Group 111">
                <a:extLst>
                  <a:ext uri="{FF2B5EF4-FFF2-40B4-BE49-F238E27FC236}">
                    <a16:creationId xmlns:a16="http://schemas.microsoft.com/office/drawing/2014/main" id="{88376F8D-9281-854D-84FB-9F87121262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544" name="Freeform 19">
                  <a:extLst>
                    <a:ext uri="{FF2B5EF4-FFF2-40B4-BE49-F238E27FC236}">
                      <a16:creationId xmlns:a16="http://schemas.microsoft.com/office/drawing/2014/main" id="{34926BBA-109E-7044-9095-03E4027B0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5" name="Freeform 20">
                  <a:extLst>
                    <a:ext uri="{FF2B5EF4-FFF2-40B4-BE49-F238E27FC236}">
                      <a16:creationId xmlns:a16="http://schemas.microsoft.com/office/drawing/2014/main" id="{1EB656AB-E8FA-274A-A68A-278D2E11AA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6" name="Freeform 21">
                  <a:extLst>
                    <a:ext uri="{FF2B5EF4-FFF2-40B4-BE49-F238E27FC236}">
                      <a16:creationId xmlns:a16="http://schemas.microsoft.com/office/drawing/2014/main" id="{5036B372-3A12-424C-BD86-293AB5769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7" name="Freeform 22">
                  <a:extLst>
                    <a:ext uri="{FF2B5EF4-FFF2-40B4-BE49-F238E27FC236}">
                      <a16:creationId xmlns:a16="http://schemas.microsoft.com/office/drawing/2014/main" id="{8936BD41-23A1-4D40-A677-588FE9BD6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8" name="Freeform 23">
                  <a:extLst>
                    <a:ext uri="{FF2B5EF4-FFF2-40B4-BE49-F238E27FC236}">
                      <a16:creationId xmlns:a16="http://schemas.microsoft.com/office/drawing/2014/main" id="{0C4BA926-5A8A-1047-A615-4FD276C13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9" name="Freeform 24">
                  <a:extLst>
                    <a:ext uri="{FF2B5EF4-FFF2-40B4-BE49-F238E27FC236}">
                      <a16:creationId xmlns:a16="http://schemas.microsoft.com/office/drawing/2014/main" id="{3D559C85-0E78-5246-B041-DD08DBFD9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979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37" name="TextBox 391">
                <a:extLst>
                  <a:ext uri="{FF2B5EF4-FFF2-40B4-BE49-F238E27FC236}">
                    <a16:creationId xmlns:a16="http://schemas.microsoft.com/office/drawing/2014/main" id="{B91449B3-0A89-6C4B-9179-AFF71EC75E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22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40" name="Freeform 68">
                <a:extLst>
                  <a:ext uri="{FF2B5EF4-FFF2-40B4-BE49-F238E27FC236}">
                    <a16:creationId xmlns:a16="http://schemas.microsoft.com/office/drawing/2014/main" id="{90853B4B-3E79-A54B-A1D7-A808DDAFA9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42" name="TextBox 396">
                <a:extLst>
                  <a:ext uri="{FF2B5EF4-FFF2-40B4-BE49-F238E27FC236}">
                    <a16:creationId xmlns:a16="http://schemas.microsoft.com/office/drawing/2014/main" id="{7F800EF1-12C4-B04B-BBFC-9C88930086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58543" name="TextBox 397">
                <a:extLst>
                  <a:ext uri="{FF2B5EF4-FFF2-40B4-BE49-F238E27FC236}">
                    <a16:creationId xmlns:a16="http://schemas.microsoft.com/office/drawing/2014/main" id="{B9A11471-BBE5-7A47-A948-57498C8E79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8376" name="Group 406">
              <a:extLst>
                <a:ext uri="{FF2B5EF4-FFF2-40B4-BE49-F238E27FC236}">
                  <a16:creationId xmlns:a16="http://schemas.microsoft.com/office/drawing/2014/main" id="{1EFF7C12-3171-804C-A394-25A7A9B464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58510" name="Group 407">
                <a:extLst>
                  <a:ext uri="{FF2B5EF4-FFF2-40B4-BE49-F238E27FC236}">
                    <a16:creationId xmlns:a16="http://schemas.microsoft.com/office/drawing/2014/main" id="{E5532DE9-EA8E-D149-BC72-98D668EA869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485" y="1389886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530" name="TextBox 427">
                  <a:extLst>
                    <a:ext uri="{FF2B5EF4-FFF2-40B4-BE49-F238E27FC236}">
                      <a16:creationId xmlns:a16="http://schemas.microsoft.com/office/drawing/2014/main" id="{52208F51-5AA9-E343-9EBE-9B04C20885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58511" name="Rectangle 104">
                <a:extLst>
                  <a:ext uri="{FF2B5EF4-FFF2-40B4-BE49-F238E27FC236}">
                    <a16:creationId xmlns:a16="http://schemas.microsoft.com/office/drawing/2014/main" id="{7651766D-C9C1-E14C-9143-C651FAF9E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12" name="Rectangle 132">
                <a:extLst>
                  <a:ext uri="{FF2B5EF4-FFF2-40B4-BE49-F238E27FC236}">
                    <a16:creationId xmlns:a16="http://schemas.microsoft.com/office/drawing/2014/main" id="{F0035289-E788-964D-9C2D-39C12E8A6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39822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514" name="Group 111">
                <a:extLst>
                  <a:ext uri="{FF2B5EF4-FFF2-40B4-BE49-F238E27FC236}">
                    <a16:creationId xmlns:a16="http://schemas.microsoft.com/office/drawing/2014/main" id="{14B984ED-E0B1-A744-A5C1-3D6382FAC7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523" name="Freeform 19">
                  <a:extLst>
                    <a:ext uri="{FF2B5EF4-FFF2-40B4-BE49-F238E27FC236}">
                      <a16:creationId xmlns:a16="http://schemas.microsoft.com/office/drawing/2014/main" id="{C42B28A2-D95A-DC43-A2CC-BFBC3730A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4" name="Freeform 20">
                  <a:extLst>
                    <a:ext uri="{FF2B5EF4-FFF2-40B4-BE49-F238E27FC236}">
                      <a16:creationId xmlns:a16="http://schemas.microsoft.com/office/drawing/2014/main" id="{74EF1395-F6AC-DB47-9C4E-6860CBA18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5" name="Freeform 21">
                  <a:extLst>
                    <a:ext uri="{FF2B5EF4-FFF2-40B4-BE49-F238E27FC236}">
                      <a16:creationId xmlns:a16="http://schemas.microsoft.com/office/drawing/2014/main" id="{74B24274-4C05-4D4A-B2BB-6869CE26A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6" name="Freeform 22">
                  <a:extLst>
                    <a:ext uri="{FF2B5EF4-FFF2-40B4-BE49-F238E27FC236}">
                      <a16:creationId xmlns:a16="http://schemas.microsoft.com/office/drawing/2014/main" id="{5A7CD81E-2FBD-0049-A309-3F1911B6C2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7" name="Freeform 23">
                  <a:extLst>
                    <a:ext uri="{FF2B5EF4-FFF2-40B4-BE49-F238E27FC236}">
                      <a16:creationId xmlns:a16="http://schemas.microsoft.com/office/drawing/2014/main" id="{C8769540-D7B3-FE4A-8872-660156A31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8" name="Freeform 24">
                  <a:extLst>
                    <a:ext uri="{FF2B5EF4-FFF2-40B4-BE49-F238E27FC236}">
                      <a16:creationId xmlns:a16="http://schemas.microsoft.com/office/drawing/2014/main" id="{6F6B9BD1-669C-8D49-8DFD-0389586DB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4935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16" name="TextBox 413">
                <a:extLst>
                  <a:ext uri="{FF2B5EF4-FFF2-40B4-BE49-F238E27FC236}">
                    <a16:creationId xmlns:a16="http://schemas.microsoft.com/office/drawing/2014/main" id="{BA2DEDC7-0467-304B-8EB9-2287D45D3E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449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364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19" name="Freeform 68">
                <a:extLst>
                  <a:ext uri="{FF2B5EF4-FFF2-40B4-BE49-F238E27FC236}">
                    <a16:creationId xmlns:a16="http://schemas.microsoft.com/office/drawing/2014/main" id="{147BF414-3869-604D-8C51-FE0B0B7B1B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449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21" name="TextBox 418">
                <a:extLst>
                  <a:ext uri="{FF2B5EF4-FFF2-40B4-BE49-F238E27FC236}">
                    <a16:creationId xmlns:a16="http://schemas.microsoft.com/office/drawing/2014/main" id="{AD118A63-49F4-8B49-A80D-AF51A0A033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58522" name="TextBox 419">
                <a:extLst>
                  <a:ext uri="{FF2B5EF4-FFF2-40B4-BE49-F238E27FC236}">
                    <a16:creationId xmlns:a16="http://schemas.microsoft.com/office/drawing/2014/main" id="{018501DB-4872-9D4B-BFAF-EF9FE5087A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58377" name="Group 428">
              <a:extLst>
                <a:ext uri="{FF2B5EF4-FFF2-40B4-BE49-F238E27FC236}">
                  <a16:creationId xmlns:a16="http://schemas.microsoft.com/office/drawing/2014/main" id="{FC5D9237-8B4D-6548-A2B7-B2F3425669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58489" name="Group 429">
                <a:extLst>
                  <a:ext uri="{FF2B5EF4-FFF2-40B4-BE49-F238E27FC236}">
                    <a16:creationId xmlns:a16="http://schemas.microsoft.com/office/drawing/2014/main" id="{150F7641-9EDB-4D42-897B-3CA61D7845B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21194" y="1425974"/>
                  <a:ext cx="0" cy="9683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509" name="TextBox 449">
                  <a:extLst>
                    <a:ext uri="{FF2B5EF4-FFF2-40B4-BE49-F238E27FC236}">
                      <a16:creationId xmlns:a16="http://schemas.microsoft.com/office/drawing/2014/main" id="{1D75FFEF-E0DC-414E-91A9-834121E179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58490" name="Rectangle 104">
                <a:extLst>
                  <a:ext uri="{FF2B5EF4-FFF2-40B4-BE49-F238E27FC236}">
                    <a16:creationId xmlns:a16="http://schemas.microsoft.com/office/drawing/2014/main" id="{2FD3B47C-46A4-6B4C-91D6-53575E85B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91" name="Rectangle 132">
                <a:extLst>
                  <a:ext uri="{FF2B5EF4-FFF2-40B4-BE49-F238E27FC236}">
                    <a16:creationId xmlns:a16="http://schemas.microsoft.com/office/drawing/2014/main" id="{BA7DC016-7FDE-4849-B8DF-DA06902C5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29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493" name="Group 111">
                <a:extLst>
                  <a:ext uri="{FF2B5EF4-FFF2-40B4-BE49-F238E27FC236}">
                    <a16:creationId xmlns:a16="http://schemas.microsoft.com/office/drawing/2014/main" id="{F9B27673-1294-CE4B-A0CA-1847B401E7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502" name="Freeform 19">
                  <a:extLst>
                    <a:ext uri="{FF2B5EF4-FFF2-40B4-BE49-F238E27FC236}">
                      <a16:creationId xmlns:a16="http://schemas.microsoft.com/office/drawing/2014/main" id="{30C81CE6-1821-EA4D-979C-C580E5386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3" name="Freeform 20">
                  <a:extLst>
                    <a:ext uri="{FF2B5EF4-FFF2-40B4-BE49-F238E27FC236}">
                      <a16:creationId xmlns:a16="http://schemas.microsoft.com/office/drawing/2014/main" id="{FA3C12D7-E117-8743-B232-DA250193AB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4" name="Freeform 21">
                  <a:extLst>
                    <a:ext uri="{FF2B5EF4-FFF2-40B4-BE49-F238E27FC236}">
                      <a16:creationId xmlns:a16="http://schemas.microsoft.com/office/drawing/2014/main" id="{C71F3119-52DC-204D-97AA-42514BCAF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5" name="Freeform 22">
                  <a:extLst>
                    <a:ext uri="{FF2B5EF4-FFF2-40B4-BE49-F238E27FC236}">
                      <a16:creationId xmlns:a16="http://schemas.microsoft.com/office/drawing/2014/main" id="{2BC83E83-3B7B-5C46-A832-2940516CF2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6" name="Freeform 23">
                  <a:extLst>
                    <a:ext uri="{FF2B5EF4-FFF2-40B4-BE49-F238E27FC236}">
                      <a16:creationId xmlns:a16="http://schemas.microsoft.com/office/drawing/2014/main" id="{002B0C46-B4A6-1746-9850-FCF2D3B89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7" name="Freeform 24">
                  <a:extLst>
                    <a:ext uri="{FF2B5EF4-FFF2-40B4-BE49-F238E27FC236}">
                      <a16:creationId xmlns:a16="http://schemas.microsoft.com/office/drawing/2014/main" id="{3348DF78-4E7D-994A-B553-075773027B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82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95" name="TextBox 435">
                <a:extLst>
                  <a:ext uri="{FF2B5EF4-FFF2-40B4-BE49-F238E27FC236}">
                    <a16:creationId xmlns:a16="http://schemas.microsoft.com/office/drawing/2014/main" id="{BFAF2192-04C1-BB4B-9F95-CA25FF6323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91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83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98" name="Freeform 68">
                <a:extLst>
                  <a:ext uri="{FF2B5EF4-FFF2-40B4-BE49-F238E27FC236}">
                    <a16:creationId xmlns:a16="http://schemas.microsoft.com/office/drawing/2014/main" id="{A138CB79-D70A-7940-9273-0B955F91DB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91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00" name="TextBox 440">
                <a:extLst>
                  <a:ext uri="{FF2B5EF4-FFF2-40B4-BE49-F238E27FC236}">
                    <a16:creationId xmlns:a16="http://schemas.microsoft.com/office/drawing/2014/main" id="{1316E2E1-7FC0-D547-A0C8-833440328E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58501" name="TextBox 441">
                <a:extLst>
                  <a:ext uri="{FF2B5EF4-FFF2-40B4-BE49-F238E27FC236}">
                    <a16:creationId xmlns:a16="http://schemas.microsoft.com/office/drawing/2014/main" id="{8D16B2AB-845C-474C-BD84-A233195D79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58378" name="Group 450">
              <a:extLst>
                <a:ext uri="{FF2B5EF4-FFF2-40B4-BE49-F238E27FC236}">
                  <a16:creationId xmlns:a16="http://schemas.microsoft.com/office/drawing/2014/main" id="{0A7364AC-4CEA-794A-BF89-FE55A2D837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8468" name="Group 451">
                <a:extLst>
                  <a:ext uri="{FF2B5EF4-FFF2-40B4-BE49-F238E27FC236}">
                    <a16:creationId xmlns:a16="http://schemas.microsoft.com/office/drawing/2014/main" id="{167B967A-E633-584E-A39E-C975782C550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89252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488" name="TextBox 471">
                  <a:extLst>
                    <a:ext uri="{FF2B5EF4-FFF2-40B4-BE49-F238E27FC236}">
                      <a16:creationId xmlns:a16="http://schemas.microsoft.com/office/drawing/2014/main" id="{7FEFAFFB-276F-FC43-939C-2C33EA1566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58469" name="Rectangle 104">
                <a:extLst>
                  <a:ext uri="{FF2B5EF4-FFF2-40B4-BE49-F238E27FC236}">
                    <a16:creationId xmlns:a16="http://schemas.microsoft.com/office/drawing/2014/main" id="{6CFDC0E8-3A44-7B4A-BDDE-21B996D61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70" name="Rectangle 132">
                <a:extLst>
                  <a:ext uri="{FF2B5EF4-FFF2-40B4-BE49-F238E27FC236}">
                    <a16:creationId xmlns:a16="http://schemas.microsoft.com/office/drawing/2014/main" id="{3DB905CA-D623-F14B-B843-1CA3D6E39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472" name="Group 111">
                <a:extLst>
                  <a:ext uri="{FF2B5EF4-FFF2-40B4-BE49-F238E27FC236}">
                    <a16:creationId xmlns:a16="http://schemas.microsoft.com/office/drawing/2014/main" id="{BB58241E-F533-C146-A912-CC0F3D1450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481" name="Freeform 19">
                  <a:extLst>
                    <a:ext uri="{FF2B5EF4-FFF2-40B4-BE49-F238E27FC236}">
                      <a16:creationId xmlns:a16="http://schemas.microsoft.com/office/drawing/2014/main" id="{16354817-4154-7146-AE1C-18E53469A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2" name="Freeform 20">
                  <a:extLst>
                    <a:ext uri="{FF2B5EF4-FFF2-40B4-BE49-F238E27FC236}">
                      <a16:creationId xmlns:a16="http://schemas.microsoft.com/office/drawing/2014/main" id="{5ECC3E0A-1A8A-6B4F-A52E-64C4C2A06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3" name="Freeform 21">
                  <a:extLst>
                    <a:ext uri="{FF2B5EF4-FFF2-40B4-BE49-F238E27FC236}">
                      <a16:creationId xmlns:a16="http://schemas.microsoft.com/office/drawing/2014/main" id="{7FA235D0-5925-F24C-A2CC-2D824989D0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4" name="Freeform 22">
                  <a:extLst>
                    <a:ext uri="{FF2B5EF4-FFF2-40B4-BE49-F238E27FC236}">
                      <a16:creationId xmlns:a16="http://schemas.microsoft.com/office/drawing/2014/main" id="{98F120B8-ECEE-0C49-B475-81FB13A6F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5" name="Freeform 23">
                  <a:extLst>
                    <a:ext uri="{FF2B5EF4-FFF2-40B4-BE49-F238E27FC236}">
                      <a16:creationId xmlns:a16="http://schemas.microsoft.com/office/drawing/2014/main" id="{FC624AEF-51E6-4A48-B5E2-A0F9C34E9C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6" name="Freeform 24">
                  <a:extLst>
                    <a:ext uri="{FF2B5EF4-FFF2-40B4-BE49-F238E27FC236}">
                      <a16:creationId xmlns:a16="http://schemas.microsoft.com/office/drawing/2014/main" id="{DD7E0925-7A82-3A41-A8DE-9DB3F9E6DC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74" name="TextBox 457">
                <a:extLst>
                  <a:ext uri="{FF2B5EF4-FFF2-40B4-BE49-F238E27FC236}">
                    <a16:creationId xmlns:a16="http://schemas.microsoft.com/office/drawing/2014/main" id="{11CB5051-2DA9-EC48-810D-60555CACC7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77" name="Freeform 68">
                <a:extLst>
                  <a:ext uri="{FF2B5EF4-FFF2-40B4-BE49-F238E27FC236}">
                    <a16:creationId xmlns:a16="http://schemas.microsoft.com/office/drawing/2014/main" id="{BDF55ED5-194A-1441-8887-E1A7E81D36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79" name="TextBox 462">
                <a:extLst>
                  <a:ext uri="{FF2B5EF4-FFF2-40B4-BE49-F238E27FC236}">
                    <a16:creationId xmlns:a16="http://schemas.microsoft.com/office/drawing/2014/main" id="{15CE51C9-0E3B-EE4C-961F-A88CC6F237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58480" name="TextBox 463">
                <a:extLst>
                  <a:ext uri="{FF2B5EF4-FFF2-40B4-BE49-F238E27FC236}">
                    <a16:creationId xmlns:a16="http://schemas.microsoft.com/office/drawing/2014/main" id="{DE087174-238B-614B-B2A0-FD2CC41EBC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58379" name="Group 472">
              <a:extLst>
                <a:ext uri="{FF2B5EF4-FFF2-40B4-BE49-F238E27FC236}">
                  <a16:creationId xmlns:a16="http://schemas.microsoft.com/office/drawing/2014/main" id="{653CBC5F-2A91-644B-8EE7-C678DB1B6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8447" name="Group 473">
                <a:extLst>
                  <a:ext uri="{FF2B5EF4-FFF2-40B4-BE49-F238E27FC236}">
                    <a16:creationId xmlns:a16="http://schemas.microsoft.com/office/drawing/2014/main" id="{499E2E69-D779-C440-91F8-D4787A5A78F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88938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467" name="TextBox 493">
                  <a:extLst>
                    <a:ext uri="{FF2B5EF4-FFF2-40B4-BE49-F238E27FC236}">
                      <a16:creationId xmlns:a16="http://schemas.microsoft.com/office/drawing/2014/main" id="{CD84A4AA-A841-0E49-B84C-93EF9A63C1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58448" name="Rectangle 104">
                <a:extLst>
                  <a:ext uri="{FF2B5EF4-FFF2-40B4-BE49-F238E27FC236}">
                    <a16:creationId xmlns:a16="http://schemas.microsoft.com/office/drawing/2014/main" id="{7E77E0BB-65DC-7541-BE8C-75BBA97EB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49" name="Rectangle 132">
                <a:extLst>
                  <a:ext uri="{FF2B5EF4-FFF2-40B4-BE49-F238E27FC236}">
                    <a16:creationId xmlns:a16="http://schemas.microsoft.com/office/drawing/2014/main" id="{B5C329FF-C6A5-A34A-8DAA-3B6E380CD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451" name="Group 111">
                <a:extLst>
                  <a:ext uri="{FF2B5EF4-FFF2-40B4-BE49-F238E27FC236}">
                    <a16:creationId xmlns:a16="http://schemas.microsoft.com/office/drawing/2014/main" id="{13DAF2FD-35B4-0942-B6A8-6464AB98C6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460" name="Freeform 19">
                  <a:extLst>
                    <a:ext uri="{FF2B5EF4-FFF2-40B4-BE49-F238E27FC236}">
                      <a16:creationId xmlns:a16="http://schemas.microsoft.com/office/drawing/2014/main" id="{5B084A80-1563-104C-9359-DB44DF3AFC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1" name="Freeform 20">
                  <a:extLst>
                    <a:ext uri="{FF2B5EF4-FFF2-40B4-BE49-F238E27FC236}">
                      <a16:creationId xmlns:a16="http://schemas.microsoft.com/office/drawing/2014/main" id="{D56B11E0-AB85-BA49-91A9-4322A5D402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2" name="Freeform 21">
                  <a:extLst>
                    <a:ext uri="{FF2B5EF4-FFF2-40B4-BE49-F238E27FC236}">
                      <a16:creationId xmlns:a16="http://schemas.microsoft.com/office/drawing/2014/main" id="{0B435485-655C-7E48-9525-71D7BCA39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3" name="Freeform 22">
                  <a:extLst>
                    <a:ext uri="{FF2B5EF4-FFF2-40B4-BE49-F238E27FC236}">
                      <a16:creationId xmlns:a16="http://schemas.microsoft.com/office/drawing/2014/main" id="{14F21242-1C14-664D-B04E-1D3BB2ECEA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4" name="Freeform 23">
                  <a:extLst>
                    <a:ext uri="{FF2B5EF4-FFF2-40B4-BE49-F238E27FC236}">
                      <a16:creationId xmlns:a16="http://schemas.microsoft.com/office/drawing/2014/main" id="{C44A9C7A-D8D8-B24B-ACC2-41683CFF9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5" name="Freeform 24">
                  <a:extLst>
                    <a:ext uri="{FF2B5EF4-FFF2-40B4-BE49-F238E27FC236}">
                      <a16:creationId xmlns:a16="http://schemas.microsoft.com/office/drawing/2014/main" id="{0174C13A-F982-4741-8F7F-52CB48BF1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53" name="TextBox 479">
                <a:extLst>
                  <a:ext uri="{FF2B5EF4-FFF2-40B4-BE49-F238E27FC236}">
                    <a16:creationId xmlns:a16="http://schemas.microsoft.com/office/drawing/2014/main" id="{0CEA0DFB-9593-7E49-B8E3-BD8892CBBE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56" name="Freeform 68">
                <a:extLst>
                  <a:ext uri="{FF2B5EF4-FFF2-40B4-BE49-F238E27FC236}">
                    <a16:creationId xmlns:a16="http://schemas.microsoft.com/office/drawing/2014/main" id="{CFE6AFD4-817B-EC4A-BB53-54AB817F0B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58" name="TextBox 484">
                <a:extLst>
                  <a:ext uri="{FF2B5EF4-FFF2-40B4-BE49-F238E27FC236}">
                    <a16:creationId xmlns:a16="http://schemas.microsoft.com/office/drawing/2014/main" id="{4C38D123-F0C4-F14E-BED0-D905FB6F11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58459" name="TextBox 485">
                <a:extLst>
                  <a:ext uri="{FF2B5EF4-FFF2-40B4-BE49-F238E27FC236}">
                    <a16:creationId xmlns:a16="http://schemas.microsoft.com/office/drawing/2014/main" id="{4FAA8A3C-AD86-5949-B740-41BD0F3047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58380" name="Group 494">
              <a:extLst>
                <a:ext uri="{FF2B5EF4-FFF2-40B4-BE49-F238E27FC236}">
                  <a16:creationId xmlns:a16="http://schemas.microsoft.com/office/drawing/2014/main" id="{8C898AEA-8E5D-DE46-AEBE-4CC477E66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58426" name="Group 495">
                <a:extLst>
                  <a:ext uri="{FF2B5EF4-FFF2-40B4-BE49-F238E27FC236}">
                    <a16:creationId xmlns:a16="http://schemas.microsoft.com/office/drawing/2014/main" id="{A9C0ED2D-D3A1-A942-8027-6D172E37203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813" y="142133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446" name="TextBox 515">
                  <a:extLst>
                    <a:ext uri="{FF2B5EF4-FFF2-40B4-BE49-F238E27FC236}">
                      <a16:creationId xmlns:a16="http://schemas.microsoft.com/office/drawing/2014/main" id="{66E9D464-B7F7-9D40-BD11-34DBFA57BD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58427" name="Rectangle 104">
                <a:extLst>
                  <a:ext uri="{FF2B5EF4-FFF2-40B4-BE49-F238E27FC236}">
                    <a16:creationId xmlns:a16="http://schemas.microsoft.com/office/drawing/2014/main" id="{EF7E52EE-DBC1-D549-BB38-E77A4A626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28" name="Rectangle 132">
                <a:extLst>
                  <a:ext uri="{FF2B5EF4-FFF2-40B4-BE49-F238E27FC236}">
                    <a16:creationId xmlns:a16="http://schemas.microsoft.com/office/drawing/2014/main" id="{18CDACBC-D546-654A-A6BD-F136AFC55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80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430" name="Group 111">
                <a:extLst>
                  <a:ext uri="{FF2B5EF4-FFF2-40B4-BE49-F238E27FC236}">
                    <a16:creationId xmlns:a16="http://schemas.microsoft.com/office/drawing/2014/main" id="{0BB3D1AF-7652-B240-8808-BF01629E17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439" name="Freeform 19">
                  <a:extLst>
                    <a:ext uri="{FF2B5EF4-FFF2-40B4-BE49-F238E27FC236}">
                      <a16:creationId xmlns:a16="http://schemas.microsoft.com/office/drawing/2014/main" id="{E46A79A0-341D-F64F-A0CD-0C5F98FE5D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0" name="Freeform 20">
                  <a:extLst>
                    <a:ext uri="{FF2B5EF4-FFF2-40B4-BE49-F238E27FC236}">
                      <a16:creationId xmlns:a16="http://schemas.microsoft.com/office/drawing/2014/main" id="{58AB7442-4C63-C549-A20F-B71E842DE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1" name="Freeform 21">
                  <a:extLst>
                    <a:ext uri="{FF2B5EF4-FFF2-40B4-BE49-F238E27FC236}">
                      <a16:creationId xmlns:a16="http://schemas.microsoft.com/office/drawing/2014/main" id="{0367F4D9-4832-DE4B-84EC-86CBB0891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2" name="Freeform 22">
                  <a:extLst>
                    <a:ext uri="{FF2B5EF4-FFF2-40B4-BE49-F238E27FC236}">
                      <a16:creationId xmlns:a16="http://schemas.microsoft.com/office/drawing/2014/main" id="{07B11D5B-8447-7B4D-A534-740C2EEAA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3" name="Freeform 23">
                  <a:extLst>
                    <a:ext uri="{FF2B5EF4-FFF2-40B4-BE49-F238E27FC236}">
                      <a16:creationId xmlns:a16="http://schemas.microsoft.com/office/drawing/2014/main" id="{3D811977-E00D-E84A-83B0-F07C5F015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4" name="Freeform 24">
                  <a:extLst>
                    <a:ext uri="{FF2B5EF4-FFF2-40B4-BE49-F238E27FC236}">
                      <a16:creationId xmlns:a16="http://schemas.microsoft.com/office/drawing/2014/main" id="{13FB5A8B-35AD-E84C-AC81-85AD90382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694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32" name="TextBox 501">
                <a:extLst>
                  <a:ext uri="{FF2B5EF4-FFF2-40B4-BE49-F238E27FC236}">
                    <a16:creationId xmlns:a16="http://schemas.microsoft.com/office/drawing/2014/main" id="{AAEBA77B-AFC4-0B4F-9DC5-566BC15E2D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78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69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35" name="Freeform 68">
                <a:extLst>
                  <a:ext uri="{FF2B5EF4-FFF2-40B4-BE49-F238E27FC236}">
                    <a16:creationId xmlns:a16="http://schemas.microsoft.com/office/drawing/2014/main" id="{19752C77-A249-7F4D-8CE9-29F8CC9F24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78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37" name="TextBox 506">
                <a:extLst>
                  <a:ext uri="{FF2B5EF4-FFF2-40B4-BE49-F238E27FC236}">
                    <a16:creationId xmlns:a16="http://schemas.microsoft.com/office/drawing/2014/main" id="{ABB5F4B1-73C4-8D4F-8507-A647C6FF34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58438" name="TextBox 507">
                <a:extLst>
                  <a:ext uri="{FF2B5EF4-FFF2-40B4-BE49-F238E27FC236}">
                    <a16:creationId xmlns:a16="http://schemas.microsoft.com/office/drawing/2014/main" id="{88CE3A8E-C4B8-4748-A658-BC9C9AC205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58381" name="Group 516">
              <a:extLst>
                <a:ext uri="{FF2B5EF4-FFF2-40B4-BE49-F238E27FC236}">
                  <a16:creationId xmlns:a16="http://schemas.microsoft.com/office/drawing/2014/main" id="{1ED85941-3D62-CF4B-8284-35CF2DBA93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58405" name="Group 517">
                <a:extLst>
                  <a:ext uri="{FF2B5EF4-FFF2-40B4-BE49-F238E27FC236}">
                    <a16:creationId xmlns:a16="http://schemas.microsoft.com/office/drawing/2014/main" id="{B121B59B-F1D0-CC4F-8327-E4240051DD1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605" y="1420068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425" name="TextBox 537">
                  <a:extLst>
                    <a:ext uri="{FF2B5EF4-FFF2-40B4-BE49-F238E27FC236}">
                      <a16:creationId xmlns:a16="http://schemas.microsoft.com/office/drawing/2014/main" id="{E4F6C10E-5CA8-D54D-A9C7-8F20ECAAFD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58406" name="Rectangle 104">
                <a:extLst>
                  <a:ext uri="{FF2B5EF4-FFF2-40B4-BE49-F238E27FC236}">
                    <a16:creationId xmlns:a16="http://schemas.microsoft.com/office/drawing/2014/main" id="{EF11AC48-1DAB-0646-B02B-4448C953B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07" name="Rectangle 132">
                <a:extLst>
                  <a:ext uri="{FF2B5EF4-FFF2-40B4-BE49-F238E27FC236}">
                    <a16:creationId xmlns:a16="http://schemas.microsoft.com/office/drawing/2014/main" id="{C1E76140-E904-FE44-851B-1C995DE32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103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409" name="Group 111">
                <a:extLst>
                  <a:ext uri="{FF2B5EF4-FFF2-40B4-BE49-F238E27FC236}">
                    <a16:creationId xmlns:a16="http://schemas.microsoft.com/office/drawing/2014/main" id="{E45C0D18-2678-E44A-8AB7-6A33E87360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418" name="Freeform 19">
                  <a:extLst>
                    <a:ext uri="{FF2B5EF4-FFF2-40B4-BE49-F238E27FC236}">
                      <a16:creationId xmlns:a16="http://schemas.microsoft.com/office/drawing/2014/main" id="{03D45544-3C6D-6047-ACED-BA4B8432F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9" name="Freeform 20">
                  <a:extLst>
                    <a:ext uri="{FF2B5EF4-FFF2-40B4-BE49-F238E27FC236}">
                      <a16:creationId xmlns:a16="http://schemas.microsoft.com/office/drawing/2014/main" id="{7249B6D7-84BE-854B-A944-1C6C757251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0" name="Freeform 21">
                  <a:extLst>
                    <a:ext uri="{FF2B5EF4-FFF2-40B4-BE49-F238E27FC236}">
                      <a16:creationId xmlns:a16="http://schemas.microsoft.com/office/drawing/2014/main" id="{4C0BF736-4C10-1347-BDF8-BC5B7AC0A0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1" name="Freeform 22">
                  <a:extLst>
                    <a:ext uri="{FF2B5EF4-FFF2-40B4-BE49-F238E27FC236}">
                      <a16:creationId xmlns:a16="http://schemas.microsoft.com/office/drawing/2014/main" id="{4782D41D-DBC8-B04F-A1A9-D320BEBC9A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2" name="Freeform 23">
                  <a:extLst>
                    <a:ext uri="{FF2B5EF4-FFF2-40B4-BE49-F238E27FC236}">
                      <a16:creationId xmlns:a16="http://schemas.microsoft.com/office/drawing/2014/main" id="{F03F9B31-029A-3D45-B6DC-0E9994BCC4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3" name="Freeform 24">
                  <a:extLst>
                    <a:ext uri="{FF2B5EF4-FFF2-40B4-BE49-F238E27FC236}">
                      <a16:creationId xmlns:a16="http://schemas.microsoft.com/office/drawing/2014/main" id="{1EAB2D5E-D286-F941-9145-A6E5E2AC8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575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11" name="TextBox 523">
                <a:extLst>
                  <a:ext uri="{FF2B5EF4-FFF2-40B4-BE49-F238E27FC236}">
                    <a16:creationId xmlns:a16="http://schemas.microsoft.com/office/drawing/2014/main" id="{05A556CC-38AD-8C49-A914-4E66EA2287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666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57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14" name="Freeform 68">
                <a:extLst>
                  <a:ext uri="{FF2B5EF4-FFF2-40B4-BE49-F238E27FC236}">
                    <a16:creationId xmlns:a16="http://schemas.microsoft.com/office/drawing/2014/main" id="{52D3E825-2411-4644-A3FE-DDDA39BF5E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666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16" name="TextBox 528">
                <a:extLst>
                  <a:ext uri="{FF2B5EF4-FFF2-40B4-BE49-F238E27FC236}">
                    <a16:creationId xmlns:a16="http://schemas.microsoft.com/office/drawing/2014/main" id="{CC9A9FFA-21E5-1C44-99B4-58FE727E46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58417" name="TextBox 529">
                <a:extLst>
                  <a:ext uri="{FF2B5EF4-FFF2-40B4-BE49-F238E27FC236}">
                    <a16:creationId xmlns:a16="http://schemas.microsoft.com/office/drawing/2014/main" id="{0487F6C6-1773-F24D-947F-DB74EE9EE2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5061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8A3DEFEC-2A0D-E944-B548-7B8D3DF14C4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 rot="16200000">
              <a:off x="2599653" y="5952093"/>
              <a:ext cx="0" cy="38260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8384" name="Group 111">
              <a:extLst>
                <a:ext uri="{FF2B5EF4-FFF2-40B4-BE49-F238E27FC236}">
                  <a16:creationId xmlns:a16="http://schemas.microsoft.com/office/drawing/2014/main" id="{6C56980F-776C-1845-A31E-1AB6EE03ADF7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2007095" y="5899112"/>
              <a:ext cx="342438" cy="483044"/>
              <a:chOff x="2783" y="1170"/>
              <a:chExt cx="300" cy="445"/>
            </a:xfrm>
          </p:grpSpPr>
          <p:sp>
            <p:nvSpPr>
              <p:cNvPr id="58399" name="Freeform 19">
                <a:extLst>
                  <a:ext uri="{FF2B5EF4-FFF2-40B4-BE49-F238E27FC236}">
                    <a16:creationId xmlns:a16="http://schemas.microsoft.com/office/drawing/2014/main" id="{CC6236BC-4927-8A47-B93F-9893B7311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38"/>
                <a:ext cx="155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0" name="Freeform 20">
                <a:extLst>
                  <a:ext uri="{FF2B5EF4-FFF2-40B4-BE49-F238E27FC236}">
                    <a16:creationId xmlns:a16="http://schemas.microsoft.com/office/drawing/2014/main" id="{A47AC179-3C34-EF4D-B179-EBF5417EB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1" name="Freeform 21">
                <a:extLst>
                  <a:ext uri="{FF2B5EF4-FFF2-40B4-BE49-F238E27FC236}">
                    <a16:creationId xmlns:a16="http://schemas.microsoft.com/office/drawing/2014/main" id="{ECFFE5DD-437D-844B-AEDC-F1A80F225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23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2" name="Freeform 22">
                <a:extLst>
                  <a:ext uri="{FF2B5EF4-FFF2-40B4-BE49-F238E27FC236}">
                    <a16:creationId xmlns:a16="http://schemas.microsoft.com/office/drawing/2014/main" id="{77341BEB-2CE8-BC4C-97D3-98F6AF331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3" name="Freeform 23">
                <a:extLst>
                  <a:ext uri="{FF2B5EF4-FFF2-40B4-BE49-F238E27FC236}">
                    <a16:creationId xmlns:a16="http://schemas.microsoft.com/office/drawing/2014/main" id="{D2F1F28D-703E-4842-A369-E1992589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70"/>
                <a:ext cx="151" cy="58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4" name="Freeform 24">
                <a:extLst>
                  <a:ext uri="{FF2B5EF4-FFF2-40B4-BE49-F238E27FC236}">
                    <a16:creationId xmlns:a16="http://schemas.microsoft.com/office/drawing/2014/main" id="{69B972D2-30F0-BA44-8323-1E6980492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170"/>
                <a:ext cx="151" cy="58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43" name="Straight Connector 542">
              <a:extLst>
                <a:ext uri="{FF2B5EF4-FFF2-40B4-BE49-F238E27FC236}">
                  <a16:creationId xmlns:a16="http://schemas.microsoft.com/office/drawing/2014/main" id="{A723C958-251A-674F-9299-67474E043EF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65202" y="6229109"/>
              <a:ext cx="1404985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86" name="Freeform 68">
              <a:extLst>
                <a:ext uri="{FF2B5EF4-FFF2-40B4-BE49-F238E27FC236}">
                  <a16:creationId xmlns:a16="http://schemas.microsoft.com/office/drawing/2014/main" id="{8CEE8E7F-42BB-FA4F-AE90-DFF817798A2A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1050" y="6199188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770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88" name="Rectangle 147">
              <a:extLst>
                <a:ext uri="{FF2B5EF4-FFF2-40B4-BE49-F238E27FC236}">
                  <a16:creationId xmlns:a16="http://schemas.microsoft.com/office/drawing/2014/main" id="{F5205631-315D-A943-9D8B-61E4ECF13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491" y="6533693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89" name="Rectangle 147">
              <a:extLst>
                <a:ext uri="{FF2B5EF4-FFF2-40B4-BE49-F238E27FC236}">
                  <a16:creationId xmlns:a16="http://schemas.microsoft.com/office/drawing/2014/main" id="{B2737A36-A1CA-0749-BA4D-590C229BD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580" y="6013869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C9ACFBB4-09AE-5846-98BF-A396BD0AED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5202" y="6664038"/>
              <a:ext cx="2187649" cy="634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91" name="Freeform 68">
              <a:extLst>
                <a:ext uri="{FF2B5EF4-FFF2-40B4-BE49-F238E27FC236}">
                  <a16:creationId xmlns:a16="http://schemas.microsoft.com/office/drawing/2014/main" id="{60568046-300C-4C4C-8387-F352B2AD4D31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2250" y="34820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2" name="Freeform 68">
              <a:extLst>
                <a:ext uri="{FF2B5EF4-FFF2-40B4-BE49-F238E27FC236}">
                  <a16:creationId xmlns:a16="http://schemas.microsoft.com/office/drawing/2014/main" id="{152E508B-79B7-3242-ACCD-26C4AB0235E0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580250" y="34805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Trapezoid 109">
              <a:extLst>
                <a:ext uri="{FF2B5EF4-FFF2-40B4-BE49-F238E27FC236}">
                  <a16:creationId xmlns:a16="http://schemas.microsoft.com/office/drawing/2014/main" id="{22E312AA-6931-DB43-95D9-48982511B96A}"/>
                </a:ext>
              </a:extLst>
            </p:cNvPr>
            <p:cNvSpPr/>
            <p:nvPr/>
          </p:nvSpPr>
          <p:spPr bwMode="auto">
            <a:xfrm rot="5400000" flipH="1">
              <a:off x="538389" y="4622703"/>
              <a:ext cx="2520685" cy="36513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8394" name="Group 27">
              <a:extLst>
                <a:ext uri="{FF2B5EF4-FFF2-40B4-BE49-F238E27FC236}">
                  <a16:creationId xmlns:a16="http://schemas.microsoft.com/office/drawing/2014/main" id="{FB372C4A-0398-9E43-8E97-B88A596E00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58397" name="Rectangle 136">
                <a:extLst>
                  <a:ext uri="{FF2B5EF4-FFF2-40B4-BE49-F238E27FC236}">
                    <a16:creationId xmlns:a16="http://schemas.microsoft.com/office/drawing/2014/main" id="{61EA561F-59B4-6C4B-9129-D69777708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1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44"/>
              <a:ext cx="0" cy="2373063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96" name="Freeform 68">
              <a:extLst>
                <a:ext uri="{FF2B5EF4-FFF2-40B4-BE49-F238E27FC236}">
                  <a16:creationId xmlns:a16="http://schemas.microsoft.com/office/drawing/2014/main" id="{602C1312-7600-0A42-A59D-04B6C8FD9E65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371" name="TextBox 1">
            <a:extLst>
              <a:ext uri="{FF2B5EF4-FFF2-40B4-BE49-F238E27FC236}">
                <a16:creationId xmlns:a16="http://schemas.microsoft.com/office/drawing/2014/main" id="{58886DBA-3348-4B4D-826E-1E19F5718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7901" y="6396038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258AA688-5471-DE47-BA3E-06CFFDC70E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59394" name="Group 4">
            <a:extLst>
              <a:ext uri="{FF2B5EF4-FFF2-40B4-BE49-F238E27FC236}">
                <a16:creationId xmlns:a16="http://schemas.microsoft.com/office/drawing/2014/main" id="{B8DD56E8-BE1C-C944-AEC1-946962FE9EE3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5919788"/>
            <a:chOff x="233404" y="860749"/>
            <a:chExt cx="8737894" cy="5919165"/>
          </a:xfrm>
        </p:grpSpPr>
        <p:cxnSp>
          <p:nvCxnSpPr>
            <p:cNvPr id="557" name="Straight Connector 556">
              <a:extLst>
                <a:ext uri="{FF2B5EF4-FFF2-40B4-BE49-F238E27FC236}">
                  <a16:creationId xmlns:a16="http://schemas.microsoft.com/office/drawing/2014/main" id="{C4DF35A2-5938-EF42-A00D-6D35404D7B0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76316" y="3519532"/>
              <a:ext cx="0" cy="314450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398" name="TextBox 552">
              <a:extLst>
                <a:ext uri="{FF2B5EF4-FFF2-40B4-BE49-F238E27FC236}">
                  <a16:creationId xmlns:a16="http://schemas.microsoft.com/office/drawing/2014/main" id="{184C5617-37D9-B04F-8785-5E8B2C704A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59399" name="Group 18">
              <a:extLst>
                <a:ext uri="{FF2B5EF4-FFF2-40B4-BE49-F238E27FC236}">
                  <a16:creationId xmlns:a16="http://schemas.microsoft.com/office/drawing/2014/main" id="{3F1547CF-ABC6-DC4B-B2E9-190D2C390E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9605" name="Group 245">
                <a:extLst>
                  <a:ext uri="{FF2B5EF4-FFF2-40B4-BE49-F238E27FC236}">
                    <a16:creationId xmlns:a16="http://schemas.microsoft.com/office/drawing/2014/main" id="{A2EC2F88-8BF2-ED4B-AAAD-82D9EFE78F3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442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624" name="TextBox 253">
                  <a:extLst>
                    <a:ext uri="{FF2B5EF4-FFF2-40B4-BE49-F238E27FC236}">
                      <a16:creationId xmlns:a16="http://schemas.microsoft.com/office/drawing/2014/main" id="{6BE0511F-6A38-3A40-A012-81A7313C3D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59606" name="Rectangle 104">
                <a:extLst>
                  <a:ext uri="{FF2B5EF4-FFF2-40B4-BE49-F238E27FC236}">
                    <a16:creationId xmlns:a16="http://schemas.microsoft.com/office/drawing/2014/main" id="{88BC5BF3-9E49-9F41-9C88-DD6FF516A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07" name="Rectangle 132">
                <a:extLst>
                  <a:ext uri="{FF2B5EF4-FFF2-40B4-BE49-F238E27FC236}">
                    <a16:creationId xmlns:a16="http://schemas.microsoft.com/office/drawing/2014/main" id="{43E1EC4F-D6A8-FD4E-8610-33DD7264C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609" name="Group 111">
                <a:extLst>
                  <a:ext uri="{FF2B5EF4-FFF2-40B4-BE49-F238E27FC236}">
                    <a16:creationId xmlns:a16="http://schemas.microsoft.com/office/drawing/2014/main" id="{B499F3E1-D2B6-884A-B17C-2A0EEAEE53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617" name="Freeform 19">
                  <a:extLst>
                    <a:ext uri="{FF2B5EF4-FFF2-40B4-BE49-F238E27FC236}">
                      <a16:creationId xmlns:a16="http://schemas.microsoft.com/office/drawing/2014/main" id="{BEA7097F-6290-AF4E-94AF-32DE38D71E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8" name="Freeform 20">
                  <a:extLst>
                    <a:ext uri="{FF2B5EF4-FFF2-40B4-BE49-F238E27FC236}">
                      <a16:creationId xmlns:a16="http://schemas.microsoft.com/office/drawing/2014/main" id="{3434414C-27AA-E641-B317-3426227B9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9" name="Freeform 21">
                  <a:extLst>
                    <a:ext uri="{FF2B5EF4-FFF2-40B4-BE49-F238E27FC236}">
                      <a16:creationId xmlns:a16="http://schemas.microsoft.com/office/drawing/2014/main" id="{406E45D7-2FF6-1944-971A-E1E7393B96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0" name="Freeform 22">
                  <a:extLst>
                    <a:ext uri="{FF2B5EF4-FFF2-40B4-BE49-F238E27FC236}">
                      <a16:creationId xmlns:a16="http://schemas.microsoft.com/office/drawing/2014/main" id="{8FDDBA07-1FAB-9648-BA50-B07F7D8C17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1" name="Freeform 23">
                  <a:extLst>
                    <a:ext uri="{FF2B5EF4-FFF2-40B4-BE49-F238E27FC236}">
                      <a16:creationId xmlns:a16="http://schemas.microsoft.com/office/drawing/2014/main" id="{1F7D392F-61B5-D546-94B9-D228D9D4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2" name="Freeform 24">
                  <a:extLst>
                    <a:ext uri="{FF2B5EF4-FFF2-40B4-BE49-F238E27FC236}">
                      <a16:creationId xmlns:a16="http://schemas.microsoft.com/office/drawing/2014/main" id="{2DBAB5F3-F3BD-8343-9EC0-EC3932F6C1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979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611" name="TextBox 11">
                <a:extLst>
                  <a:ext uri="{FF2B5EF4-FFF2-40B4-BE49-F238E27FC236}">
                    <a16:creationId xmlns:a16="http://schemas.microsoft.com/office/drawing/2014/main" id="{C555FFA2-9B7B-C04B-BC17-5E4365EBBF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444"/>
                <a:ext cx="0" cy="295244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615" name="TextBox 381">
                <a:extLst>
                  <a:ext uri="{FF2B5EF4-FFF2-40B4-BE49-F238E27FC236}">
                    <a16:creationId xmlns:a16="http://schemas.microsoft.com/office/drawing/2014/main" id="{994B5E3E-0344-0444-B037-1590D2CD3D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59616" name="TextBox 382">
                <a:extLst>
                  <a:ext uri="{FF2B5EF4-FFF2-40B4-BE49-F238E27FC236}">
                    <a16:creationId xmlns:a16="http://schemas.microsoft.com/office/drawing/2014/main" id="{A9C840F5-8DEA-684E-8870-D40CF17F84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59400" name="Group 384">
              <a:extLst>
                <a:ext uri="{FF2B5EF4-FFF2-40B4-BE49-F238E27FC236}">
                  <a16:creationId xmlns:a16="http://schemas.microsoft.com/office/drawing/2014/main" id="{9FF0F615-4C83-3149-BD1D-09B9DFC57D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9584" name="Group 385">
                <a:extLst>
                  <a:ext uri="{FF2B5EF4-FFF2-40B4-BE49-F238E27FC236}">
                    <a16:creationId xmlns:a16="http://schemas.microsoft.com/office/drawing/2014/main" id="{4B00FFC9-75AA-BC42-9F61-5A86F2BC9EF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130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604" name="TextBox 405">
                  <a:extLst>
                    <a:ext uri="{FF2B5EF4-FFF2-40B4-BE49-F238E27FC236}">
                      <a16:creationId xmlns:a16="http://schemas.microsoft.com/office/drawing/2014/main" id="{A1232A4B-DE4E-7A44-B45B-20962A0F53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59585" name="Rectangle 104">
                <a:extLst>
                  <a:ext uri="{FF2B5EF4-FFF2-40B4-BE49-F238E27FC236}">
                    <a16:creationId xmlns:a16="http://schemas.microsoft.com/office/drawing/2014/main" id="{121BC03F-FD3E-4F4E-9FF3-02B6E52A3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86" name="Rectangle 132">
                <a:extLst>
                  <a:ext uri="{FF2B5EF4-FFF2-40B4-BE49-F238E27FC236}">
                    <a16:creationId xmlns:a16="http://schemas.microsoft.com/office/drawing/2014/main" id="{2F5708F9-9BBB-0141-B7D3-ED59823E3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588" name="Group 111">
                <a:extLst>
                  <a:ext uri="{FF2B5EF4-FFF2-40B4-BE49-F238E27FC236}">
                    <a16:creationId xmlns:a16="http://schemas.microsoft.com/office/drawing/2014/main" id="{8D659E6C-DF92-0044-B57B-8A7758EF33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597" name="Freeform 19">
                  <a:extLst>
                    <a:ext uri="{FF2B5EF4-FFF2-40B4-BE49-F238E27FC236}">
                      <a16:creationId xmlns:a16="http://schemas.microsoft.com/office/drawing/2014/main" id="{45C752F5-054E-7944-B6EF-2A7DF37BD3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8" name="Freeform 20">
                  <a:extLst>
                    <a:ext uri="{FF2B5EF4-FFF2-40B4-BE49-F238E27FC236}">
                      <a16:creationId xmlns:a16="http://schemas.microsoft.com/office/drawing/2014/main" id="{0E134101-47E5-1E44-8DC9-16B52CD1C8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9" name="Freeform 21">
                  <a:extLst>
                    <a:ext uri="{FF2B5EF4-FFF2-40B4-BE49-F238E27FC236}">
                      <a16:creationId xmlns:a16="http://schemas.microsoft.com/office/drawing/2014/main" id="{F88CA2E2-1BD1-404A-A5FE-08737D9208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0" name="Freeform 22">
                  <a:extLst>
                    <a:ext uri="{FF2B5EF4-FFF2-40B4-BE49-F238E27FC236}">
                      <a16:creationId xmlns:a16="http://schemas.microsoft.com/office/drawing/2014/main" id="{F0735DCB-9486-3A42-9F1B-F7565026B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1" name="Freeform 23">
                  <a:extLst>
                    <a:ext uri="{FF2B5EF4-FFF2-40B4-BE49-F238E27FC236}">
                      <a16:creationId xmlns:a16="http://schemas.microsoft.com/office/drawing/2014/main" id="{917D642D-8313-6F49-89B4-1C06B9EA4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2" name="Freeform 24">
                  <a:extLst>
                    <a:ext uri="{FF2B5EF4-FFF2-40B4-BE49-F238E27FC236}">
                      <a16:creationId xmlns:a16="http://schemas.microsoft.com/office/drawing/2014/main" id="{E43122ED-E3C4-2746-8A98-573AFAADD6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979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90" name="TextBox 391">
                <a:extLst>
                  <a:ext uri="{FF2B5EF4-FFF2-40B4-BE49-F238E27FC236}">
                    <a16:creationId xmlns:a16="http://schemas.microsoft.com/office/drawing/2014/main" id="{BDCB4861-2385-334D-B9E7-AE4D6B66EF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22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93" name="Freeform 68">
                <a:extLst>
                  <a:ext uri="{FF2B5EF4-FFF2-40B4-BE49-F238E27FC236}">
                    <a16:creationId xmlns:a16="http://schemas.microsoft.com/office/drawing/2014/main" id="{DE8E3F3F-D5D4-6B45-812A-7E2585368E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95" name="TextBox 396">
                <a:extLst>
                  <a:ext uri="{FF2B5EF4-FFF2-40B4-BE49-F238E27FC236}">
                    <a16:creationId xmlns:a16="http://schemas.microsoft.com/office/drawing/2014/main" id="{53EA4BD4-1F34-654D-83DB-9CFBD74B96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59596" name="TextBox 397">
                <a:extLst>
                  <a:ext uri="{FF2B5EF4-FFF2-40B4-BE49-F238E27FC236}">
                    <a16:creationId xmlns:a16="http://schemas.microsoft.com/office/drawing/2014/main" id="{824E70F3-7F93-074D-A5DB-4DDED81CCE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9401" name="Group 406">
              <a:extLst>
                <a:ext uri="{FF2B5EF4-FFF2-40B4-BE49-F238E27FC236}">
                  <a16:creationId xmlns:a16="http://schemas.microsoft.com/office/drawing/2014/main" id="{944AC5B3-2ADE-E34C-9F87-104EDC9685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59563" name="Group 407">
                <a:extLst>
                  <a:ext uri="{FF2B5EF4-FFF2-40B4-BE49-F238E27FC236}">
                    <a16:creationId xmlns:a16="http://schemas.microsoft.com/office/drawing/2014/main" id="{647F28DC-1C2C-C947-8A7C-62B10E91235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485" y="1389886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583" name="TextBox 427">
                  <a:extLst>
                    <a:ext uri="{FF2B5EF4-FFF2-40B4-BE49-F238E27FC236}">
                      <a16:creationId xmlns:a16="http://schemas.microsoft.com/office/drawing/2014/main" id="{A875B5EC-0E49-BE4A-90ED-69A3EEBA0EC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59564" name="Rectangle 104">
                <a:extLst>
                  <a:ext uri="{FF2B5EF4-FFF2-40B4-BE49-F238E27FC236}">
                    <a16:creationId xmlns:a16="http://schemas.microsoft.com/office/drawing/2014/main" id="{C0BE301C-EB40-3540-A442-5E34FFBDE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65" name="Rectangle 132">
                <a:extLst>
                  <a:ext uri="{FF2B5EF4-FFF2-40B4-BE49-F238E27FC236}">
                    <a16:creationId xmlns:a16="http://schemas.microsoft.com/office/drawing/2014/main" id="{C1535F4B-05E0-9D41-8899-1B1E301F5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39822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567" name="Group 111">
                <a:extLst>
                  <a:ext uri="{FF2B5EF4-FFF2-40B4-BE49-F238E27FC236}">
                    <a16:creationId xmlns:a16="http://schemas.microsoft.com/office/drawing/2014/main" id="{2E02932F-3281-304D-A075-87FCE5CF4D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576" name="Freeform 19">
                  <a:extLst>
                    <a:ext uri="{FF2B5EF4-FFF2-40B4-BE49-F238E27FC236}">
                      <a16:creationId xmlns:a16="http://schemas.microsoft.com/office/drawing/2014/main" id="{5A99BF77-0596-6A4A-B176-D3E37A2423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7" name="Freeform 20">
                  <a:extLst>
                    <a:ext uri="{FF2B5EF4-FFF2-40B4-BE49-F238E27FC236}">
                      <a16:creationId xmlns:a16="http://schemas.microsoft.com/office/drawing/2014/main" id="{6D591095-D351-8B45-B5F8-7EF1F49401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8" name="Freeform 21">
                  <a:extLst>
                    <a:ext uri="{FF2B5EF4-FFF2-40B4-BE49-F238E27FC236}">
                      <a16:creationId xmlns:a16="http://schemas.microsoft.com/office/drawing/2014/main" id="{8C482613-4AAF-8143-9BD0-1924F1D1C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9" name="Freeform 22">
                  <a:extLst>
                    <a:ext uri="{FF2B5EF4-FFF2-40B4-BE49-F238E27FC236}">
                      <a16:creationId xmlns:a16="http://schemas.microsoft.com/office/drawing/2014/main" id="{277A855D-ACEB-2D48-ADA6-953D5A2A7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0" name="Freeform 23">
                  <a:extLst>
                    <a:ext uri="{FF2B5EF4-FFF2-40B4-BE49-F238E27FC236}">
                      <a16:creationId xmlns:a16="http://schemas.microsoft.com/office/drawing/2014/main" id="{7866164A-EB1B-C146-9BF1-00EB26A24F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1" name="Freeform 24">
                  <a:extLst>
                    <a:ext uri="{FF2B5EF4-FFF2-40B4-BE49-F238E27FC236}">
                      <a16:creationId xmlns:a16="http://schemas.microsoft.com/office/drawing/2014/main" id="{0239C263-B3AC-CD41-8193-E48D5DA1AF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4935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69" name="TextBox 413">
                <a:extLst>
                  <a:ext uri="{FF2B5EF4-FFF2-40B4-BE49-F238E27FC236}">
                    <a16:creationId xmlns:a16="http://schemas.microsoft.com/office/drawing/2014/main" id="{E4B4E5B3-71C1-8344-A53F-00C8A1799B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449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364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72" name="Freeform 68">
                <a:extLst>
                  <a:ext uri="{FF2B5EF4-FFF2-40B4-BE49-F238E27FC236}">
                    <a16:creationId xmlns:a16="http://schemas.microsoft.com/office/drawing/2014/main" id="{69D0C133-88C0-6B4E-B77A-E12769D2B4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449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74" name="TextBox 418">
                <a:extLst>
                  <a:ext uri="{FF2B5EF4-FFF2-40B4-BE49-F238E27FC236}">
                    <a16:creationId xmlns:a16="http://schemas.microsoft.com/office/drawing/2014/main" id="{129DA711-B69B-9C49-BEBA-7DDC967BDE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59575" name="TextBox 419">
                <a:extLst>
                  <a:ext uri="{FF2B5EF4-FFF2-40B4-BE49-F238E27FC236}">
                    <a16:creationId xmlns:a16="http://schemas.microsoft.com/office/drawing/2014/main" id="{C81A06E2-E53D-3348-82F4-0821379762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59402" name="Group 428">
              <a:extLst>
                <a:ext uri="{FF2B5EF4-FFF2-40B4-BE49-F238E27FC236}">
                  <a16:creationId xmlns:a16="http://schemas.microsoft.com/office/drawing/2014/main" id="{817E7441-1909-D742-A496-ECB5D86BDC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59542" name="Group 429">
                <a:extLst>
                  <a:ext uri="{FF2B5EF4-FFF2-40B4-BE49-F238E27FC236}">
                    <a16:creationId xmlns:a16="http://schemas.microsoft.com/office/drawing/2014/main" id="{EBE99467-0DA7-884A-9ADC-224C4E781FF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21194" y="1425974"/>
                  <a:ext cx="0" cy="9683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562" name="TextBox 449">
                  <a:extLst>
                    <a:ext uri="{FF2B5EF4-FFF2-40B4-BE49-F238E27FC236}">
                      <a16:creationId xmlns:a16="http://schemas.microsoft.com/office/drawing/2014/main" id="{8AFF417B-35A7-3E4D-8682-3420C8D303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59543" name="Rectangle 104">
                <a:extLst>
                  <a:ext uri="{FF2B5EF4-FFF2-40B4-BE49-F238E27FC236}">
                    <a16:creationId xmlns:a16="http://schemas.microsoft.com/office/drawing/2014/main" id="{67F403EA-01D5-8E48-A17A-59C7FB5B5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44" name="Rectangle 132">
                <a:extLst>
                  <a:ext uri="{FF2B5EF4-FFF2-40B4-BE49-F238E27FC236}">
                    <a16:creationId xmlns:a16="http://schemas.microsoft.com/office/drawing/2014/main" id="{AD56C957-2DC2-AF47-812A-44046DDF2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29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546" name="Group 111">
                <a:extLst>
                  <a:ext uri="{FF2B5EF4-FFF2-40B4-BE49-F238E27FC236}">
                    <a16:creationId xmlns:a16="http://schemas.microsoft.com/office/drawing/2014/main" id="{42405480-3CED-544B-9F2A-43C4FE1EFE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555" name="Freeform 19">
                  <a:extLst>
                    <a:ext uri="{FF2B5EF4-FFF2-40B4-BE49-F238E27FC236}">
                      <a16:creationId xmlns:a16="http://schemas.microsoft.com/office/drawing/2014/main" id="{BC6AC657-8C3D-FB49-A55E-833F3D7C3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6" name="Freeform 20">
                  <a:extLst>
                    <a:ext uri="{FF2B5EF4-FFF2-40B4-BE49-F238E27FC236}">
                      <a16:creationId xmlns:a16="http://schemas.microsoft.com/office/drawing/2014/main" id="{4EAB3EE2-E830-7E47-A83E-01096DBF6B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7" name="Freeform 21">
                  <a:extLst>
                    <a:ext uri="{FF2B5EF4-FFF2-40B4-BE49-F238E27FC236}">
                      <a16:creationId xmlns:a16="http://schemas.microsoft.com/office/drawing/2014/main" id="{028688EA-CA1D-1040-85DF-62D252C29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8" name="Freeform 22">
                  <a:extLst>
                    <a:ext uri="{FF2B5EF4-FFF2-40B4-BE49-F238E27FC236}">
                      <a16:creationId xmlns:a16="http://schemas.microsoft.com/office/drawing/2014/main" id="{40FA8CC4-32E1-134D-B604-9C057E0F70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9" name="Freeform 23">
                  <a:extLst>
                    <a:ext uri="{FF2B5EF4-FFF2-40B4-BE49-F238E27FC236}">
                      <a16:creationId xmlns:a16="http://schemas.microsoft.com/office/drawing/2014/main" id="{A9139296-A55D-9A45-A541-6193615A0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0" name="Freeform 24">
                  <a:extLst>
                    <a:ext uri="{FF2B5EF4-FFF2-40B4-BE49-F238E27FC236}">
                      <a16:creationId xmlns:a16="http://schemas.microsoft.com/office/drawing/2014/main" id="{CA0C09DA-B969-1C43-B08B-D9F47F976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82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48" name="TextBox 435">
                <a:extLst>
                  <a:ext uri="{FF2B5EF4-FFF2-40B4-BE49-F238E27FC236}">
                    <a16:creationId xmlns:a16="http://schemas.microsoft.com/office/drawing/2014/main" id="{2BCBC0C2-9508-544D-8ECE-179436DD7B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91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83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51" name="Freeform 68">
                <a:extLst>
                  <a:ext uri="{FF2B5EF4-FFF2-40B4-BE49-F238E27FC236}">
                    <a16:creationId xmlns:a16="http://schemas.microsoft.com/office/drawing/2014/main" id="{43C0309A-1FC4-704A-95E7-E3AD6E83E6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91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53" name="TextBox 440">
                <a:extLst>
                  <a:ext uri="{FF2B5EF4-FFF2-40B4-BE49-F238E27FC236}">
                    <a16:creationId xmlns:a16="http://schemas.microsoft.com/office/drawing/2014/main" id="{2DA17A3C-0E76-0647-9533-6F3D6E7F1D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59554" name="TextBox 441">
                <a:extLst>
                  <a:ext uri="{FF2B5EF4-FFF2-40B4-BE49-F238E27FC236}">
                    <a16:creationId xmlns:a16="http://schemas.microsoft.com/office/drawing/2014/main" id="{0CFCA53B-39A2-C14B-A633-0BD9287339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59403" name="Group 450">
              <a:extLst>
                <a:ext uri="{FF2B5EF4-FFF2-40B4-BE49-F238E27FC236}">
                  <a16:creationId xmlns:a16="http://schemas.microsoft.com/office/drawing/2014/main" id="{928A476A-D685-DD42-9336-C718C13030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9521" name="Group 451">
                <a:extLst>
                  <a:ext uri="{FF2B5EF4-FFF2-40B4-BE49-F238E27FC236}">
                    <a16:creationId xmlns:a16="http://schemas.microsoft.com/office/drawing/2014/main" id="{658A0986-41C8-4543-815A-7D2F8FBACD9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89252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541" name="TextBox 471">
                  <a:extLst>
                    <a:ext uri="{FF2B5EF4-FFF2-40B4-BE49-F238E27FC236}">
                      <a16:creationId xmlns:a16="http://schemas.microsoft.com/office/drawing/2014/main" id="{F7FBBB36-C516-6544-9E25-45286D83E6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59522" name="Rectangle 104">
                <a:extLst>
                  <a:ext uri="{FF2B5EF4-FFF2-40B4-BE49-F238E27FC236}">
                    <a16:creationId xmlns:a16="http://schemas.microsoft.com/office/drawing/2014/main" id="{DCFFC879-114C-3A41-BB4A-90F59E9F6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23" name="Rectangle 132">
                <a:extLst>
                  <a:ext uri="{FF2B5EF4-FFF2-40B4-BE49-F238E27FC236}">
                    <a16:creationId xmlns:a16="http://schemas.microsoft.com/office/drawing/2014/main" id="{C0C3F7D3-D184-454C-9F68-622B6B21F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525" name="Group 111">
                <a:extLst>
                  <a:ext uri="{FF2B5EF4-FFF2-40B4-BE49-F238E27FC236}">
                    <a16:creationId xmlns:a16="http://schemas.microsoft.com/office/drawing/2014/main" id="{3C66305E-4C72-7C43-A50B-88341BCAA1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534" name="Freeform 19">
                  <a:extLst>
                    <a:ext uri="{FF2B5EF4-FFF2-40B4-BE49-F238E27FC236}">
                      <a16:creationId xmlns:a16="http://schemas.microsoft.com/office/drawing/2014/main" id="{042E978E-A593-C74D-A2B4-2B82D0140E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5" name="Freeform 20">
                  <a:extLst>
                    <a:ext uri="{FF2B5EF4-FFF2-40B4-BE49-F238E27FC236}">
                      <a16:creationId xmlns:a16="http://schemas.microsoft.com/office/drawing/2014/main" id="{E0D74C33-FF41-F346-B21E-4690BE2128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6" name="Freeform 21">
                  <a:extLst>
                    <a:ext uri="{FF2B5EF4-FFF2-40B4-BE49-F238E27FC236}">
                      <a16:creationId xmlns:a16="http://schemas.microsoft.com/office/drawing/2014/main" id="{EDFAA582-4B9C-5E42-9C2F-510C1E3B2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7" name="Freeform 22">
                  <a:extLst>
                    <a:ext uri="{FF2B5EF4-FFF2-40B4-BE49-F238E27FC236}">
                      <a16:creationId xmlns:a16="http://schemas.microsoft.com/office/drawing/2014/main" id="{CB8C9E58-7B54-984E-9F76-E4B2A422C9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8" name="Freeform 23">
                  <a:extLst>
                    <a:ext uri="{FF2B5EF4-FFF2-40B4-BE49-F238E27FC236}">
                      <a16:creationId xmlns:a16="http://schemas.microsoft.com/office/drawing/2014/main" id="{0C682DC2-CFC5-0D45-90F1-179ED3C60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9" name="Freeform 24">
                  <a:extLst>
                    <a:ext uri="{FF2B5EF4-FFF2-40B4-BE49-F238E27FC236}">
                      <a16:creationId xmlns:a16="http://schemas.microsoft.com/office/drawing/2014/main" id="{606D7DC0-3B03-AB47-B694-79E1F8BCF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27" name="TextBox 457">
                <a:extLst>
                  <a:ext uri="{FF2B5EF4-FFF2-40B4-BE49-F238E27FC236}">
                    <a16:creationId xmlns:a16="http://schemas.microsoft.com/office/drawing/2014/main" id="{8025D5D8-791A-E742-A275-2873FDC1D8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30" name="Freeform 68">
                <a:extLst>
                  <a:ext uri="{FF2B5EF4-FFF2-40B4-BE49-F238E27FC236}">
                    <a16:creationId xmlns:a16="http://schemas.microsoft.com/office/drawing/2014/main" id="{4299AE04-73FF-7446-82E1-ED61D4160C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32" name="TextBox 462">
                <a:extLst>
                  <a:ext uri="{FF2B5EF4-FFF2-40B4-BE49-F238E27FC236}">
                    <a16:creationId xmlns:a16="http://schemas.microsoft.com/office/drawing/2014/main" id="{AACCB1E5-E0D8-1049-99A4-3D16B60F85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59533" name="TextBox 463">
                <a:extLst>
                  <a:ext uri="{FF2B5EF4-FFF2-40B4-BE49-F238E27FC236}">
                    <a16:creationId xmlns:a16="http://schemas.microsoft.com/office/drawing/2014/main" id="{194D7220-2CEA-8143-9096-D2C94B097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59404" name="Group 472">
              <a:extLst>
                <a:ext uri="{FF2B5EF4-FFF2-40B4-BE49-F238E27FC236}">
                  <a16:creationId xmlns:a16="http://schemas.microsoft.com/office/drawing/2014/main" id="{3BBE30B1-DEF1-5240-AF30-67E06BE2E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9500" name="Group 473">
                <a:extLst>
                  <a:ext uri="{FF2B5EF4-FFF2-40B4-BE49-F238E27FC236}">
                    <a16:creationId xmlns:a16="http://schemas.microsoft.com/office/drawing/2014/main" id="{7E81B8FB-5D83-104C-B081-9CB49CBD2AF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88938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520" name="TextBox 493">
                  <a:extLst>
                    <a:ext uri="{FF2B5EF4-FFF2-40B4-BE49-F238E27FC236}">
                      <a16:creationId xmlns:a16="http://schemas.microsoft.com/office/drawing/2014/main" id="{8030B0EF-AEB7-6941-806B-04D2DFAB64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59501" name="Rectangle 104">
                <a:extLst>
                  <a:ext uri="{FF2B5EF4-FFF2-40B4-BE49-F238E27FC236}">
                    <a16:creationId xmlns:a16="http://schemas.microsoft.com/office/drawing/2014/main" id="{A1E96713-6D5B-F54C-9BC9-9B08E5749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02" name="Rectangle 132">
                <a:extLst>
                  <a:ext uri="{FF2B5EF4-FFF2-40B4-BE49-F238E27FC236}">
                    <a16:creationId xmlns:a16="http://schemas.microsoft.com/office/drawing/2014/main" id="{600CD197-1969-1147-8378-BF23694A2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504" name="Group 111">
                <a:extLst>
                  <a:ext uri="{FF2B5EF4-FFF2-40B4-BE49-F238E27FC236}">
                    <a16:creationId xmlns:a16="http://schemas.microsoft.com/office/drawing/2014/main" id="{80E179A8-8E34-774A-9E4A-8454D3D914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513" name="Freeform 19">
                  <a:extLst>
                    <a:ext uri="{FF2B5EF4-FFF2-40B4-BE49-F238E27FC236}">
                      <a16:creationId xmlns:a16="http://schemas.microsoft.com/office/drawing/2014/main" id="{5F8B9823-1AAB-2147-B83A-0069778FF9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4" name="Freeform 20">
                  <a:extLst>
                    <a:ext uri="{FF2B5EF4-FFF2-40B4-BE49-F238E27FC236}">
                      <a16:creationId xmlns:a16="http://schemas.microsoft.com/office/drawing/2014/main" id="{1402DA36-D85A-C941-A280-C024677778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5" name="Freeform 21">
                  <a:extLst>
                    <a:ext uri="{FF2B5EF4-FFF2-40B4-BE49-F238E27FC236}">
                      <a16:creationId xmlns:a16="http://schemas.microsoft.com/office/drawing/2014/main" id="{F6185A12-C324-5248-9B71-CC735EFFA3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6" name="Freeform 22">
                  <a:extLst>
                    <a:ext uri="{FF2B5EF4-FFF2-40B4-BE49-F238E27FC236}">
                      <a16:creationId xmlns:a16="http://schemas.microsoft.com/office/drawing/2014/main" id="{817A450D-9CA7-744D-B618-0D91DF777A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7" name="Freeform 23">
                  <a:extLst>
                    <a:ext uri="{FF2B5EF4-FFF2-40B4-BE49-F238E27FC236}">
                      <a16:creationId xmlns:a16="http://schemas.microsoft.com/office/drawing/2014/main" id="{10D23326-752E-0D4C-A730-7CBE2E711B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8" name="Freeform 24">
                  <a:extLst>
                    <a:ext uri="{FF2B5EF4-FFF2-40B4-BE49-F238E27FC236}">
                      <a16:creationId xmlns:a16="http://schemas.microsoft.com/office/drawing/2014/main" id="{3CDF2483-4C61-F648-A14F-D0F662EC53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06" name="TextBox 479">
                <a:extLst>
                  <a:ext uri="{FF2B5EF4-FFF2-40B4-BE49-F238E27FC236}">
                    <a16:creationId xmlns:a16="http://schemas.microsoft.com/office/drawing/2014/main" id="{B0AD8FA9-5656-9144-9FBA-7E4AE4C39A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09" name="Freeform 68">
                <a:extLst>
                  <a:ext uri="{FF2B5EF4-FFF2-40B4-BE49-F238E27FC236}">
                    <a16:creationId xmlns:a16="http://schemas.microsoft.com/office/drawing/2014/main" id="{F0EC2B72-6204-1E42-B41E-1AEA0035C5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11" name="TextBox 484">
                <a:extLst>
                  <a:ext uri="{FF2B5EF4-FFF2-40B4-BE49-F238E27FC236}">
                    <a16:creationId xmlns:a16="http://schemas.microsoft.com/office/drawing/2014/main" id="{E919D98C-8005-6346-A541-E346750158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59512" name="TextBox 485">
                <a:extLst>
                  <a:ext uri="{FF2B5EF4-FFF2-40B4-BE49-F238E27FC236}">
                    <a16:creationId xmlns:a16="http://schemas.microsoft.com/office/drawing/2014/main" id="{917C94EE-52B8-9547-A0B5-AF53442886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59405" name="Group 494">
              <a:extLst>
                <a:ext uri="{FF2B5EF4-FFF2-40B4-BE49-F238E27FC236}">
                  <a16:creationId xmlns:a16="http://schemas.microsoft.com/office/drawing/2014/main" id="{228EA796-DBE1-6748-8ED0-FF4FFE217F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59479" name="Group 495">
                <a:extLst>
                  <a:ext uri="{FF2B5EF4-FFF2-40B4-BE49-F238E27FC236}">
                    <a16:creationId xmlns:a16="http://schemas.microsoft.com/office/drawing/2014/main" id="{7DA4D385-773A-ED4E-B096-CAF9AE7C56C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813" y="142133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499" name="TextBox 515">
                  <a:extLst>
                    <a:ext uri="{FF2B5EF4-FFF2-40B4-BE49-F238E27FC236}">
                      <a16:creationId xmlns:a16="http://schemas.microsoft.com/office/drawing/2014/main" id="{DFE7F3F7-56D5-C043-AEB9-08C65FF9A3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59480" name="Rectangle 104">
                <a:extLst>
                  <a:ext uri="{FF2B5EF4-FFF2-40B4-BE49-F238E27FC236}">
                    <a16:creationId xmlns:a16="http://schemas.microsoft.com/office/drawing/2014/main" id="{514AD099-0548-CD4A-946F-DDBD4D89E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81" name="Rectangle 132">
                <a:extLst>
                  <a:ext uri="{FF2B5EF4-FFF2-40B4-BE49-F238E27FC236}">
                    <a16:creationId xmlns:a16="http://schemas.microsoft.com/office/drawing/2014/main" id="{9184EBB6-0C89-BC43-ADB1-4E619DAB5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80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483" name="Group 111">
                <a:extLst>
                  <a:ext uri="{FF2B5EF4-FFF2-40B4-BE49-F238E27FC236}">
                    <a16:creationId xmlns:a16="http://schemas.microsoft.com/office/drawing/2014/main" id="{621AA1A4-B0D3-4840-A41E-2D28962591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492" name="Freeform 19">
                  <a:extLst>
                    <a:ext uri="{FF2B5EF4-FFF2-40B4-BE49-F238E27FC236}">
                      <a16:creationId xmlns:a16="http://schemas.microsoft.com/office/drawing/2014/main" id="{B5B1F9D8-75A5-554A-A40C-96E140EBD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3" name="Freeform 20">
                  <a:extLst>
                    <a:ext uri="{FF2B5EF4-FFF2-40B4-BE49-F238E27FC236}">
                      <a16:creationId xmlns:a16="http://schemas.microsoft.com/office/drawing/2014/main" id="{B0220820-023B-A740-8F38-8B512A8061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4" name="Freeform 21">
                  <a:extLst>
                    <a:ext uri="{FF2B5EF4-FFF2-40B4-BE49-F238E27FC236}">
                      <a16:creationId xmlns:a16="http://schemas.microsoft.com/office/drawing/2014/main" id="{374D0D8C-AE9E-B548-B0F6-AE9F999859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5" name="Freeform 22">
                  <a:extLst>
                    <a:ext uri="{FF2B5EF4-FFF2-40B4-BE49-F238E27FC236}">
                      <a16:creationId xmlns:a16="http://schemas.microsoft.com/office/drawing/2014/main" id="{16D3F6C7-D877-CC4D-AA13-62E658956A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6" name="Freeform 23">
                  <a:extLst>
                    <a:ext uri="{FF2B5EF4-FFF2-40B4-BE49-F238E27FC236}">
                      <a16:creationId xmlns:a16="http://schemas.microsoft.com/office/drawing/2014/main" id="{861C37A2-01A3-BF4B-B996-3F2CF9A55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7" name="Freeform 24">
                  <a:extLst>
                    <a:ext uri="{FF2B5EF4-FFF2-40B4-BE49-F238E27FC236}">
                      <a16:creationId xmlns:a16="http://schemas.microsoft.com/office/drawing/2014/main" id="{AFDEBB5B-58F0-DF47-B667-82D1197FE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694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85" name="TextBox 501">
                <a:extLst>
                  <a:ext uri="{FF2B5EF4-FFF2-40B4-BE49-F238E27FC236}">
                    <a16:creationId xmlns:a16="http://schemas.microsoft.com/office/drawing/2014/main" id="{1B35DBD4-9D7B-FF4E-A818-10F26DC82E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78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69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88" name="Freeform 68">
                <a:extLst>
                  <a:ext uri="{FF2B5EF4-FFF2-40B4-BE49-F238E27FC236}">
                    <a16:creationId xmlns:a16="http://schemas.microsoft.com/office/drawing/2014/main" id="{B1517C8A-6F30-F549-8AE4-0D2E5B2904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78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90" name="TextBox 506">
                <a:extLst>
                  <a:ext uri="{FF2B5EF4-FFF2-40B4-BE49-F238E27FC236}">
                    <a16:creationId xmlns:a16="http://schemas.microsoft.com/office/drawing/2014/main" id="{ACFADDB5-9BC7-8C4C-A33C-FDAD291E1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59491" name="TextBox 507">
                <a:extLst>
                  <a:ext uri="{FF2B5EF4-FFF2-40B4-BE49-F238E27FC236}">
                    <a16:creationId xmlns:a16="http://schemas.microsoft.com/office/drawing/2014/main" id="{1B02F371-183F-4C4C-9E06-8A1C67F1A0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59406" name="Group 516">
              <a:extLst>
                <a:ext uri="{FF2B5EF4-FFF2-40B4-BE49-F238E27FC236}">
                  <a16:creationId xmlns:a16="http://schemas.microsoft.com/office/drawing/2014/main" id="{DB901B61-AA19-E749-A764-DA1A62F9F1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59458" name="Group 517">
                <a:extLst>
                  <a:ext uri="{FF2B5EF4-FFF2-40B4-BE49-F238E27FC236}">
                    <a16:creationId xmlns:a16="http://schemas.microsoft.com/office/drawing/2014/main" id="{72AAD9CB-F176-D74A-B08D-C9028B940BF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605" y="1420068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478" name="TextBox 537">
                  <a:extLst>
                    <a:ext uri="{FF2B5EF4-FFF2-40B4-BE49-F238E27FC236}">
                      <a16:creationId xmlns:a16="http://schemas.microsoft.com/office/drawing/2014/main" id="{E592F7A9-91FB-D347-93F9-B86493B1690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59459" name="Rectangle 104">
                <a:extLst>
                  <a:ext uri="{FF2B5EF4-FFF2-40B4-BE49-F238E27FC236}">
                    <a16:creationId xmlns:a16="http://schemas.microsoft.com/office/drawing/2014/main" id="{0A6D6F98-32E6-9C4D-833B-03FB58363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60" name="Rectangle 132">
                <a:extLst>
                  <a:ext uri="{FF2B5EF4-FFF2-40B4-BE49-F238E27FC236}">
                    <a16:creationId xmlns:a16="http://schemas.microsoft.com/office/drawing/2014/main" id="{9F7C8639-F954-A742-931E-64DACAE66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103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462" name="Group 111">
                <a:extLst>
                  <a:ext uri="{FF2B5EF4-FFF2-40B4-BE49-F238E27FC236}">
                    <a16:creationId xmlns:a16="http://schemas.microsoft.com/office/drawing/2014/main" id="{3E58B2D2-2EF5-B749-B0B5-AC6457FC6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471" name="Freeform 19">
                  <a:extLst>
                    <a:ext uri="{FF2B5EF4-FFF2-40B4-BE49-F238E27FC236}">
                      <a16:creationId xmlns:a16="http://schemas.microsoft.com/office/drawing/2014/main" id="{1BAF57E3-073D-FF40-BE69-0DAB6CBEDC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2" name="Freeform 20">
                  <a:extLst>
                    <a:ext uri="{FF2B5EF4-FFF2-40B4-BE49-F238E27FC236}">
                      <a16:creationId xmlns:a16="http://schemas.microsoft.com/office/drawing/2014/main" id="{74DED996-FA6F-124C-B519-BD292EB18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3" name="Freeform 21">
                  <a:extLst>
                    <a:ext uri="{FF2B5EF4-FFF2-40B4-BE49-F238E27FC236}">
                      <a16:creationId xmlns:a16="http://schemas.microsoft.com/office/drawing/2014/main" id="{B5A312D8-5FE8-9A4A-B233-64B88C731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4" name="Freeform 22">
                  <a:extLst>
                    <a:ext uri="{FF2B5EF4-FFF2-40B4-BE49-F238E27FC236}">
                      <a16:creationId xmlns:a16="http://schemas.microsoft.com/office/drawing/2014/main" id="{C3F95877-E4A9-D647-A187-EF7BCDC01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5" name="Freeform 23">
                  <a:extLst>
                    <a:ext uri="{FF2B5EF4-FFF2-40B4-BE49-F238E27FC236}">
                      <a16:creationId xmlns:a16="http://schemas.microsoft.com/office/drawing/2014/main" id="{08C3FFD8-106C-FA49-8F2C-D8C71DF59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6" name="Freeform 24">
                  <a:extLst>
                    <a:ext uri="{FF2B5EF4-FFF2-40B4-BE49-F238E27FC236}">
                      <a16:creationId xmlns:a16="http://schemas.microsoft.com/office/drawing/2014/main" id="{916772CE-75E4-8E43-8CD9-A3983701F0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575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64" name="TextBox 523">
                <a:extLst>
                  <a:ext uri="{FF2B5EF4-FFF2-40B4-BE49-F238E27FC236}">
                    <a16:creationId xmlns:a16="http://schemas.microsoft.com/office/drawing/2014/main" id="{A3FD770F-4009-544F-A143-AC77AFCEB7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666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57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67" name="Freeform 68">
                <a:extLst>
                  <a:ext uri="{FF2B5EF4-FFF2-40B4-BE49-F238E27FC236}">
                    <a16:creationId xmlns:a16="http://schemas.microsoft.com/office/drawing/2014/main" id="{7D0783A1-AB63-3842-9597-C9561C00A0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666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69" name="TextBox 528">
                <a:extLst>
                  <a:ext uri="{FF2B5EF4-FFF2-40B4-BE49-F238E27FC236}">
                    <a16:creationId xmlns:a16="http://schemas.microsoft.com/office/drawing/2014/main" id="{437AAD08-0993-EF43-BDEA-D259981C16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59470" name="TextBox 529">
                <a:extLst>
                  <a:ext uri="{FF2B5EF4-FFF2-40B4-BE49-F238E27FC236}">
                    <a16:creationId xmlns:a16="http://schemas.microsoft.com/office/drawing/2014/main" id="{F2453E72-311F-7E41-88A7-B38E045F36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5061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8A3DEFEC-2A0D-E944-B548-7B8D3DF14C4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 rot="16200000">
              <a:off x="2599653" y="5952093"/>
              <a:ext cx="0" cy="38260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9409" name="Group 111">
              <a:extLst>
                <a:ext uri="{FF2B5EF4-FFF2-40B4-BE49-F238E27FC236}">
                  <a16:creationId xmlns:a16="http://schemas.microsoft.com/office/drawing/2014/main" id="{774F6B9C-3BA2-B64F-A2E0-B9EEC9DC9952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2007095" y="5899112"/>
              <a:ext cx="342438" cy="483044"/>
              <a:chOff x="2783" y="1170"/>
              <a:chExt cx="300" cy="445"/>
            </a:xfrm>
          </p:grpSpPr>
          <p:sp>
            <p:nvSpPr>
              <p:cNvPr id="59452" name="Freeform 19">
                <a:extLst>
                  <a:ext uri="{FF2B5EF4-FFF2-40B4-BE49-F238E27FC236}">
                    <a16:creationId xmlns:a16="http://schemas.microsoft.com/office/drawing/2014/main" id="{A5B6B506-B093-1F48-9663-081990CAD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38"/>
                <a:ext cx="155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3" name="Freeform 20">
                <a:extLst>
                  <a:ext uri="{FF2B5EF4-FFF2-40B4-BE49-F238E27FC236}">
                    <a16:creationId xmlns:a16="http://schemas.microsoft.com/office/drawing/2014/main" id="{EDF811BF-8C5A-BC44-AAEE-9A31AD4AF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4" name="Freeform 21">
                <a:extLst>
                  <a:ext uri="{FF2B5EF4-FFF2-40B4-BE49-F238E27FC236}">
                    <a16:creationId xmlns:a16="http://schemas.microsoft.com/office/drawing/2014/main" id="{61F248DD-DECC-714D-8B5D-099B43773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23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5" name="Freeform 22">
                <a:extLst>
                  <a:ext uri="{FF2B5EF4-FFF2-40B4-BE49-F238E27FC236}">
                    <a16:creationId xmlns:a16="http://schemas.microsoft.com/office/drawing/2014/main" id="{4B2219E7-4CB8-F347-82A6-55CABBFF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6" name="Freeform 23">
                <a:extLst>
                  <a:ext uri="{FF2B5EF4-FFF2-40B4-BE49-F238E27FC236}">
                    <a16:creationId xmlns:a16="http://schemas.microsoft.com/office/drawing/2014/main" id="{BB677092-3CBC-C34A-B229-6A89B2F1B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70"/>
                <a:ext cx="151" cy="58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7" name="Freeform 24">
                <a:extLst>
                  <a:ext uri="{FF2B5EF4-FFF2-40B4-BE49-F238E27FC236}">
                    <a16:creationId xmlns:a16="http://schemas.microsoft.com/office/drawing/2014/main" id="{BE382F22-DFFE-784E-B245-351205670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170"/>
                <a:ext cx="151" cy="58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43" name="Straight Connector 542">
              <a:extLst>
                <a:ext uri="{FF2B5EF4-FFF2-40B4-BE49-F238E27FC236}">
                  <a16:creationId xmlns:a16="http://schemas.microsoft.com/office/drawing/2014/main" id="{A723C958-251A-674F-9299-67474E043EF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65202" y="6229109"/>
              <a:ext cx="1404985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411" name="Freeform 68">
              <a:extLst>
                <a:ext uri="{FF2B5EF4-FFF2-40B4-BE49-F238E27FC236}">
                  <a16:creationId xmlns:a16="http://schemas.microsoft.com/office/drawing/2014/main" id="{C8026541-1F6E-6E47-9215-7A6D2FEBA18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1050" y="6199188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770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413" name="Rectangle 147">
              <a:extLst>
                <a:ext uri="{FF2B5EF4-FFF2-40B4-BE49-F238E27FC236}">
                  <a16:creationId xmlns:a16="http://schemas.microsoft.com/office/drawing/2014/main" id="{9CB9A432-4B42-1F49-BAED-126F26F05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491" y="6533693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14" name="Rectangle 147">
              <a:extLst>
                <a:ext uri="{FF2B5EF4-FFF2-40B4-BE49-F238E27FC236}">
                  <a16:creationId xmlns:a16="http://schemas.microsoft.com/office/drawing/2014/main" id="{BA2BE90E-3039-764A-AD8B-B8FFAC49F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580" y="6013869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C9ACFBB4-09AE-5846-98BF-A396BD0AED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5202" y="6664038"/>
              <a:ext cx="2187649" cy="634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416" name="Freeform 68">
              <a:extLst>
                <a:ext uri="{FF2B5EF4-FFF2-40B4-BE49-F238E27FC236}">
                  <a16:creationId xmlns:a16="http://schemas.microsoft.com/office/drawing/2014/main" id="{C69B46A2-BBA9-5E4F-B4C8-9329AA3CB5FE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2250" y="34820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Freeform 68">
              <a:extLst>
                <a:ext uri="{FF2B5EF4-FFF2-40B4-BE49-F238E27FC236}">
                  <a16:creationId xmlns:a16="http://schemas.microsoft.com/office/drawing/2014/main" id="{5BF7580A-B3B3-E949-9238-B5B062FC31F4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580250" y="34805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Trapezoid 109">
              <a:extLst>
                <a:ext uri="{FF2B5EF4-FFF2-40B4-BE49-F238E27FC236}">
                  <a16:creationId xmlns:a16="http://schemas.microsoft.com/office/drawing/2014/main" id="{22E312AA-6931-DB43-95D9-48982511B96A}"/>
                </a:ext>
              </a:extLst>
            </p:cNvPr>
            <p:cNvSpPr/>
            <p:nvPr/>
          </p:nvSpPr>
          <p:spPr bwMode="auto">
            <a:xfrm rot="5400000" flipH="1">
              <a:off x="538389" y="4622703"/>
              <a:ext cx="2520685" cy="36513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9419" name="Group 27">
              <a:extLst>
                <a:ext uri="{FF2B5EF4-FFF2-40B4-BE49-F238E27FC236}">
                  <a16:creationId xmlns:a16="http://schemas.microsoft.com/office/drawing/2014/main" id="{6128E400-3486-EB40-AE1F-1D5C33B7B0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59450" name="Rectangle 136">
                <a:extLst>
                  <a:ext uri="{FF2B5EF4-FFF2-40B4-BE49-F238E27FC236}">
                    <a16:creationId xmlns:a16="http://schemas.microsoft.com/office/drawing/2014/main" id="{8C15F35E-5F57-0143-A4B1-822A1A5D4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1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44"/>
              <a:ext cx="0" cy="2373063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421" name="Freeform 68">
              <a:extLst>
                <a:ext uri="{FF2B5EF4-FFF2-40B4-BE49-F238E27FC236}">
                  <a16:creationId xmlns:a16="http://schemas.microsoft.com/office/drawing/2014/main" id="{23CB55BF-55AE-034D-A431-6EB17BF749D2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Trapezoid 109">
              <a:extLst>
                <a:ext uri="{FF2B5EF4-FFF2-40B4-BE49-F238E27FC236}">
                  <a16:creationId xmlns:a16="http://schemas.microsoft.com/office/drawing/2014/main" id="{C27AAB12-5A6D-C845-B7B4-B87E993BAD60}"/>
                </a:ext>
              </a:extLst>
            </p:cNvPr>
            <p:cNvSpPr/>
            <p:nvPr/>
          </p:nvSpPr>
          <p:spPr bwMode="auto">
            <a:xfrm rot="5400000" flipH="1">
              <a:off x="4163423" y="1851534"/>
              <a:ext cx="436516" cy="727099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  <a:gd name="connsiteX0" fmla="*/ 605618 w 605618"/>
                <a:gd name="connsiteY0" fmla="*/ 13467467 h 13477264"/>
                <a:gd name="connsiteX1" fmla="*/ 23 w 605618"/>
                <a:gd name="connsiteY1" fmla="*/ 13477263 h 13477264"/>
                <a:gd name="connsiteX2" fmla="*/ 7622 w 605618"/>
                <a:gd name="connsiteY2" fmla="*/ 0 h 13477264"/>
                <a:gd name="connsiteX0" fmla="*/ 614414 w 614414"/>
                <a:gd name="connsiteY0" fmla="*/ 13467467 h 13467468"/>
                <a:gd name="connsiteX1" fmla="*/ 11 w 614414"/>
                <a:gd name="connsiteY1" fmla="*/ 13441437 h 13467468"/>
                <a:gd name="connsiteX2" fmla="*/ 16418 w 614414"/>
                <a:gd name="connsiteY2" fmla="*/ 0 h 13467468"/>
                <a:gd name="connsiteX0" fmla="*/ 596120 w 596120"/>
                <a:gd name="connsiteY0" fmla="*/ 13674160 h 13674160"/>
                <a:gd name="connsiteX1" fmla="*/ 11 w 596120"/>
                <a:gd name="connsiteY1" fmla="*/ 13441437 h 13674160"/>
                <a:gd name="connsiteX2" fmla="*/ 16418 w 596120"/>
                <a:gd name="connsiteY2" fmla="*/ 0 h 13674160"/>
                <a:gd name="connsiteX0" fmla="*/ 596120 w 596120"/>
                <a:gd name="connsiteY0" fmla="*/ 13674160 h 13674160"/>
                <a:gd name="connsiteX1" fmla="*/ 11 w 596120"/>
                <a:gd name="connsiteY1" fmla="*/ 13656397 h 13674160"/>
                <a:gd name="connsiteX2" fmla="*/ 16418 w 596120"/>
                <a:gd name="connsiteY2" fmla="*/ 0 h 13674160"/>
                <a:gd name="connsiteX0" fmla="*/ 607291 w 607291"/>
                <a:gd name="connsiteY0" fmla="*/ 13674160 h 13674160"/>
                <a:gd name="connsiteX1" fmla="*/ 7 w 607291"/>
                <a:gd name="connsiteY1" fmla="*/ 13671550 h 13674160"/>
                <a:gd name="connsiteX2" fmla="*/ 27589 w 607291"/>
                <a:gd name="connsiteY2" fmla="*/ 0 h 136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91" h="13674160">
                  <a:moveTo>
                    <a:pt x="607291" y="13674160"/>
                  </a:moveTo>
                  <a:lnTo>
                    <a:pt x="7" y="13671550"/>
                  </a:lnTo>
                  <a:cubicBezTo>
                    <a:pt x="-518" y="13638979"/>
                    <a:pt x="28114" y="32571"/>
                    <a:pt x="27589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9423" name="Rectangle 147">
              <a:extLst>
                <a:ext uri="{FF2B5EF4-FFF2-40B4-BE49-F238E27FC236}">
                  <a16:creationId xmlns:a16="http://schemas.microsoft.com/office/drawing/2014/main" id="{3F2AE4DA-11AD-3141-B098-ABC835572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2695" y="5562228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59424" name="Group 1">
              <a:extLst>
                <a:ext uri="{FF2B5EF4-FFF2-40B4-BE49-F238E27FC236}">
                  <a16:creationId xmlns:a16="http://schemas.microsoft.com/office/drawing/2014/main" id="{50890B24-70CC-F843-BF51-A15AD92FF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4392" y="3955758"/>
              <a:ext cx="8200928" cy="1379228"/>
              <a:chOff x="604664" y="3955758"/>
              <a:chExt cx="8200928" cy="1379228"/>
            </a:xfrm>
          </p:grpSpPr>
          <p:grpSp>
            <p:nvGrpSpPr>
              <p:cNvPr id="59433" name="Group 219">
                <a:extLst>
                  <a:ext uri="{FF2B5EF4-FFF2-40B4-BE49-F238E27FC236}">
                    <a16:creationId xmlns:a16="http://schemas.microsoft.com/office/drawing/2014/main" id="{034746A3-1275-EB4F-A65B-169D5BCC7C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372039" y="4756003"/>
                <a:ext cx="1433553" cy="578983"/>
                <a:chOff x="7296930" y="3090797"/>
                <a:chExt cx="1433553" cy="578983"/>
              </a:xfrm>
            </p:grpSpPr>
            <p:sp>
              <p:nvSpPr>
                <p:cNvPr id="59443" name="Line 3">
                  <a:extLst>
                    <a:ext uri="{FF2B5EF4-FFF2-40B4-BE49-F238E27FC236}">
                      <a16:creationId xmlns:a16="http://schemas.microsoft.com/office/drawing/2014/main" id="{19620509-105B-6940-8D18-5287795FBB6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143864" y="3357921"/>
                  <a:ext cx="4967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4" name="Freeform 6">
                  <a:extLst>
                    <a:ext uri="{FF2B5EF4-FFF2-40B4-BE49-F238E27FC236}">
                      <a16:creationId xmlns:a16="http://schemas.microsoft.com/office/drawing/2014/main" id="{779EF6E9-E234-2045-A0D9-54339CD69B7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96930" y="3090797"/>
                  <a:ext cx="715962" cy="284162"/>
                </a:xfrm>
                <a:custGeom>
                  <a:avLst/>
                  <a:gdLst>
                    <a:gd name="T0" fmla="*/ 2147483646 w 997"/>
                    <a:gd name="T1" fmla="*/ 0 h 395"/>
                    <a:gd name="T2" fmla="*/ 2147483646 w 997"/>
                    <a:gd name="T3" fmla="*/ 0 h 395"/>
                    <a:gd name="T4" fmla="*/ 2147483646 w 997"/>
                    <a:gd name="T5" fmla="*/ 0 h 395"/>
                    <a:gd name="T6" fmla="*/ 2147483646 w 997"/>
                    <a:gd name="T7" fmla="*/ 2147483646 h 395"/>
                    <a:gd name="T8" fmla="*/ 2147483646 w 997"/>
                    <a:gd name="T9" fmla="*/ 2147483646 h 395"/>
                    <a:gd name="T10" fmla="*/ 2147483646 w 997"/>
                    <a:gd name="T11" fmla="*/ 2147483646 h 395"/>
                    <a:gd name="T12" fmla="*/ 2147483646 w 997"/>
                    <a:gd name="T13" fmla="*/ 2147483646 h 395"/>
                    <a:gd name="T14" fmla="*/ 2147483646 w 997"/>
                    <a:gd name="T15" fmla="*/ 2147483646 h 395"/>
                    <a:gd name="T16" fmla="*/ 2147483646 w 997"/>
                    <a:gd name="T17" fmla="*/ 2147483646 h 395"/>
                    <a:gd name="T18" fmla="*/ 2147483646 w 997"/>
                    <a:gd name="T19" fmla="*/ 2147483646 h 395"/>
                    <a:gd name="T20" fmla="*/ 2147483646 w 997"/>
                    <a:gd name="T21" fmla="*/ 2147483646 h 395"/>
                    <a:gd name="T22" fmla="*/ 2147483646 w 997"/>
                    <a:gd name="T23" fmla="*/ 2147483646 h 395"/>
                    <a:gd name="T24" fmla="*/ 2147483646 w 997"/>
                    <a:gd name="T25" fmla="*/ 2147483646 h 395"/>
                    <a:gd name="T26" fmla="*/ 2147483646 w 997"/>
                    <a:gd name="T27" fmla="*/ 2147483646 h 395"/>
                    <a:gd name="T28" fmla="*/ 2147483646 w 997"/>
                    <a:gd name="T29" fmla="*/ 2147483646 h 395"/>
                    <a:gd name="T30" fmla="*/ 2147483646 w 997"/>
                    <a:gd name="T31" fmla="*/ 2147483646 h 395"/>
                    <a:gd name="T32" fmla="*/ 2147483646 w 997"/>
                    <a:gd name="T33" fmla="*/ 2147483646 h 395"/>
                    <a:gd name="T34" fmla="*/ 2147483646 w 997"/>
                    <a:gd name="T35" fmla="*/ 2147483646 h 395"/>
                    <a:gd name="T36" fmla="*/ 2147483646 w 997"/>
                    <a:gd name="T37" fmla="*/ 2147483646 h 395"/>
                    <a:gd name="T38" fmla="*/ 2147483646 w 997"/>
                    <a:gd name="T39" fmla="*/ 2147483646 h 395"/>
                    <a:gd name="T40" fmla="*/ 2147483646 w 997"/>
                    <a:gd name="T41" fmla="*/ 2147483646 h 395"/>
                    <a:gd name="T42" fmla="*/ 2147483646 w 997"/>
                    <a:gd name="T43" fmla="*/ 2147483646 h 395"/>
                    <a:gd name="T44" fmla="*/ 2147483646 w 997"/>
                    <a:gd name="T45" fmla="*/ 2147483646 h 395"/>
                    <a:gd name="T46" fmla="*/ 2147483646 w 997"/>
                    <a:gd name="T47" fmla="*/ 2147483646 h 395"/>
                    <a:gd name="T48" fmla="*/ 2147483646 w 997"/>
                    <a:gd name="T49" fmla="*/ 2147483646 h 395"/>
                    <a:gd name="T50" fmla="*/ 2147483646 w 997"/>
                    <a:gd name="T51" fmla="*/ 2147483646 h 395"/>
                    <a:gd name="T52" fmla="*/ 2147483646 w 997"/>
                    <a:gd name="T53" fmla="*/ 2147483646 h 395"/>
                    <a:gd name="T54" fmla="*/ 2147483646 w 997"/>
                    <a:gd name="T55" fmla="*/ 2147483646 h 395"/>
                    <a:gd name="T56" fmla="*/ 2147483646 w 997"/>
                    <a:gd name="T57" fmla="*/ 2147483646 h 395"/>
                    <a:gd name="T58" fmla="*/ 2147483646 w 997"/>
                    <a:gd name="T59" fmla="*/ 2147483646 h 395"/>
                    <a:gd name="T60" fmla="*/ 2147483646 w 997"/>
                    <a:gd name="T61" fmla="*/ 2147483646 h 395"/>
                    <a:gd name="T62" fmla="*/ 2147483646 w 997"/>
                    <a:gd name="T63" fmla="*/ 2147483646 h 395"/>
                    <a:gd name="T64" fmla="*/ 2147483646 w 997"/>
                    <a:gd name="T65" fmla="*/ 2147483646 h 395"/>
                    <a:gd name="T66" fmla="*/ 2147483646 w 997"/>
                    <a:gd name="T67" fmla="*/ 2147483646 h 395"/>
                    <a:gd name="T68" fmla="*/ 2147483646 w 997"/>
                    <a:gd name="T69" fmla="*/ 2147483646 h 395"/>
                    <a:gd name="T70" fmla="*/ 2147483646 w 997"/>
                    <a:gd name="T71" fmla="*/ 2147483646 h 395"/>
                    <a:gd name="T72" fmla="*/ 2147483646 w 997"/>
                    <a:gd name="T73" fmla="*/ 2147483646 h 395"/>
                    <a:gd name="T74" fmla="*/ 2147483646 w 997"/>
                    <a:gd name="T75" fmla="*/ 2147483646 h 395"/>
                    <a:gd name="T76" fmla="*/ 2147483646 w 997"/>
                    <a:gd name="T77" fmla="*/ 2147483646 h 395"/>
                    <a:gd name="T78" fmla="*/ 2147483646 w 997"/>
                    <a:gd name="T79" fmla="*/ 2147483646 h 395"/>
                    <a:gd name="T80" fmla="*/ 2147483646 w 997"/>
                    <a:gd name="T81" fmla="*/ 2147483646 h 395"/>
                    <a:gd name="T82" fmla="*/ 2147483646 w 997"/>
                    <a:gd name="T83" fmla="*/ 2147483646 h 395"/>
                    <a:gd name="T84" fmla="*/ 2147483646 w 997"/>
                    <a:gd name="T85" fmla="*/ 2147483646 h 395"/>
                    <a:gd name="T86" fmla="*/ 2147483646 w 997"/>
                    <a:gd name="T87" fmla="*/ 2147483646 h 395"/>
                    <a:gd name="T88" fmla="*/ 2147483646 w 997"/>
                    <a:gd name="T89" fmla="*/ 2147483646 h 395"/>
                    <a:gd name="T90" fmla="*/ 2147483646 w 997"/>
                    <a:gd name="T91" fmla="*/ 2147483646 h 395"/>
                    <a:gd name="T92" fmla="*/ 2147483646 w 997"/>
                    <a:gd name="T93" fmla="*/ 2147483646 h 395"/>
                    <a:gd name="T94" fmla="*/ 2147483646 w 997"/>
                    <a:gd name="T95" fmla="*/ 2147483646 h 395"/>
                    <a:gd name="T96" fmla="*/ 2147483646 w 997"/>
                    <a:gd name="T97" fmla="*/ 2147483646 h 395"/>
                    <a:gd name="T98" fmla="*/ 2147483646 w 997"/>
                    <a:gd name="T99" fmla="*/ 2147483646 h 395"/>
                    <a:gd name="T100" fmla="*/ 2147483646 w 997"/>
                    <a:gd name="T101" fmla="*/ 2147483646 h 395"/>
                    <a:gd name="T102" fmla="*/ 2147483646 w 997"/>
                    <a:gd name="T103" fmla="*/ 2147483646 h 395"/>
                    <a:gd name="T104" fmla="*/ 2147483646 w 997"/>
                    <a:gd name="T105" fmla="*/ 2147483646 h 395"/>
                    <a:gd name="T106" fmla="*/ 2147483646 w 997"/>
                    <a:gd name="T107" fmla="*/ 2147483646 h 395"/>
                    <a:gd name="T108" fmla="*/ 2147483646 w 997"/>
                    <a:gd name="T109" fmla="*/ 2147483646 h 395"/>
                    <a:gd name="T110" fmla="*/ 2147483646 w 997"/>
                    <a:gd name="T111" fmla="*/ 2147483646 h 395"/>
                    <a:gd name="T112" fmla="*/ 2147483646 w 997"/>
                    <a:gd name="T113" fmla="*/ 2147483646 h 395"/>
                    <a:gd name="T114" fmla="*/ 2147483646 w 997"/>
                    <a:gd name="T115" fmla="*/ 2147483646 h 395"/>
                    <a:gd name="T116" fmla="*/ 2147483646 w 997"/>
                    <a:gd name="T117" fmla="*/ 2147483646 h 395"/>
                    <a:gd name="T118" fmla="*/ 2147483646 w 997"/>
                    <a:gd name="T119" fmla="*/ 2147483646 h 395"/>
                    <a:gd name="T120" fmla="*/ 2147483646 w 997"/>
                    <a:gd name="T121" fmla="*/ 2147483646 h 39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97" h="395">
                      <a:moveTo>
                        <a:pt x="0" y="0"/>
                      </a:moveTo>
                      <a:lnTo>
                        <a:pt x="38" y="0"/>
                      </a:lnTo>
                      <a:lnTo>
                        <a:pt x="73" y="0"/>
                      </a:lnTo>
                      <a:lnTo>
                        <a:pt x="107" y="0"/>
                      </a:lnTo>
                      <a:lnTo>
                        <a:pt x="139" y="0"/>
                      </a:lnTo>
                      <a:lnTo>
                        <a:pt x="167" y="0"/>
                      </a:lnTo>
                      <a:lnTo>
                        <a:pt x="195" y="0"/>
                      </a:lnTo>
                      <a:lnTo>
                        <a:pt x="220" y="0"/>
                      </a:lnTo>
                      <a:lnTo>
                        <a:pt x="244" y="0"/>
                      </a:lnTo>
                      <a:lnTo>
                        <a:pt x="264" y="0"/>
                      </a:lnTo>
                      <a:lnTo>
                        <a:pt x="284" y="0"/>
                      </a:lnTo>
                      <a:lnTo>
                        <a:pt x="302" y="0"/>
                      </a:lnTo>
                      <a:lnTo>
                        <a:pt x="319" y="0"/>
                      </a:lnTo>
                      <a:lnTo>
                        <a:pt x="334" y="0"/>
                      </a:lnTo>
                      <a:lnTo>
                        <a:pt x="347" y="0"/>
                      </a:lnTo>
                      <a:lnTo>
                        <a:pt x="359" y="0"/>
                      </a:lnTo>
                      <a:lnTo>
                        <a:pt x="371" y="0"/>
                      </a:lnTo>
                      <a:lnTo>
                        <a:pt x="381" y="0"/>
                      </a:lnTo>
                      <a:lnTo>
                        <a:pt x="389" y="0"/>
                      </a:lnTo>
                      <a:lnTo>
                        <a:pt x="398" y="0"/>
                      </a:lnTo>
                      <a:lnTo>
                        <a:pt x="404" y="0"/>
                      </a:lnTo>
                      <a:lnTo>
                        <a:pt x="411" y="0"/>
                      </a:lnTo>
                      <a:lnTo>
                        <a:pt x="416" y="0"/>
                      </a:lnTo>
                      <a:lnTo>
                        <a:pt x="421" y="0"/>
                      </a:lnTo>
                      <a:lnTo>
                        <a:pt x="426" y="0"/>
                      </a:lnTo>
                      <a:lnTo>
                        <a:pt x="429" y="0"/>
                      </a:lnTo>
                      <a:lnTo>
                        <a:pt x="433" y="0"/>
                      </a:lnTo>
                      <a:lnTo>
                        <a:pt x="436" y="2"/>
                      </a:lnTo>
                      <a:lnTo>
                        <a:pt x="439" y="2"/>
                      </a:lnTo>
                      <a:lnTo>
                        <a:pt x="441" y="2"/>
                      </a:lnTo>
                      <a:lnTo>
                        <a:pt x="444" y="2"/>
                      </a:lnTo>
                      <a:lnTo>
                        <a:pt x="448" y="2"/>
                      </a:lnTo>
                      <a:lnTo>
                        <a:pt x="449" y="2"/>
                      </a:lnTo>
                      <a:lnTo>
                        <a:pt x="453" y="2"/>
                      </a:lnTo>
                      <a:lnTo>
                        <a:pt x="454" y="2"/>
                      </a:lnTo>
                      <a:lnTo>
                        <a:pt x="458" y="2"/>
                      </a:lnTo>
                      <a:lnTo>
                        <a:pt x="459" y="4"/>
                      </a:lnTo>
                      <a:lnTo>
                        <a:pt x="463" y="4"/>
                      </a:lnTo>
                      <a:lnTo>
                        <a:pt x="464" y="4"/>
                      </a:lnTo>
                      <a:lnTo>
                        <a:pt x="466" y="4"/>
                      </a:lnTo>
                      <a:lnTo>
                        <a:pt x="468" y="4"/>
                      </a:lnTo>
                      <a:lnTo>
                        <a:pt x="469" y="4"/>
                      </a:lnTo>
                      <a:lnTo>
                        <a:pt x="471" y="4"/>
                      </a:lnTo>
                      <a:lnTo>
                        <a:pt x="473" y="4"/>
                      </a:lnTo>
                      <a:lnTo>
                        <a:pt x="474" y="4"/>
                      </a:lnTo>
                      <a:lnTo>
                        <a:pt x="476" y="4"/>
                      </a:lnTo>
                      <a:lnTo>
                        <a:pt x="478" y="4"/>
                      </a:lnTo>
                      <a:lnTo>
                        <a:pt x="479" y="4"/>
                      </a:lnTo>
                      <a:lnTo>
                        <a:pt x="479" y="5"/>
                      </a:lnTo>
                      <a:lnTo>
                        <a:pt x="481" y="5"/>
                      </a:lnTo>
                      <a:lnTo>
                        <a:pt x="483" y="5"/>
                      </a:lnTo>
                      <a:lnTo>
                        <a:pt x="484" y="5"/>
                      </a:lnTo>
                      <a:lnTo>
                        <a:pt x="486" y="5"/>
                      </a:lnTo>
                      <a:lnTo>
                        <a:pt x="488" y="5"/>
                      </a:lnTo>
                      <a:lnTo>
                        <a:pt x="489" y="5"/>
                      </a:lnTo>
                      <a:lnTo>
                        <a:pt x="491" y="5"/>
                      </a:lnTo>
                      <a:lnTo>
                        <a:pt x="493" y="5"/>
                      </a:lnTo>
                      <a:lnTo>
                        <a:pt x="494" y="7"/>
                      </a:lnTo>
                      <a:lnTo>
                        <a:pt x="496" y="7"/>
                      </a:lnTo>
                      <a:lnTo>
                        <a:pt x="498" y="7"/>
                      </a:lnTo>
                      <a:lnTo>
                        <a:pt x="499" y="7"/>
                      </a:lnTo>
                      <a:lnTo>
                        <a:pt x="501" y="7"/>
                      </a:lnTo>
                      <a:lnTo>
                        <a:pt x="504" y="7"/>
                      </a:lnTo>
                      <a:lnTo>
                        <a:pt x="506" y="9"/>
                      </a:lnTo>
                      <a:lnTo>
                        <a:pt x="509" y="9"/>
                      </a:lnTo>
                      <a:lnTo>
                        <a:pt x="511" y="9"/>
                      </a:lnTo>
                      <a:lnTo>
                        <a:pt x="514" y="9"/>
                      </a:lnTo>
                      <a:lnTo>
                        <a:pt x="516" y="10"/>
                      </a:lnTo>
                      <a:lnTo>
                        <a:pt x="519" y="10"/>
                      </a:lnTo>
                      <a:lnTo>
                        <a:pt x="521" y="10"/>
                      </a:lnTo>
                      <a:lnTo>
                        <a:pt x="523" y="10"/>
                      </a:lnTo>
                      <a:lnTo>
                        <a:pt x="524" y="10"/>
                      </a:lnTo>
                      <a:lnTo>
                        <a:pt x="526" y="10"/>
                      </a:lnTo>
                      <a:lnTo>
                        <a:pt x="528" y="12"/>
                      </a:lnTo>
                      <a:lnTo>
                        <a:pt x="529" y="12"/>
                      </a:lnTo>
                      <a:lnTo>
                        <a:pt x="531" y="12"/>
                      </a:lnTo>
                      <a:lnTo>
                        <a:pt x="533" y="12"/>
                      </a:lnTo>
                      <a:lnTo>
                        <a:pt x="535" y="12"/>
                      </a:lnTo>
                      <a:lnTo>
                        <a:pt x="536" y="12"/>
                      </a:lnTo>
                      <a:lnTo>
                        <a:pt x="538" y="14"/>
                      </a:lnTo>
                      <a:lnTo>
                        <a:pt x="540" y="14"/>
                      </a:lnTo>
                      <a:lnTo>
                        <a:pt x="541" y="14"/>
                      </a:lnTo>
                      <a:lnTo>
                        <a:pt x="543" y="14"/>
                      </a:lnTo>
                      <a:lnTo>
                        <a:pt x="543" y="15"/>
                      </a:lnTo>
                      <a:lnTo>
                        <a:pt x="545" y="15"/>
                      </a:lnTo>
                      <a:lnTo>
                        <a:pt x="546" y="15"/>
                      </a:lnTo>
                      <a:lnTo>
                        <a:pt x="548" y="15"/>
                      </a:lnTo>
                      <a:lnTo>
                        <a:pt x="551" y="17"/>
                      </a:lnTo>
                      <a:lnTo>
                        <a:pt x="553" y="17"/>
                      </a:lnTo>
                      <a:lnTo>
                        <a:pt x="555" y="17"/>
                      </a:lnTo>
                      <a:lnTo>
                        <a:pt x="556" y="19"/>
                      </a:lnTo>
                      <a:lnTo>
                        <a:pt x="558" y="19"/>
                      </a:lnTo>
                      <a:lnTo>
                        <a:pt x="561" y="20"/>
                      </a:lnTo>
                      <a:lnTo>
                        <a:pt x="563" y="20"/>
                      </a:lnTo>
                      <a:lnTo>
                        <a:pt x="566" y="22"/>
                      </a:lnTo>
                      <a:lnTo>
                        <a:pt x="570" y="22"/>
                      </a:lnTo>
                      <a:lnTo>
                        <a:pt x="571" y="24"/>
                      </a:lnTo>
                      <a:lnTo>
                        <a:pt x="575" y="24"/>
                      </a:lnTo>
                      <a:lnTo>
                        <a:pt x="578" y="25"/>
                      </a:lnTo>
                      <a:lnTo>
                        <a:pt x="581" y="25"/>
                      </a:lnTo>
                      <a:lnTo>
                        <a:pt x="583" y="27"/>
                      </a:lnTo>
                      <a:lnTo>
                        <a:pt x="586" y="27"/>
                      </a:lnTo>
                      <a:lnTo>
                        <a:pt x="588" y="29"/>
                      </a:lnTo>
                      <a:lnTo>
                        <a:pt x="590" y="29"/>
                      </a:lnTo>
                      <a:lnTo>
                        <a:pt x="591" y="29"/>
                      </a:lnTo>
                      <a:lnTo>
                        <a:pt x="593" y="30"/>
                      </a:lnTo>
                      <a:lnTo>
                        <a:pt x="596" y="30"/>
                      </a:lnTo>
                      <a:lnTo>
                        <a:pt x="598" y="30"/>
                      </a:lnTo>
                      <a:lnTo>
                        <a:pt x="600" y="32"/>
                      </a:lnTo>
                      <a:lnTo>
                        <a:pt x="601" y="32"/>
                      </a:lnTo>
                      <a:lnTo>
                        <a:pt x="603" y="34"/>
                      </a:lnTo>
                      <a:lnTo>
                        <a:pt x="605" y="34"/>
                      </a:lnTo>
                      <a:lnTo>
                        <a:pt x="606" y="35"/>
                      </a:lnTo>
                      <a:lnTo>
                        <a:pt x="608" y="35"/>
                      </a:lnTo>
                      <a:lnTo>
                        <a:pt x="610" y="35"/>
                      </a:lnTo>
                      <a:lnTo>
                        <a:pt x="611" y="37"/>
                      </a:lnTo>
                      <a:lnTo>
                        <a:pt x="613" y="37"/>
                      </a:lnTo>
                      <a:lnTo>
                        <a:pt x="615" y="39"/>
                      </a:lnTo>
                      <a:lnTo>
                        <a:pt x="616" y="39"/>
                      </a:lnTo>
                      <a:lnTo>
                        <a:pt x="618" y="39"/>
                      </a:lnTo>
                      <a:lnTo>
                        <a:pt x="620" y="40"/>
                      </a:lnTo>
                      <a:lnTo>
                        <a:pt x="621" y="42"/>
                      </a:lnTo>
                      <a:lnTo>
                        <a:pt x="623" y="42"/>
                      </a:lnTo>
                      <a:lnTo>
                        <a:pt x="625" y="44"/>
                      </a:lnTo>
                      <a:lnTo>
                        <a:pt x="626" y="44"/>
                      </a:lnTo>
                      <a:lnTo>
                        <a:pt x="630" y="45"/>
                      </a:lnTo>
                      <a:lnTo>
                        <a:pt x="631" y="47"/>
                      </a:lnTo>
                      <a:lnTo>
                        <a:pt x="635" y="49"/>
                      </a:lnTo>
                      <a:lnTo>
                        <a:pt x="636" y="49"/>
                      </a:lnTo>
                      <a:lnTo>
                        <a:pt x="640" y="50"/>
                      </a:lnTo>
                      <a:lnTo>
                        <a:pt x="641" y="52"/>
                      </a:lnTo>
                      <a:lnTo>
                        <a:pt x="645" y="54"/>
                      </a:lnTo>
                      <a:lnTo>
                        <a:pt x="646" y="54"/>
                      </a:lnTo>
                      <a:lnTo>
                        <a:pt x="648" y="55"/>
                      </a:lnTo>
                      <a:lnTo>
                        <a:pt x="650" y="55"/>
                      </a:lnTo>
                      <a:lnTo>
                        <a:pt x="651" y="57"/>
                      </a:lnTo>
                      <a:lnTo>
                        <a:pt x="653" y="57"/>
                      </a:lnTo>
                      <a:lnTo>
                        <a:pt x="655" y="59"/>
                      </a:lnTo>
                      <a:lnTo>
                        <a:pt x="656" y="59"/>
                      </a:lnTo>
                      <a:lnTo>
                        <a:pt x="658" y="60"/>
                      </a:lnTo>
                      <a:lnTo>
                        <a:pt x="660" y="60"/>
                      </a:lnTo>
                      <a:lnTo>
                        <a:pt x="661" y="62"/>
                      </a:lnTo>
                      <a:lnTo>
                        <a:pt x="663" y="62"/>
                      </a:lnTo>
                      <a:lnTo>
                        <a:pt x="665" y="64"/>
                      </a:lnTo>
                      <a:lnTo>
                        <a:pt x="666" y="64"/>
                      </a:lnTo>
                      <a:lnTo>
                        <a:pt x="668" y="65"/>
                      </a:lnTo>
                      <a:lnTo>
                        <a:pt x="670" y="67"/>
                      </a:lnTo>
                      <a:lnTo>
                        <a:pt x="671" y="67"/>
                      </a:lnTo>
                      <a:lnTo>
                        <a:pt x="673" y="67"/>
                      </a:lnTo>
                      <a:lnTo>
                        <a:pt x="675" y="69"/>
                      </a:lnTo>
                      <a:lnTo>
                        <a:pt x="677" y="69"/>
                      </a:lnTo>
                      <a:lnTo>
                        <a:pt x="678" y="70"/>
                      </a:lnTo>
                      <a:lnTo>
                        <a:pt x="680" y="72"/>
                      </a:lnTo>
                      <a:lnTo>
                        <a:pt x="682" y="72"/>
                      </a:lnTo>
                      <a:lnTo>
                        <a:pt x="683" y="74"/>
                      </a:lnTo>
                      <a:lnTo>
                        <a:pt x="685" y="75"/>
                      </a:lnTo>
                      <a:lnTo>
                        <a:pt x="688" y="75"/>
                      </a:lnTo>
                      <a:lnTo>
                        <a:pt x="690" y="77"/>
                      </a:lnTo>
                      <a:lnTo>
                        <a:pt x="693" y="79"/>
                      </a:lnTo>
                      <a:lnTo>
                        <a:pt x="695" y="80"/>
                      </a:lnTo>
                      <a:lnTo>
                        <a:pt x="697" y="80"/>
                      </a:lnTo>
                      <a:lnTo>
                        <a:pt x="698" y="82"/>
                      </a:lnTo>
                      <a:lnTo>
                        <a:pt x="700" y="84"/>
                      </a:lnTo>
                      <a:lnTo>
                        <a:pt x="702" y="84"/>
                      </a:lnTo>
                      <a:lnTo>
                        <a:pt x="703" y="85"/>
                      </a:lnTo>
                      <a:lnTo>
                        <a:pt x="705" y="85"/>
                      </a:lnTo>
                      <a:lnTo>
                        <a:pt x="707" y="87"/>
                      </a:lnTo>
                      <a:lnTo>
                        <a:pt x="708" y="87"/>
                      </a:lnTo>
                      <a:lnTo>
                        <a:pt x="710" y="89"/>
                      </a:lnTo>
                      <a:lnTo>
                        <a:pt x="712" y="89"/>
                      </a:lnTo>
                      <a:lnTo>
                        <a:pt x="712" y="90"/>
                      </a:lnTo>
                      <a:lnTo>
                        <a:pt x="713" y="90"/>
                      </a:lnTo>
                      <a:lnTo>
                        <a:pt x="715" y="90"/>
                      </a:lnTo>
                      <a:lnTo>
                        <a:pt x="715" y="92"/>
                      </a:lnTo>
                      <a:lnTo>
                        <a:pt x="717" y="92"/>
                      </a:lnTo>
                      <a:lnTo>
                        <a:pt x="718" y="94"/>
                      </a:lnTo>
                      <a:lnTo>
                        <a:pt x="720" y="94"/>
                      </a:lnTo>
                      <a:lnTo>
                        <a:pt x="722" y="95"/>
                      </a:lnTo>
                      <a:lnTo>
                        <a:pt x="723" y="97"/>
                      </a:lnTo>
                      <a:lnTo>
                        <a:pt x="725" y="97"/>
                      </a:lnTo>
                      <a:lnTo>
                        <a:pt x="727" y="99"/>
                      </a:lnTo>
                      <a:lnTo>
                        <a:pt x="728" y="100"/>
                      </a:lnTo>
                      <a:lnTo>
                        <a:pt x="730" y="100"/>
                      </a:lnTo>
                      <a:lnTo>
                        <a:pt x="732" y="102"/>
                      </a:lnTo>
                      <a:lnTo>
                        <a:pt x="733" y="104"/>
                      </a:lnTo>
                      <a:lnTo>
                        <a:pt x="735" y="104"/>
                      </a:lnTo>
                      <a:lnTo>
                        <a:pt x="737" y="105"/>
                      </a:lnTo>
                      <a:lnTo>
                        <a:pt x="738" y="107"/>
                      </a:lnTo>
                      <a:lnTo>
                        <a:pt x="740" y="107"/>
                      </a:lnTo>
                      <a:lnTo>
                        <a:pt x="742" y="109"/>
                      </a:lnTo>
                      <a:lnTo>
                        <a:pt x="743" y="110"/>
                      </a:lnTo>
                      <a:lnTo>
                        <a:pt x="745" y="110"/>
                      </a:lnTo>
                      <a:lnTo>
                        <a:pt x="747" y="112"/>
                      </a:lnTo>
                      <a:lnTo>
                        <a:pt x="748" y="112"/>
                      </a:lnTo>
                      <a:lnTo>
                        <a:pt x="750" y="114"/>
                      </a:lnTo>
                      <a:lnTo>
                        <a:pt x="752" y="115"/>
                      </a:lnTo>
                      <a:lnTo>
                        <a:pt x="753" y="115"/>
                      </a:lnTo>
                      <a:lnTo>
                        <a:pt x="755" y="117"/>
                      </a:lnTo>
                      <a:lnTo>
                        <a:pt x="757" y="119"/>
                      </a:lnTo>
                      <a:lnTo>
                        <a:pt x="758" y="119"/>
                      </a:lnTo>
                      <a:lnTo>
                        <a:pt x="758" y="120"/>
                      </a:lnTo>
                      <a:lnTo>
                        <a:pt x="760" y="120"/>
                      </a:lnTo>
                      <a:lnTo>
                        <a:pt x="762" y="122"/>
                      </a:lnTo>
                      <a:lnTo>
                        <a:pt x="763" y="122"/>
                      </a:lnTo>
                      <a:lnTo>
                        <a:pt x="763" y="124"/>
                      </a:lnTo>
                      <a:lnTo>
                        <a:pt x="765" y="124"/>
                      </a:lnTo>
                      <a:lnTo>
                        <a:pt x="765" y="125"/>
                      </a:lnTo>
                      <a:lnTo>
                        <a:pt x="767" y="125"/>
                      </a:lnTo>
                      <a:lnTo>
                        <a:pt x="768" y="127"/>
                      </a:lnTo>
                      <a:lnTo>
                        <a:pt x="770" y="129"/>
                      </a:lnTo>
                      <a:lnTo>
                        <a:pt x="772" y="129"/>
                      </a:lnTo>
                      <a:lnTo>
                        <a:pt x="772" y="130"/>
                      </a:lnTo>
                      <a:lnTo>
                        <a:pt x="773" y="132"/>
                      </a:lnTo>
                      <a:lnTo>
                        <a:pt x="775" y="132"/>
                      </a:lnTo>
                      <a:lnTo>
                        <a:pt x="777" y="134"/>
                      </a:lnTo>
                      <a:lnTo>
                        <a:pt x="778" y="135"/>
                      </a:lnTo>
                      <a:lnTo>
                        <a:pt x="780" y="135"/>
                      </a:lnTo>
                      <a:lnTo>
                        <a:pt x="780" y="137"/>
                      </a:lnTo>
                      <a:lnTo>
                        <a:pt x="782" y="137"/>
                      </a:lnTo>
                      <a:lnTo>
                        <a:pt x="783" y="139"/>
                      </a:lnTo>
                      <a:lnTo>
                        <a:pt x="785" y="140"/>
                      </a:lnTo>
                      <a:lnTo>
                        <a:pt x="787" y="140"/>
                      </a:lnTo>
                      <a:lnTo>
                        <a:pt x="787" y="142"/>
                      </a:lnTo>
                      <a:lnTo>
                        <a:pt x="788" y="142"/>
                      </a:lnTo>
                      <a:lnTo>
                        <a:pt x="790" y="144"/>
                      </a:lnTo>
                      <a:lnTo>
                        <a:pt x="792" y="144"/>
                      </a:lnTo>
                      <a:lnTo>
                        <a:pt x="792" y="145"/>
                      </a:lnTo>
                      <a:lnTo>
                        <a:pt x="793" y="145"/>
                      </a:lnTo>
                      <a:lnTo>
                        <a:pt x="793" y="147"/>
                      </a:lnTo>
                      <a:lnTo>
                        <a:pt x="795" y="147"/>
                      </a:lnTo>
                      <a:lnTo>
                        <a:pt x="797" y="147"/>
                      </a:lnTo>
                      <a:lnTo>
                        <a:pt x="797" y="149"/>
                      </a:lnTo>
                      <a:lnTo>
                        <a:pt x="798" y="149"/>
                      </a:lnTo>
                      <a:lnTo>
                        <a:pt x="800" y="150"/>
                      </a:lnTo>
                      <a:lnTo>
                        <a:pt x="802" y="150"/>
                      </a:lnTo>
                      <a:lnTo>
                        <a:pt x="802" y="152"/>
                      </a:lnTo>
                      <a:lnTo>
                        <a:pt x="803" y="154"/>
                      </a:lnTo>
                      <a:lnTo>
                        <a:pt x="805" y="154"/>
                      </a:lnTo>
                      <a:lnTo>
                        <a:pt x="807" y="155"/>
                      </a:lnTo>
                      <a:lnTo>
                        <a:pt x="808" y="155"/>
                      </a:lnTo>
                      <a:lnTo>
                        <a:pt x="810" y="157"/>
                      </a:lnTo>
                      <a:lnTo>
                        <a:pt x="812" y="159"/>
                      </a:lnTo>
                      <a:lnTo>
                        <a:pt x="813" y="159"/>
                      </a:lnTo>
                      <a:lnTo>
                        <a:pt x="813" y="160"/>
                      </a:lnTo>
                      <a:lnTo>
                        <a:pt x="815" y="160"/>
                      </a:lnTo>
                      <a:lnTo>
                        <a:pt x="815" y="162"/>
                      </a:lnTo>
                      <a:lnTo>
                        <a:pt x="817" y="162"/>
                      </a:lnTo>
                      <a:lnTo>
                        <a:pt x="817" y="164"/>
                      </a:lnTo>
                      <a:lnTo>
                        <a:pt x="819" y="164"/>
                      </a:lnTo>
                      <a:lnTo>
                        <a:pt x="820" y="165"/>
                      </a:lnTo>
                      <a:lnTo>
                        <a:pt x="822" y="167"/>
                      </a:lnTo>
                      <a:lnTo>
                        <a:pt x="824" y="169"/>
                      </a:lnTo>
                      <a:lnTo>
                        <a:pt x="825" y="170"/>
                      </a:lnTo>
                      <a:lnTo>
                        <a:pt x="827" y="172"/>
                      </a:lnTo>
                      <a:lnTo>
                        <a:pt x="829" y="172"/>
                      </a:lnTo>
                      <a:lnTo>
                        <a:pt x="829" y="174"/>
                      </a:lnTo>
                      <a:lnTo>
                        <a:pt x="830" y="175"/>
                      </a:lnTo>
                      <a:lnTo>
                        <a:pt x="832" y="175"/>
                      </a:lnTo>
                      <a:lnTo>
                        <a:pt x="832" y="177"/>
                      </a:lnTo>
                      <a:lnTo>
                        <a:pt x="834" y="179"/>
                      </a:lnTo>
                      <a:lnTo>
                        <a:pt x="835" y="180"/>
                      </a:lnTo>
                      <a:lnTo>
                        <a:pt x="837" y="182"/>
                      </a:lnTo>
                      <a:lnTo>
                        <a:pt x="839" y="184"/>
                      </a:lnTo>
                      <a:lnTo>
                        <a:pt x="840" y="185"/>
                      </a:lnTo>
                      <a:lnTo>
                        <a:pt x="842" y="187"/>
                      </a:lnTo>
                      <a:lnTo>
                        <a:pt x="844" y="189"/>
                      </a:lnTo>
                      <a:lnTo>
                        <a:pt x="844" y="190"/>
                      </a:lnTo>
                      <a:lnTo>
                        <a:pt x="845" y="190"/>
                      </a:lnTo>
                      <a:lnTo>
                        <a:pt x="847" y="192"/>
                      </a:lnTo>
                      <a:lnTo>
                        <a:pt x="849" y="194"/>
                      </a:lnTo>
                      <a:lnTo>
                        <a:pt x="849" y="195"/>
                      </a:lnTo>
                      <a:lnTo>
                        <a:pt x="850" y="195"/>
                      </a:lnTo>
                      <a:lnTo>
                        <a:pt x="850" y="197"/>
                      </a:lnTo>
                      <a:lnTo>
                        <a:pt x="852" y="197"/>
                      </a:lnTo>
                      <a:lnTo>
                        <a:pt x="854" y="199"/>
                      </a:lnTo>
                      <a:lnTo>
                        <a:pt x="854" y="200"/>
                      </a:lnTo>
                      <a:lnTo>
                        <a:pt x="855" y="200"/>
                      </a:lnTo>
                      <a:lnTo>
                        <a:pt x="855" y="202"/>
                      </a:lnTo>
                      <a:lnTo>
                        <a:pt x="857" y="204"/>
                      </a:lnTo>
                      <a:lnTo>
                        <a:pt x="859" y="205"/>
                      </a:lnTo>
                      <a:lnTo>
                        <a:pt x="860" y="207"/>
                      </a:lnTo>
                      <a:lnTo>
                        <a:pt x="862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12"/>
                      </a:lnTo>
                      <a:lnTo>
                        <a:pt x="865" y="214"/>
                      </a:lnTo>
                      <a:lnTo>
                        <a:pt x="867" y="215"/>
                      </a:lnTo>
                      <a:lnTo>
                        <a:pt x="869" y="217"/>
                      </a:lnTo>
                      <a:lnTo>
                        <a:pt x="870" y="219"/>
                      </a:lnTo>
                      <a:lnTo>
                        <a:pt x="872" y="220"/>
                      </a:lnTo>
                      <a:lnTo>
                        <a:pt x="874" y="222"/>
                      </a:lnTo>
                      <a:lnTo>
                        <a:pt x="875" y="225"/>
                      </a:lnTo>
                      <a:lnTo>
                        <a:pt x="877" y="227"/>
                      </a:lnTo>
                      <a:lnTo>
                        <a:pt x="879" y="229"/>
                      </a:lnTo>
                      <a:lnTo>
                        <a:pt x="880" y="232"/>
                      </a:lnTo>
                      <a:lnTo>
                        <a:pt x="882" y="234"/>
                      </a:lnTo>
                      <a:lnTo>
                        <a:pt x="884" y="235"/>
                      </a:lnTo>
                      <a:lnTo>
                        <a:pt x="885" y="237"/>
                      </a:lnTo>
                      <a:lnTo>
                        <a:pt x="887" y="239"/>
                      </a:lnTo>
                      <a:lnTo>
                        <a:pt x="889" y="240"/>
                      </a:lnTo>
                      <a:lnTo>
                        <a:pt x="889" y="242"/>
                      </a:lnTo>
                      <a:lnTo>
                        <a:pt x="890" y="244"/>
                      </a:lnTo>
                      <a:lnTo>
                        <a:pt x="892" y="245"/>
                      </a:lnTo>
                      <a:lnTo>
                        <a:pt x="892" y="247"/>
                      </a:lnTo>
                      <a:lnTo>
                        <a:pt x="894" y="247"/>
                      </a:lnTo>
                      <a:lnTo>
                        <a:pt x="895" y="249"/>
                      </a:lnTo>
                      <a:lnTo>
                        <a:pt x="895" y="250"/>
                      </a:lnTo>
                      <a:lnTo>
                        <a:pt x="897" y="252"/>
                      </a:lnTo>
                      <a:lnTo>
                        <a:pt x="899" y="254"/>
                      </a:lnTo>
                      <a:lnTo>
                        <a:pt x="900" y="255"/>
                      </a:lnTo>
                      <a:lnTo>
                        <a:pt x="900" y="257"/>
                      </a:lnTo>
                      <a:lnTo>
                        <a:pt x="902" y="259"/>
                      </a:lnTo>
                      <a:lnTo>
                        <a:pt x="904" y="260"/>
                      </a:lnTo>
                      <a:lnTo>
                        <a:pt x="905" y="262"/>
                      </a:lnTo>
                      <a:lnTo>
                        <a:pt x="907" y="264"/>
                      </a:lnTo>
                      <a:lnTo>
                        <a:pt x="907" y="265"/>
                      </a:lnTo>
                      <a:lnTo>
                        <a:pt x="909" y="267"/>
                      </a:lnTo>
                      <a:lnTo>
                        <a:pt x="910" y="270"/>
                      </a:lnTo>
                      <a:lnTo>
                        <a:pt x="912" y="272"/>
                      </a:lnTo>
                      <a:lnTo>
                        <a:pt x="914" y="274"/>
                      </a:lnTo>
                      <a:lnTo>
                        <a:pt x="915" y="277"/>
                      </a:lnTo>
                      <a:lnTo>
                        <a:pt x="917" y="279"/>
                      </a:lnTo>
                      <a:lnTo>
                        <a:pt x="919" y="282"/>
                      </a:lnTo>
                      <a:lnTo>
                        <a:pt x="920" y="284"/>
                      </a:lnTo>
                      <a:lnTo>
                        <a:pt x="922" y="287"/>
                      </a:lnTo>
                      <a:lnTo>
                        <a:pt x="924" y="289"/>
                      </a:lnTo>
                      <a:lnTo>
                        <a:pt x="925" y="290"/>
                      </a:lnTo>
                      <a:lnTo>
                        <a:pt x="927" y="294"/>
                      </a:lnTo>
                      <a:lnTo>
                        <a:pt x="929" y="295"/>
                      </a:lnTo>
                      <a:lnTo>
                        <a:pt x="930" y="297"/>
                      </a:lnTo>
                      <a:lnTo>
                        <a:pt x="930" y="299"/>
                      </a:lnTo>
                      <a:lnTo>
                        <a:pt x="932" y="300"/>
                      </a:lnTo>
                      <a:lnTo>
                        <a:pt x="934" y="302"/>
                      </a:lnTo>
                      <a:lnTo>
                        <a:pt x="934" y="304"/>
                      </a:lnTo>
                      <a:lnTo>
                        <a:pt x="935" y="305"/>
                      </a:lnTo>
                      <a:lnTo>
                        <a:pt x="937" y="307"/>
                      </a:lnTo>
                      <a:lnTo>
                        <a:pt x="939" y="309"/>
                      </a:lnTo>
                      <a:lnTo>
                        <a:pt x="940" y="310"/>
                      </a:lnTo>
                      <a:lnTo>
                        <a:pt x="940" y="312"/>
                      </a:lnTo>
                      <a:lnTo>
                        <a:pt x="942" y="314"/>
                      </a:lnTo>
                      <a:lnTo>
                        <a:pt x="942" y="315"/>
                      </a:lnTo>
                      <a:lnTo>
                        <a:pt x="944" y="317"/>
                      </a:lnTo>
                      <a:lnTo>
                        <a:pt x="945" y="317"/>
                      </a:lnTo>
                      <a:lnTo>
                        <a:pt x="945" y="319"/>
                      </a:lnTo>
                      <a:lnTo>
                        <a:pt x="947" y="320"/>
                      </a:lnTo>
                      <a:lnTo>
                        <a:pt x="949" y="322"/>
                      </a:lnTo>
                      <a:lnTo>
                        <a:pt x="950" y="325"/>
                      </a:lnTo>
                      <a:lnTo>
                        <a:pt x="950" y="327"/>
                      </a:lnTo>
                      <a:lnTo>
                        <a:pt x="952" y="329"/>
                      </a:lnTo>
                      <a:lnTo>
                        <a:pt x="954" y="330"/>
                      </a:lnTo>
                      <a:lnTo>
                        <a:pt x="955" y="334"/>
                      </a:lnTo>
                      <a:lnTo>
                        <a:pt x="957" y="335"/>
                      </a:lnTo>
                      <a:lnTo>
                        <a:pt x="959" y="339"/>
                      </a:lnTo>
                      <a:lnTo>
                        <a:pt x="962" y="340"/>
                      </a:lnTo>
                      <a:lnTo>
                        <a:pt x="964" y="344"/>
                      </a:lnTo>
                      <a:lnTo>
                        <a:pt x="966" y="345"/>
                      </a:lnTo>
                      <a:lnTo>
                        <a:pt x="967" y="349"/>
                      </a:lnTo>
                      <a:lnTo>
                        <a:pt x="969" y="350"/>
                      </a:lnTo>
                      <a:lnTo>
                        <a:pt x="971" y="354"/>
                      </a:lnTo>
                      <a:lnTo>
                        <a:pt x="972" y="355"/>
                      </a:lnTo>
                      <a:lnTo>
                        <a:pt x="974" y="357"/>
                      </a:lnTo>
                      <a:lnTo>
                        <a:pt x="974" y="359"/>
                      </a:lnTo>
                      <a:lnTo>
                        <a:pt x="976" y="360"/>
                      </a:lnTo>
                      <a:lnTo>
                        <a:pt x="977" y="362"/>
                      </a:lnTo>
                      <a:lnTo>
                        <a:pt x="977" y="364"/>
                      </a:lnTo>
                      <a:lnTo>
                        <a:pt x="979" y="365"/>
                      </a:lnTo>
                      <a:lnTo>
                        <a:pt x="981" y="367"/>
                      </a:lnTo>
                      <a:lnTo>
                        <a:pt x="982" y="369"/>
                      </a:lnTo>
                      <a:lnTo>
                        <a:pt x="982" y="370"/>
                      </a:lnTo>
                      <a:lnTo>
                        <a:pt x="984" y="372"/>
                      </a:lnTo>
                      <a:lnTo>
                        <a:pt x="984" y="374"/>
                      </a:lnTo>
                      <a:lnTo>
                        <a:pt x="986" y="374"/>
                      </a:lnTo>
                      <a:lnTo>
                        <a:pt x="986" y="375"/>
                      </a:lnTo>
                      <a:lnTo>
                        <a:pt x="987" y="377"/>
                      </a:lnTo>
                      <a:lnTo>
                        <a:pt x="987" y="379"/>
                      </a:lnTo>
                      <a:lnTo>
                        <a:pt x="989" y="380"/>
                      </a:lnTo>
                      <a:lnTo>
                        <a:pt x="991" y="382"/>
                      </a:lnTo>
                      <a:lnTo>
                        <a:pt x="991" y="384"/>
                      </a:lnTo>
                      <a:lnTo>
                        <a:pt x="992" y="385"/>
                      </a:lnTo>
                      <a:lnTo>
                        <a:pt x="994" y="387"/>
                      </a:lnTo>
                      <a:lnTo>
                        <a:pt x="994" y="390"/>
                      </a:lnTo>
                      <a:lnTo>
                        <a:pt x="996" y="392"/>
                      </a:lnTo>
                      <a:lnTo>
                        <a:pt x="997" y="394"/>
                      </a:lnTo>
                      <a:lnTo>
                        <a:pt x="997" y="395"/>
                      </a:lnTo>
                    </a:path>
                  </a:pathLst>
                </a:custGeom>
                <a:solidFill>
                  <a:srgbClr val="FFFFFF"/>
                </a:solidFill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5" name="Freeform 7">
                  <a:extLst>
                    <a:ext uri="{FF2B5EF4-FFF2-40B4-BE49-F238E27FC236}">
                      <a16:creationId xmlns:a16="http://schemas.microsoft.com/office/drawing/2014/main" id="{9233C7C6-56BC-7041-8BBB-A19366CA8A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96930" y="3376547"/>
                  <a:ext cx="715962" cy="284162"/>
                </a:xfrm>
                <a:custGeom>
                  <a:avLst/>
                  <a:gdLst>
                    <a:gd name="T0" fmla="*/ 2147483646 w 997"/>
                    <a:gd name="T1" fmla="*/ 2147483646 h 395"/>
                    <a:gd name="T2" fmla="*/ 2147483646 w 997"/>
                    <a:gd name="T3" fmla="*/ 2147483646 h 395"/>
                    <a:gd name="T4" fmla="*/ 2147483646 w 997"/>
                    <a:gd name="T5" fmla="*/ 2147483646 h 395"/>
                    <a:gd name="T6" fmla="*/ 2147483646 w 997"/>
                    <a:gd name="T7" fmla="*/ 2147483646 h 395"/>
                    <a:gd name="T8" fmla="*/ 2147483646 w 997"/>
                    <a:gd name="T9" fmla="*/ 2147483646 h 395"/>
                    <a:gd name="T10" fmla="*/ 2147483646 w 997"/>
                    <a:gd name="T11" fmla="*/ 2147483646 h 395"/>
                    <a:gd name="T12" fmla="*/ 2147483646 w 997"/>
                    <a:gd name="T13" fmla="*/ 2147483646 h 395"/>
                    <a:gd name="T14" fmla="*/ 2147483646 w 997"/>
                    <a:gd name="T15" fmla="*/ 2147483646 h 395"/>
                    <a:gd name="T16" fmla="*/ 2147483646 w 997"/>
                    <a:gd name="T17" fmla="*/ 2147483646 h 395"/>
                    <a:gd name="T18" fmla="*/ 2147483646 w 997"/>
                    <a:gd name="T19" fmla="*/ 2147483646 h 395"/>
                    <a:gd name="T20" fmla="*/ 2147483646 w 997"/>
                    <a:gd name="T21" fmla="*/ 2147483646 h 395"/>
                    <a:gd name="T22" fmla="*/ 2147483646 w 997"/>
                    <a:gd name="T23" fmla="*/ 2147483646 h 395"/>
                    <a:gd name="T24" fmla="*/ 2147483646 w 997"/>
                    <a:gd name="T25" fmla="*/ 2147483646 h 395"/>
                    <a:gd name="T26" fmla="*/ 2147483646 w 997"/>
                    <a:gd name="T27" fmla="*/ 2147483646 h 395"/>
                    <a:gd name="T28" fmla="*/ 2147483646 w 997"/>
                    <a:gd name="T29" fmla="*/ 2147483646 h 395"/>
                    <a:gd name="T30" fmla="*/ 2147483646 w 997"/>
                    <a:gd name="T31" fmla="*/ 2147483646 h 395"/>
                    <a:gd name="T32" fmla="*/ 2147483646 w 997"/>
                    <a:gd name="T33" fmla="*/ 2147483646 h 395"/>
                    <a:gd name="T34" fmla="*/ 2147483646 w 997"/>
                    <a:gd name="T35" fmla="*/ 2147483646 h 395"/>
                    <a:gd name="T36" fmla="*/ 2147483646 w 997"/>
                    <a:gd name="T37" fmla="*/ 2147483646 h 395"/>
                    <a:gd name="T38" fmla="*/ 2147483646 w 997"/>
                    <a:gd name="T39" fmla="*/ 2147483646 h 395"/>
                    <a:gd name="T40" fmla="*/ 2147483646 w 997"/>
                    <a:gd name="T41" fmla="*/ 2147483646 h 395"/>
                    <a:gd name="T42" fmla="*/ 2147483646 w 997"/>
                    <a:gd name="T43" fmla="*/ 2147483646 h 395"/>
                    <a:gd name="T44" fmla="*/ 2147483646 w 997"/>
                    <a:gd name="T45" fmla="*/ 2147483646 h 395"/>
                    <a:gd name="T46" fmla="*/ 2147483646 w 997"/>
                    <a:gd name="T47" fmla="*/ 2147483646 h 395"/>
                    <a:gd name="T48" fmla="*/ 2147483646 w 997"/>
                    <a:gd name="T49" fmla="*/ 2147483646 h 395"/>
                    <a:gd name="T50" fmla="*/ 2147483646 w 997"/>
                    <a:gd name="T51" fmla="*/ 2147483646 h 395"/>
                    <a:gd name="T52" fmla="*/ 2147483646 w 997"/>
                    <a:gd name="T53" fmla="*/ 2147483646 h 395"/>
                    <a:gd name="T54" fmla="*/ 2147483646 w 997"/>
                    <a:gd name="T55" fmla="*/ 2147483646 h 395"/>
                    <a:gd name="T56" fmla="*/ 2147483646 w 997"/>
                    <a:gd name="T57" fmla="*/ 2147483646 h 395"/>
                    <a:gd name="T58" fmla="*/ 2147483646 w 997"/>
                    <a:gd name="T59" fmla="*/ 2147483646 h 395"/>
                    <a:gd name="T60" fmla="*/ 2147483646 w 997"/>
                    <a:gd name="T61" fmla="*/ 2147483646 h 395"/>
                    <a:gd name="T62" fmla="*/ 2147483646 w 997"/>
                    <a:gd name="T63" fmla="*/ 2147483646 h 395"/>
                    <a:gd name="T64" fmla="*/ 2147483646 w 997"/>
                    <a:gd name="T65" fmla="*/ 2147483646 h 395"/>
                    <a:gd name="T66" fmla="*/ 2147483646 w 997"/>
                    <a:gd name="T67" fmla="*/ 2147483646 h 395"/>
                    <a:gd name="T68" fmla="*/ 2147483646 w 997"/>
                    <a:gd name="T69" fmla="*/ 2147483646 h 395"/>
                    <a:gd name="T70" fmla="*/ 2147483646 w 997"/>
                    <a:gd name="T71" fmla="*/ 2147483646 h 395"/>
                    <a:gd name="T72" fmla="*/ 2147483646 w 997"/>
                    <a:gd name="T73" fmla="*/ 2147483646 h 395"/>
                    <a:gd name="T74" fmla="*/ 2147483646 w 997"/>
                    <a:gd name="T75" fmla="*/ 2147483646 h 395"/>
                    <a:gd name="T76" fmla="*/ 2147483646 w 997"/>
                    <a:gd name="T77" fmla="*/ 2147483646 h 395"/>
                    <a:gd name="T78" fmla="*/ 2147483646 w 997"/>
                    <a:gd name="T79" fmla="*/ 2147483646 h 395"/>
                    <a:gd name="T80" fmla="*/ 2147483646 w 997"/>
                    <a:gd name="T81" fmla="*/ 2147483646 h 395"/>
                    <a:gd name="T82" fmla="*/ 2147483646 w 997"/>
                    <a:gd name="T83" fmla="*/ 2147483646 h 395"/>
                    <a:gd name="T84" fmla="*/ 2147483646 w 997"/>
                    <a:gd name="T85" fmla="*/ 2147483646 h 395"/>
                    <a:gd name="T86" fmla="*/ 2147483646 w 997"/>
                    <a:gd name="T87" fmla="*/ 2147483646 h 395"/>
                    <a:gd name="T88" fmla="*/ 2147483646 w 997"/>
                    <a:gd name="T89" fmla="*/ 2147483646 h 395"/>
                    <a:gd name="T90" fmla="*/ 2147483646 w 997"/>
                    <a:gd name="T91" fmla="*/ 2147483646 h 395"/>
                    <a:gd name="T92" fmla="*/ 2147483646 w 997"/>
                    <a:gd name="T93" fmla="*/ 2147483646 h 395"/>
                    <a:gd name="T94" fmla="*/ 2147483646 w 997"/>
                    <a:gd name="T95" fmla="*/ 2147483646 h 395"/>
                    <a:gd name="T96" fmla="*/ 2147483646 w 997"/>
                    <a:gd name="T97" fmla="*/ 2147483646 h 395"/>
                    <a:gd name="T98" fmla="*/ 2147483646 w 997"/>
                    <a:gd name="T99" fmla="*/ 2147483646 h 395"/>
                    <a:gd name="T100" fmla="*/ 2147483646 w 997"/>
                    <a:gd name="T101" fmla="*/ 2147483646 h 395"/>
                    <a:gd name="T102" fmla="*/ 2147483646 w 997"/>
                    <a:gd name="T103" fmla="*/ 2147483646 h 395"/>
                    <a:gd name="T104" fmla="*/ 2147483646 w 997"/>
                    <a:gd name="T105" fmla="*/ 2147483646 h 395"/>
                    <a:gd name="T106" fmla="*/ 2147483646 w 997"/>
                    <a:gd name="T107" fmla="*/ 2147483646 h 395"/>
                    <a:gd name="T108" fmla="*/ 2147483646 w 997"/>
                    <a:gd name="T109" fmla="*/ 2147483646 h 395"/>
                    <a:gd name="T110" fmla="*/ 2147483646 w 997"/>
                    <a:gd name="T111" fmla="*/ 2147483646 h 395"/>
                    <a:gd name="T112" fmla="*/ 2147483646 w 997"/>
                    <a:gd name="T113" fmla="*/ 2147483646 h 395"/>
                    <a:gd name="T114" fmla="*/ 2147483646 w 997"/>
                    <a:gd name="T115" fmla="*/ 2147483646 h 395"/>
                    <a:gd name="T116" fmla="*/ 2147483646 w 997"/>
                    <a:gd name="T117" fmla="*/ 2147483646 h 395"/>
                    <a:gd name="T118" fmla="*/ 2147483646 w 997"/>
                    <a:gd name="T119" fmla="*/ 2147483646 h 395"/>
                    <a:gd name="T120" fmla="*/ 2147483646 w 997"/>
                    <a:gd name="T121" fmla="*/ 2147483646 h 39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97" h="395">
                      <a:moveTo>
                        <a:pt x="0" y="395"/>
                      </a:moveTo>
                      <a:lnTo>
                        <a:pt x="38" y="395"/>
                      </a:lnTo>
                      <a:lnTo>
                        <a:pt x="73" y="395"/>
                      </a:lnTo>
                      <a:lnTo>
                        <a:pt x="107" y="395"/>
                      </a:lnTo>
                      <a:lnTo>
                        <a:pt x="139" y="395"/>
                      </a:lnTo>
                      <a:lnTo>
                        <a:pt x="167" y="395"/>
                      </a:lnTo>
                      <a:lnTo>
                        <a:pt x="195" y="395"/>
                      </a:lnTo>
                      <a:lnTo>
                        <a:pt x="220" y="395"/>
                      </a:lnTo>
                      <a:lnTo>
                        <a:pt x="244" y="395"/>
                      </a:lnTo>
                      <a:lnTo>
                        <a:pt x="264" y="395"/>
                      </a:lnTo>
                      <a:lnTo>
                        <a:pt x="284" y="395"/>
                      </a:lnTo>
                      <a:lnTo>
                        <a:pt x="302" y="395"/>
                      </a:lnTo>
                      <a:lnTo>
                        <a:pt x="319" y="395"/>
                      </a:lnTo>
                      <a:lnTo>
                        <a:pt x="334" y="395"/>
                      </a:lnTo>
                      <a:lnTo>
                        <a:pt x="347" y="395"/>
                      </a:lnTo>
                      <a:lnTo>
                        <a:pt x="359" y="395"/>
                      </a:lnTo>
                      <a:lnTo>
                        <a:pt x="371" y="395"/>
                      </a:lnTo>
                      <a:lnTo>
                        <a:pt x="381" y="395"/>
                      </a:lnTo>
                      <a:lnTo>
                        <a:pt x="389" y="395"/>
                      </a:lnTo>
                      <a:lnTo>
                        <a:pt x="398" y="395"/>
                      </a:lnTo>
                      <a:lnTo>
                        <a:pt x="404" y="395"/>
                      </a:lnTo>
                      <a:lnTo>
                        <a:pt x="411" y="395"/>
                      </a:lnTo>
                      <a:lnTo>
                        <a:pt x="416" y="395"/>
                      </a:lnTo>
                      <a:lnTo>
                        <a:pt x="421" y="395"/>
                      </a:lnTo>
                      <a:lnTo>
                        <a:pt x="426" y="395"/>
                      </a:lnTo>
                      <a:lnTo>
                        <a:pt x="429" y="393"/>
                      </a:lnTo>
                      <a:lnTo>
                        <a:pt x="433" y="393"/>
                      </a:lnTo>
                      <a:lnTo>
                        <a:pt x="436" y="393"/>
                      </a:lnTo>
                      <a:lnTo>
                        <a:pt x="439" y="393"/>
                      </a:lnTo>
                      <a:lnTo>
                        <a:pt x="441" y="393"/>
                      </a:lnTo>
                      <a:lnTo>
                        <a:pt x="444" y="393"/>
                      </a:lnTo>
                      <a:lnTo>
                        <a:pt x="448" y="393"/>
                      </a:lnTo>
                      <a:lnTo>
                        <a:pt x="449" y="393"/>
                      </a:lnTo>
                      <a:lnTo>
                        <a:pt x="453" y="393"/>
                      </a:lnTo>
                      <a:lnTo>
                        <a:pt x="454" y="393"/>
                      </a:lnTo>
                      <a:lnTo>
                        <a:pt x="458" y="393"/>
                      </a:lnTo>
                      <a:lnTo>
                        <a:pt x="459" y="392"/>
                      </a:lnTo>
                      <a:lnTo>
                        <a:pt x="463" y="392"/>
                      </a:lnTo>
                      <a:lnTo>
                        <a:pt x="464" y="392"/>
                      </a:lnTo>
                      <a:lnTo>
                        <a:pt x="466" y="392"/>
                      </a:lnTo>
                      <a:lnTo>
                        <a:pt x="468" y="392"/>
                      </a:lnTo>
                      <a:lnTo>
                        <a:pt x="469" y="392"/>
                      </a:lnTo>
                      <a:lnTo>
                        <a:pt x="471" y="392"/>
                      </a:lnTo>
                      <a:lnTo>
                        <a:pt x="473" y="392"/>
                      </a:lnTo>
                      <a:lnTo>
                        <a:pt x="474" y="392"/>
                      </a:lnTo>
                      <a:lnTo>
                        <a:pt x="476" y="392"/>
                      </a:lnTo>
                      <a:lnTo>
                        <a:pt x="478" y="392"/>
                      </a:lnTo>
                      <a:lnTo>
                        <a:pt x="479" y="392"/>
                      </a:lnTo>
                      <a:lnTo>
                        <a:pt x="479" y="390"/>
                      </a:lnTo>
                      <a:lnTo>
                        <a:pt x="481" y="390"/>
                      </a:lnTo>
                      <a:lnTo>
                        <a:pt x="483" y="390"/>
                      </a:lnTo>
                      <a:lnTo>
                        <a:pt x="484" y="390"/>
                      </a:lnTo>
                      <a:lnTo>
                        <a:pt x="486" y="390"/>
                      </a:lnTo>
                      <a:lnTo>
                        <a:pt x="488" y="390"/>
                      </a:lnTo>
                      <a:lnTo>
                        <a:pt x="489" y="390"/>
                      </a:lnTo>
                      <a:lnTo>
                        <a:pt x="491" y="390"/>
                      </a:lnTo>
                      <a:lnTo>
                        <a:pt x="493" y="390"/>
                      </a:lnTo>
                      <a:lnTo>
                        <a:pt x="494" y="388"/>
                      </a:lnTo>
                      <a:lnTo>
                        <a:pt x="496" y="388"/>
                      </a:lnTo>
                      <a:lnTo>
                        <a:pt x="498" y="388"/>
                      </a:lnTo>
                      <a:lnTo>
                        <a:pt x="499" y="388"/>
                      </a:lnTo>
                      <a:lnTo>
                        <a:pt x="501" y="388"/>
                      </a:lnTo>
                      <a:lnTo>
                        <a:pt x="504" y="387"/>
                      </a:lnTo>
                      <a:lnTo>
                        <a:pt x="506" y="387"/>
                      </a:lnTo>
                      <a:lnTo>
                        <a:pt x="509" y="387"/>
                      </a:lnTo>
                      <a:lnTo>
                        <a:pt x="511" y="387"/>
                      </a:lnTo>
                      <a:lnTo>
                        <a:pt x="514" y="387"/>
                      </a:lnTo>
                      <a:lnTo>
                        <a:pt x="516" y="385"/>
                      </a:lnTo>
                      <a:lnTo>
                        <a:pt x="519" y="385"/>
                      </a:lnTo>
                      <a:lnTo>
                        <a:pt x="521" y="385"/>
                      </a:lnTo>
                      <a:lnTo>
                        <a:pt x="523" y="385"/>
                      </a:lnTo>
                      <a:lnTo>
                        <a:pt x="524" y="385"/>
                      </a:lnTo>
                      <a:lnTo>
                        <a:pt x="526" y="385"/>
                      </a:lnTo>
                      <a:lnTo>
                        <a:pt x="528" y="383"/>
                      </a:lnTo>
                      <a:lnTo>
                        <a:pt x="529" y="383"/>
                      </a:lnTo>
                      <a:lnTo>
                        <a:pt x="531" y="383"/>
                      </a:lnTo>
                      <a:lnTo>
                        <a:pt x="533" y="383"/>
                      </a:lnTo>
                      <a:lnTo>
                        <a:pt x="535" y="383"/>
                      </a:lnTo>
                      <a:lnTo>
                        <a:pt x="536" y="383"/>
                      </a:lnTo>
                      <a:lnTo>
                        <a:pt x="538" y="382"/>
                      </a:lnTo>
                      <a:lnTo>
                        <a:pt x="540" y="382"/>
                      </a:lnTo>
                      <a:lnTo>
                        <a:pt x="541" y="382"/>
                      </a:lnTo>
                      <a:lnTo>
                        <a:pt x="543" y="382"/>
                      </a:lnTo>
                      <a:lnTo>
                        <a:pt x="545" y="380"/>
                      </a:lnTo>
                      <a:lnTo>
                        <a:pt x="546" y="380"/>
                      </a:lnTo>
                      <a:lnTo>
                        <a:pt x="548" y="380"/>
                      </a:lnTo>
                      <a:lnTo>
                        <a:pt x="551" y="378"/>
                      </a:lnTo>
                      <a:lnTo>
                        <a:pt x="553" y="378"/>
                      </a:lnTo>
                      <a:lnTo>
                        <a:pt x="555" y="378"/>
                      </a:lnTo>
                      <a:lnTo>
                        <a:pt x="556" y="377"/>
                      </a:lnTo>
                      <a:lnTo>
                        <a:pt x="558" y="377"/>
                      </a:lnTo>
                      <a:lnTo>
                        <a:pt x="561" y="375"/>
                      </a:lnTo>
                      <a:lnTo>
                        <a:pt x="563" y="375"/>
                      </a:lnTo>
                      <a:lnTo>
                        <a:pt x="566" y="375"/>
                      </a:lnTo>
                      <a:lnTo>
                        <a:pt x="570" y="373"/>
                      </a:lnTo>
                      <a:lnTo>
                        <a:pt x="571" y="372"/>
                      </a:lnTo>
                      <a:lnTo>
                        <a:pt x="575" y="372"/>
                      </a:lnTo>
                      <a:lnTo>
                        <a:pt x="578" y="370"/>
                      </a:lnTo>
                      <a:lnTo>
                        <a:pt x="581" y="370"/>
                      </a:lnTo>
                      <a:lnTo>
                        <a:pt x="583" y="368"/>
                      </a:lnTo>
                      <a:lnTo>
                        <a:pt x="586" y="368"/>
                      </a:lnTo>
                      <a:lnTo>
                        <a:pt x="588" y="367"/>
                      </a:lnTo>
                      <a:lnTo>
                        <a:pt x="590" y="367"/>
                      </a:lnTo>
                      <a:lnTo>
                        <a:pt x="591" y="367"/>
                      </a:lnTo>
                      <a:lnTo>
                        <a:pt x="593" y="365"/>
                      </a:lnTo>
                      <a:lnTo>
                        <a:pt x="596" y="365"/>
                      </a:lnTo>
                      <a:lnTo>
                        <a:pt x="598" y="363"/>
                      </a:lnTo>
                      <a:lnTo>
                        <a:pt x="600" y="363"/>
                      </a:lnTo>
                      <a:lnTo>
                        <a:pt x="601" y="362"/>
                      </a:lnTo>
                      <a:lnTo>
                        <a:pt x="603" y="362"/>
                      </a:lnTo>
                      <a:lnTo>
                        <a:pt x="605" y="362"/>
                      </a:lnTo>
                      <a:lnTo>
                        <a:pt x="606" y="360"/>
                      </a:lnTo>
                      <a:lnTo>
                        <a:pt x="608" y="360"/>
                      </a:lnTo>
                      <a:lnTo>
                        <a:pt x="610" y="360"/>
                      </a:lnTo>
                      <a:lnTo>
                        <a:pt x="611" y="358"/>
                      </a:lnTo>
                      <a:lnTo>
                        <a:pt x="613" y="358"/>
                      </a:lnTo>
                      <a:lnTo>
                        <a:pt x="615" y="357"/>
                      </a:lnTo>
                      <a:lnTo>
                        <a:pt x="616" y="357"/>
                      </a:lnTo>
                      <a:lnTo>
                        <a:pt x="618" y="357"/>
                      </a:lnTo>
                      <a:lnTo>
                        <a:pt x="620" y="355"/>
                      </a:lnTo>
                      <a:lnTo>
                        <a:pt x="621" y="353"/>
                      </a:lnTo>
                      <a:lnTo>
                        <a:pt x="623" y="353"/>
                      </a:lnTo>
                      <a:lnTo>
                        <a:pt x="625" y="352"/>
                      </a:lnTo>
                      <a:lnTo>
                        <a:pt x="626" y="352"/>
                      </a:lnTo>
                      <a:lnTo>
                        <a:pt x="630" y="350"/>
                      </a:lnTo>
                      <a:lnTo>
                        <a:pt x="631" y="348"/>
                      </a:lnTo>
                      <a:lnTo>
                        <a:pt x="635" y="347"/>
                      </a:lnTo>
                      <a:lnTo>
                        <a:pt x="636" y="347"/>
                      </a:lnTo>
                      <a:lnTo>
                        <a:pt x="640" y="345"/>
                      </a:lnTo>
                      <a:lnTo>
                        <a:pt x="641" y="343"/>
                      </a:lnTo>
                      <a:lnTo>
                        <a:pt x="645" y="343"/>
                      </a:lnTo>
                      <a:lnTo>
                        <a:pt x="646" y="342"/>
                      </a:lnTo>
                      <a:lnTo>
                        <a:pt x="648" y="340"/>
                      </a:lnTo>
                      <a:lnTo>
                        <a:pt x="650" y="340"/>
                      </a:lnTo>
                      <a:lnTo>
                        <a:pt x="651" y="338"/>
                      </a:lnTo>
                      <a:lnTo>
                        <a:pt x="653" y="338"/>
                      </a:lnTo>
                      <a:lnTo>
                        <a:pt x="655" y="337"/>
                      </a:lnTo>
                      <a:lnTo>
                        <a:pt x="656" y="337"/>
                      </a:lnTo>
                      <a:lnTo>
                        <a:pt x="658" y="335"/>
                      </a:lnTo>
                      <a:lnTo>
                        <a:pt x="660" y="335"/>
                      </a:lnTo>
                      <a:lnTo>
                        <a:pt x="661" y="333"/>
                      </a:lnTo>
                      <a:lnTo>
                        <a:pt x="663" y="333"/>
                      </a:lnTo>
                      <a:lnTo>
                        <a:pt x="665" y="332"/>
                      </a:lnTo>
                      <a:lnTo>
                        <a:pt x="666" y="332"/>
                      </a:lnTo>
                      <a:lnTo>
                        <a:pt x="668" y="330"/>
                      </a:lnTo>
                      <a:lnTo>
                        <a:pt x="670" y="330"/>
                      </a:lnTo>
                      <a:lnTo>
                        <a:pt x="671" y="328"/>
                      </a:lnTo>
                      <a:lnTo>
                        <a:pt x="673" y="328"/>
                      </a:lnTo>
                      <a:lnTo>
                        <a:pt x="675" y="327"/>
                      </a:lnTo>
                      <a:lnTo>
                        <a:pt x="677" y="327"/>
                      </a:lnTo>
                      <a:lnTo>
                        <a:pt x="678" y="325"/>
                      </a:lnTo>
                      <a:lnTo>
                        <a:pt x="680" y="323"/>
                      </a:lnTo>
                      <a:lnTo>
                        <a:pt x="682" y="323"/>
                      </a:lnTo>
                      <a:lnTo>
                        <a:pt x="683" y="322"/>
                      </a:lnTo>
                      <a:lnTo>
                        <a:pt x="685" y="320"/>
                      </a:lnTo>
                      <a:lnTo>
                        <a:pt x="688" y="320"/>
                      </a:lnTo>
                      <a:lnTo>
                        <a:pt x="690" y="318"/>
                      </a:lnTo>
                      <a:lnTo>
                        <a:pt x="693" y="317"/>
                      </a:lnTo>
                      <a:lnTo>
                        <a:pt x="695" y="315"/>
                      </a:lnTo>
                      <a:lnTo>
                        <a:pt x="697" y="315"/>
                      </a:lnTo>
                      <a:lnTo>
                        <a:pt x="698" y="313"/>
                      </a:lnTo>
                      <a:lnTo>
                        <a:pt x="700" y="312"/>
                      </a:lnTo>
                      <a:lnTo>
                        <a:pt x="702" y="312"/>
                      </a:lnTo>
                      <a:lnTo>
                        <a:pt x="703" y="310"/>
                      </a:lnTo>
                      <a:lnTo>
                        <a:pt x="705" y="310"/>
                      </a:lnTo>
                      <a:lnTo>
                        <a:pt x="707" y="308"/>
                      </a:lnTo>
                      <a:lnTo>
                        <a:pt x="708" y="308"/>
                      </a:lnTo>
                      <a:lnTo>
                        <a:pt x="710" y="307"/>
                      </a:lnTo>
                      <a:lnTo>
                        <a:pt x="712" y="307"/>
                      </a:lnTo>
                      <a:lnTo>
                        <a:pt x="712" y="305"/>
                      </a:lnTo>
                      <a:lnTo>
                        <a:pt x="713" y="305"/>
                      </a:lnTo>
                      <a:lnTo>
                        <a:pt x="715" y="305"/>
                      </a:lnTo>
                      <a:lnTo>
                        <a:pt x="715" y="303"/>
                      </a:lnTo>
                      <a:lnTo>
                        <a:pt x="717" y="303"/>
                      </a:lnTo>
                      <a:lnTo>
                        <a:pt x="718" y="302"/>
                      </a:lnTo>
                      <a:lnTo>
                        <a:pt x="720" y="302"/>
                      </a:lnTo>
                      <a:lnTo>
                        <a:pt x="722" y="300"/>
                      </a:lnTo>
                      <a:lnTo>
                        <a:pt x="723" y="298"/>
                      </a:lnTo>
                      <a:lnTo>
                        <a:pt x="725" y="298"/>
                      </a:lnTo>
                      <a:lnTo>
                        <a:pt x="727" y="297"/>
                      </a:lnTo>
                      <a:lnTo>
                        <a:pt x="728" y="295"/>
                      </a:lnTo>
                      <a:lnTo>
                        <a:pt x="730" y="295"/>
                      </a:lnTo>
                      <a:lnTo>
                        <a:pt x="732" y="293"/>
                      </a:lnTo>
                      <a:lnTo>
                        <a:pt x="733" y="292"/>
                      </a:lnTo>
                      <a:lnTo>
                        <a:pt x="735" y="292"/>
                      </a:lnTo>
                      <a:lnTo>
                        <a:pt x="737" y="290"/>
                      </a:lnTo>
                      <a:lnTo>
                        <a:pt x="738" y="288"/>
                      </a:lnTo>
                      <a:lnTo>
                        <a:pt x="740" y="288"/>
                      </a:lnTo>
                      <a:lnTo>
                        <a:pt x="742" y="287"/>
                      </a:lnTo>
                      <a:lnTo>
                        <a:pt x="743" y="285"/>
                      </a:lnTo>
                      <a:lnTo>
                        <a:pt x="745" y="285"/>
                      </a:lnTo>
                      <a:lnTo>
                        <a:pt x="747" y="283"/>
                      </a:lnTo>
                      <a:lnTo>
                        <a:pt x="748" y="283"/>
                      </a:lnTo>
                      <a:lnTo>
                        <a:pt x="750" y="282"/>
                      </a:lnTo>
                      <a:lnTo>
                        <a:pt x="752" y="280"/>
                      </a:lnTo>
                      <a:lnTo>
                        <a:pt x="753" y="280"/>
                      </a:lnTo>
                      <a:lnTo>
                        <a:pt x="753" y="278"/>
                      </a:lnTo>
                      <a:lnTo>
                        <a:pt x="755" y="278"/>
                      </a:lnTo>
                      <a:lnTo>
                        <a:pt x="757" y="277"/>
                      </a:lnTo>
                      <a:lnTo>
                        <a:pt x="758" y="277"/>
                      </a:lnTo>
                      <a:lnTo>
                        <a:pt x="758" y="275"/>
                      </a:lnTo>
                      <a:lnTo>
                        <a:pt x="760" y="275"/>
                      </a:lnTo>
                      <a:lnTo>
                        <a:pt x="762" y="273"/>
                      </a:lnTo>
                      <a:lnTo>
                        <a:pt x="763" y="272"/>
                      </a:lnTo>
                      <a:lnTo>
                        <a:pt x="765" y="272"/>
                      </a:lnTo>
                      <a:lnTo>
                        <a:pt x="765" y="270"/>
                      </a:lnTo>
                      <a:lnTo>
                        <a:pt x="767" y="270"/>
                      </a:lnTo>
                      <a:lnTo>
                        <a:pt x="768" y="268"/>
                      </a:lnTo>
                      <a:lnTo>
                        <a:pt x="770" y="267"/>
                      </a:lnTo>
                      <a:lnTo>
                        <a:pt x="772" y="267"/>
                      </a:lnTo>
                      <a:lnTo>
                        <a:pt x="772" y="265"/>
                      </a:lnTo>
                      <a:lnTo>
                        <a:pt x="773" y="263"/>
                      </a:lnTo>
                      <a:lnTo>
                        <a:pt x="775" y="263"/>
                      </a:lnTo>
                      <a:lnTo>
                        <a:pt x="777" y="262"/>
                      </a:lnTo>
                      <a:lnTo>
                        <a:pt x="778" y="260"/>
                      </a:lnTo>
                      <a:lnTo>
                        <a:pt x="780" y="260"/>
                      </a:lnTo>
                      <a:lnTo>
                        <a:pt x="780" y="258"/>
                      </a:lnTo>
                      <a:lnTo>
                        <a:pt x="782" y="258"/>
                      </a:lnTo>
                      <a:lnTo>
                        <a:pt x="782" y="257"/>
                      </a:lnTo>
                      <a:lnTo>
                        <a:pt x="783" y="257"/>
                      </a:lnTo>
                      <a:lnTo>
                        <a:pt x="785" y="255"/>
                      </a:lnTo>
                      <a:lnTo>
                        <a:pt x="787" y="255"/>
                      </a:lnTo>
                      <a:lnTo>
                        <a:pt x="787" y="253"/>
                      </a:lnTo>
                      <a:lnTo>
                        <a:pt x="788" y="253"/>
                      </a:lnTo>
                      <a:lnTo>
                        <a:pt x="788" y="252"/>
                      </a:lnTo>
                      <a:lnTo>
                        <a:pt x="790" y="252"/>
                      </a:lnTo>
                      <a:lnTo>
                        <a:pt x="792" y="250"/>
                      </a:lnTo>
                      <a:lnTo>
                        <a:pt x="793" y="250"/>
                      </a:lnTo>
                      <a:lnTo>
                        <a:pt x="793" y="248"/>
                      </a:lnTo>
                      <a:lnTo>
                        <a:pt x="795" y="248"/>
                      </a:lnTo>
                      <a:lnTo>
                        <a:pt x="797" y="247"/>
                      </a:lnTo>
                      <a:lnTo>
                        <a:pt x="798" y="245"/>
                      </a:lnTo>
                      <a:lnTo>
                        <a:pt x="800" y="245"/>
                      </a:lnTo>
                      <a:lnTo>
                        <a:pt x="802" y="243"/>
                      </a:lnTo>
                      <a:lnTo>
                        <a:pt x="803" y="242"/>
                      </a:lnTo>
                      <a:lnTo>
                        <a:pt x="805" y="242"/>
                      </a:lnTo>
                      <a:lnTo>
                        <a:pt x="807" y="240"/>
                      </a:lnTo>
                      <a:lnTo>
                        <a:pt x="808" y="238"/>
                      </a:lnTo>
                      <a:lnTo>
                        <a:pt x="810" y="238"/>
                      </a:lnTo>
                      <a:lnTo>
                        <a:pt x="810" y="237"/>
                      </a:lnTo>
                      <a:lnTo>
                        <a:pt x="812" y="237"/>
                      </a:lnTo>
                      <a:lnTo>
                        <a:pt x="813" y="237"/>
                      </a:lnTo>
                      <a:lnTo>
                        <a:pt x="813" y="235"/>
                      </a:lnTo>
                      <a:lnTo>
                        <a:pt x="815" y="235"/>
                      </a:lnTo>
                      <a:lnTo>
                        <a:pt x="815" y="233"/>
                      </a:lnTo>
                      <a:lnTo>
                        <a:pt x="817" y="233"/>
                      </a:lnTo>
                      <a:lnTo>
                        <a:pt x="817" y="232"/>
                      </a:lnTo>
                      <a:lnTo>
                        <a:pt x="819" y="232"/>
                      </a:lnTo>
                      <a:lnTo>
                        <a:pt x="820" y="230"/>
                      </a:lnTo>
                      <a:lnTo>
                        <a:pt x="822" y="228"/>
                      </a:lnTo>
                      <a:lnTo>
                        <a:pt x="824" y="228"/>
                      </a:lnTo>
                      <a:lnTo>
                        <a:pt x="824" y="226"/>
                      </a:lnTo>
                      <a:lnTo>
                        <a:pt x="825" y="225"/>
                      </a:lnTo>
                      <a:lnTo>
                        <a:pt x="827" y="223"/>
                      </a:lnTo>
                      <a:lnTo>
                        <a:pt x="829" y="223"/>
                      </a:lnTo>
                      <a:lnTo>
                        <a:pt x="829" y="221"/>
                      </a:lnTo>
                      <a:lnTo>
                        <a:pt x="830" y="220"/>
                      </a:lnTo>
                      <a:lnTo>
                        <a:pt x="832" y="220"/>
                      </a:lnTo>
                      <a:lnTo>
                        <a:pt x="832" y="218"/>
                      </a:lnTo>
                      <a:lnTo>
                        <a:pt x="834" y="216"/>
                      </a:lnTo>
                      <a:lnTo>
                        <a:pt x="835" y="215"/>
                      </a:lnTo>
                      <a:lnTo>
                        <a:pt x="837" y="213"/>
                      </a:lnTo>
                      <a:lnTo>
                        <a:pt x="839" y="211"/>
                      </a:lnTo>
                      <a:lnTo>
                        <a:pt x="840" y="210"/>
                      </a:lnTo>
                      <a:lnTo>
                        <a:pt x="842" y="208"/>
                      </a:lnTo>
                      <a:lnTo>
                        <a:pt x="844" y="206"/>
                      </a:lnTo>
                      <a:lnTo>
                        <a:pt x="844" y="205"/>
                      </a:lnTo>
                      <a:lnTo>
                        <a:pt x="845" y="205"/>
                      </a:lnTo>
                      <a:lnTo>
                        <a:pt x="847" y="203"/>
                      </a:lnTo>
                      <a:lnTo>
                        <a:pt x="849" y="201"/>
                      </a:lnTo>
                      <a:lnTo>
                        <a:pt x="849" y="200"/>
                      </a:lnTo>
                      <a:lnTo>
                        <a:pt x="850" y="200"/>
                      </a:lnTo>
                      <a:lnTo>
                        <a:pt x="850" y="198"/>
                      </a:lnTo>
                      <a:lnTo>
                        <a:pt x="852" y="196"/>
                      </a:lnTo>
                      <a:lnTo>
                        <a:pt x="854" y="196"/>
                      </a:lnTo>
                      <a:lnTo>
                        <a:pt x="854" y="195"/>
                      </a:lnTo>
                      <a:lnTo>
                        <a:pt x="855" y="195"/>
                      </a:lnTo>
                      <a:lnTo>
                        <a:pt x="855" y="193"/>
                      </a:lnTo>
                      <a:lnTo>
                        <a:pt x="857" y="191"/>
                      </a:lnTo>
                      <a:lnTo>
                        <a:pt x="859" y="190"/>
                      </a:lnTo>
                      <a:lnTo>
                        <a:pt x="859" y="188"/>
                      </a:lnTo>
                      <a:lnTo>
                        <a:pt x="860" y="188"/>
                      </a:lnTo>
                      <a:lnTo>
                        <a:pt x="862" y="186"/>
                      </a:lnTo>
                      <a:lnTo>
                        <a:pt x="862" y="185"/>
                      </a:lnTo>
                      <a:lnTo>
                        <a:pt x="864" y="185"/>
                      </a:lnTo>
                      <a:lnTo>
                        <a:pt x="865" y="183"/>
                      </a:lnTo>
                      <a:lnTo>
                        <a:pt x="865" y="181"/>
                      </a:lnTo>
                      <a:lnTo>
                        <a:pt x="867" y="180"/>
                      </a:lnTo>
                      <a:lnTo>
                        <a:pt x="869" y="178"/>
                      </a:lnTo>
                      <a:lnTo>
                        <a:pt x="870" y="176"/>
                      </a:lnTo>
                      <a:lnTo>
                        <a:pt x="872" y="175"/>
                      </a:lnTo>
                      <a:lnTo>
                        <a:pt x="874" y="171"/>
                      </a:lnTo>
                      <a:lnTo>
                        <a:pt x="875" y="170"/>
                      </a:lnTo>
                      <a:lnTo>
                        <a:pt x="877" y="168"/>
                      </a:lnTo>
                      <a:lnTo>
                        <a:pt x="879" y="165"/>
                      </a:lnTo>
                      <a:lnTo>
                        <a:pt x="880" y="163"/>
                      </a:lnTo>
                      <a:lnTo>
                        <a:pt x="882" y="161"/>
                      </a:lnTo>
                      <a:lnTo>
                        <a:pt x="884" y="160"/>
                      </a:lnTo>
                      <a:lnTo>
                        <a:pt x="885" y="158"/>
                      </a:lnTo>
                      <a:lnTo>
                        <a:pt x="887" y="156"/>
                      </a:lnTo>
                      <a:lnTo>
                        <a:pt x="889" y="155"/>
                      </a:lnTo>
                      <a:lnTo>
                        <a:pt x="889" y="153"/>
                      </a:lnTo>
                      <a:lnTo>
                        <a:pt x="890" y="151"/>
                      </a:lnTo>
                      <a:lnTo>
                        <a:pt x="892" y="150"/>
                      </a:lnTo>
                      <a:lnTo>
                        <a:pt x="892" y="148"/>
                      </a:lnTo>
                      <a:lnTo>
                        <a:pt x="894" y="148"/>
                      </a:lnTo>
                      <a:lnTo>
                        <a:pt x="895" y="146"/>
                      </a:lnTo>
                      <a:lnTo>
                        <a:pt x="895" y="145"/>
                      </a:lnTo>
                      <a:lnTo>
                        <a:pt x="897" y="143"/>
                      </a:lnTo>
                      <a:lnTo>
                        <a:pt x="899" y="141"/>
                      </a:lnTo>
                      <a:lnTo>
                        <a:pt x="900" y="140"/>
                      </a:lnTo>
                      <a:lnTo>
                        <a:pt x="900" y="138"/>
                      </a:lnTo>
                      <a:lnTo>
                        <a:pt x="902" y="136"/>
                      </a:lnTo>
                      <a:lnTo>
                        <a:pt x="904" y="135"/>
                      </a:lnTo>
                      <a:lnTo>
                        <a:pt x="905" y="133"/>
                      </a:lnTo>
                      <a:lnTo>
                        <a:pt x="907" y="131"/>
                      </a:lnTo>
                      <a:lnTo>
                        <a:pt x="907" y="130"/>
                      </a:lnTo>
                      <a:lnTo>
                        <a:pt x="909" y="128"/>
                      </a:lnTo>
                      <a:lnTo>
                        <a:pt x="910" y="125"/>
                      </a:lnTo>
                      <a:lnTo>
                        <a:pt x="912" y="123"/>
                      </a:lnTo>
                      <a:lnTo>
                        <a:pt x="914" y="121"/>
                      </a:lnTo>
                      <a:lnTo>
                        <a:pt x="915" y="120"/>
                      </a:lnTo>
                      <a:lnTo>
                        <a:pt x="917" y="116"/>
                      </a:lnTo>
                      <a:lnTo>
                        <a:pt x="919" y="113"/>
                      </a:lnTo>
                      <a:lnTo>
                        <a:pt x="920" y="111"/>
                      </a:lnTo>
                      <a:lnTo>
                        <a:pt x="922" y="108"/>
                      </a:lnTo>
                      <a:lnTo>
                        <a:pt x="924" y="106"/>
                      </a:lnTo>
                      <a:lnTo>
                        <a:pt x="925" y="105"/>
                      </a:lnTo>
                      <a:lnTo>
                        <a:pt x="927" y="101"/>
                      </a:lnTo>
                      <a:lnTo>
                        <a:pt x="929" y="100"/>
                      </a:lnTo>
                      <a:lnTo>
                        <a:pt x="930" y="98"/>
                      </a:lnTo>
                      <a:lnTo>
                        <a:pt x="930" y="96"/>
                      </a:lnTo>
                      <a:lnTo>
                        <a:pt x="932" y="95"/>
                      </a:lnTo>
                      <a:lnTo>
                        <a:pt x="934" y="93"/>
                      </a:lnTo>
                      <a:lnTo>
                        <a:pt x="934" y="91"/>
                      </a:lnTo>
                      <a:lnTo>
                        <a:pt x="935" y="90"/>
                      </a:lnTo>
                      <a:lnTo>
                        <a:pt x="937" y="88"/>
                      </a:lnTo>
                      <a:lnTo>
                        <a:pt x="937" y="86"/>
                      </a:lnTo>
                      <a:lnTo>
                        <a:pt x="939" y="86"/>
                      </a:lnTo>
                      <a:lnTo>
                        <a:pt x="940" y="85"/>
                      </a:lnTo>
                      <a:lnTo>
                        <a:pt x="940" y="83"/>
                      </a:lnTo>
                      <a:lnTo>
                        <a:pt x="942" y="81"/>
                      </a:lnTo>
                      <a:lnTo>
                        <a:pt x="942" y="80"/>
                      </a:lnTo>
                      <a:lnTo>
                        <a:pt x="944" y="78"/>
                      </a:lnTo>
                      <a:lnTo>
                        <a:pt x="945" y="76"/>
                      </a:lnTo>
                      <a:lnTo>
                        <a:pt x="945" y="75"/>
                      </a:lnTo>
                      <a:lnTo>
                        <a:pt x="947" y="73"/>
                      </a:lnTo>
                      <a:lnTo>
                        <a:pt x="949" y="71"/>
                      </a:lnTo>
                      <a:lnTo>
                        <a:pt x="950" y="70"/>
                      </a:lnTo>
                      <a:lnTo>
                        <a:pt x="950" y="68"/>
                      </a:lnTo>
                      <a:lnTo>
                        <a:pt x="952" y="66"/>
                      </a:lnTo>
                      <a:lnTo>
                        <a:pt x="954" y="65"/>
                      </a:lnTo>
                      <a:lnTo>
                        <a:pt x="955" y="61"/>
                      </a:lnTo>
                      <a:lnTo>
                        <a:pt x="957" y="60"/>
                      </a:lnTo>
                      <a:lnTo>
                        <a:pt x="959" y="56"/>
                      </a:lnTo>
                      <a:lnTo>
                        <a:pt x="962" y="55"/>
                      </a:lnTo>
                      <a:lnTo>
                        <a:pt x="964" y="51"/>
                      </a:lnTo>
                      <a:lnTo>
                        <a:pt x="966" y="48"/>
                      </a:lnTo>
                      <a:lnTo>
                        <a:pt x="967" y="46"/>
                      </a:lnTo>
                      <a:lnTo>
                        <a:pt x="969" y="45"/>
                      </a:lnTo>
                      <a:lnTo>
                        <a:pt x="971" y="41"/>
                      </a:lnTo>
                      <a:lnTo>
                        <a:pt x="972" y="40"/>
                      </a:lnTo>
                      <a:lnTo>
                        <a:pt x="974" y="38"/>
                      </a:lnTo>
                      <a:lnTo>
                        <a:pt x="974" y="36"/>
                      </a:lnTo>
                      <a:lnTo>
                        <a:pt x="976" y="35"/>
                      </a:lnTo>
                      <a:lnTo>
                        <a:pt x="977" y="33"/>
                      </a:lnTo>
                      <a:lnTo>
                        <a:pt x="977" y="31"/>
                      </a:lnTo>
                      <a:lnTo>
                        <a:pt x="979" y="30"/>
                      </a:lnTo>
                      <a:lnTo>
                        <a:pt x="981" y="28"/>
                      </a:lnTo>
                      <a:lnTo>
                        <a:pt x="982" y="26"/>
                      </a:lnTo>
                      <a:lnTo>
                        <a:pt x="982" y="25"/>
                      </a:lnTo>
                      <a:lnTo>
                        <a:pt x="984" y="23"/>
                      </a:lnTo>
                      <a:lnTo>
                        <a:pt x="984" y="21"/>
                      </a:lnTo>
                      <a:lnTo>
                        <a:pt x="986" y="21"/>
                      </a:lnTo>
                      <a:lnTo>
                        <a:pt x="986" y="20"/>
                      </a:lnTo>
                      <a:lnTo>
                        <a:pt x="987" y="18"/>
                      </a:lnTo>
                      <a:lnTo>
                        <a:pt x="987" y="16"/>
                      </a:lnTo>
                      <a:lnTo>
                        <a:pt x="989" y="15"/>
                      </a:lnTo>
                      <a:lnTo>
                        <a:pt x="991" y="13"/>
                      </a:lnTo>
                      <a:lnTo>
                        <a:pt x="991" y="11"/>
                      </a:lnTo>
                      <a:lnTo>
                        <a:pt x="992" y="10"/>
                      </a:lnTo>
                      <a:lnTo>
                        <a:pt x="994" y="8"/>
                      </a:lnTo>
                      <a:lnTo>
                        <a:pt x="994" y="5"/>
                      </a:lnTo>
                      <a:lnTo>
                        <a:pt x="996" y="3"/>
                      </a:lnTo>
                      <a:lnTo>
                        <a:pt x="997" y="1"/>
                      </a:lnTo>
                      <a:lnTo>
                        <a:pt x="997" y="0"/>
                      </a:lnTo>
                    </a:path>
                  </a:pathLst>
                </a:custGeom>
                <a:solidFill>
                  <a:srgbClr val="FFFFFF"/>
                </a:solidFill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6" name="Freeform 19">
                  <a:extLst>
                    <a:ext uri="{FF2B5EF4-FFF2-40B4-BE49-F238E27FC236}">
                      <a16:creationId xmlns:a16="http://schemas.microsoft.com/office/drawing/2014/main" id="{FE253ED9-E445-724C-9DD2-AEAFA1CCA2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25252" y="3301128"/>
                  <a:ext cx="117475" cy="119063"/>
                </a:xfrm>
                <a:custGeom>
                  <a:avLst/>
                  <a:gdLst>
                    <a:gd name="T0" fmla="*/ 2147483646 w 149"/>
                    <a:gd name="T1" fmla="*/ 0 h 150"/>
                    <a:gd name="T2" fmla="*/ 2147483646 w 149"/>
                    <a:gd name="T3" fmla="*/ 2147483646 h 150"/>
                    <a:gd name="T4" fmla="*/ 2147483646 w 149"/>
                    <a:gd name="T5" fmla="*/ 2147483646 h 150"/>
                    <a:gd name="T6" fmla="*/ 2147483646 w 149"/>
                    <a:gd name="T7" fmla="*/ 2147483646 h 150"/>
                    <a:gd name="T8" fmla="*/ 2147483646 w 149"/>
                    <a:gd name="T9" fmla="*/ 2147483646 h 150"/>
                    <a:gd name="T10" fmla="*/ 2147483646 w 149"/>
                    <a:gd name="T11" fmla="*/ 2147483646 h 150"/>
                    <a:gd name="T12" fmla="*/ 2147483646 w 149"/>
                    <a:gd name="T13" fmla="*/ 2147483646 h 150"/>
                    <a:gd name="T14" fmla="*/ 2147483646 w 149"/>
                    <a:gd name="T15" fmla="*/ 2147483646 h 150"/>
                    <a:gd name="T16" fmla="*/ 2147483646 w 149"/>
                    <a:gd name="T17" fmla="*/ 2147483646 h 150"/>
                    <a:gd name="T18" fmla="*/ 2147483646 w 149"/>
                    <a:gd name="T19" fmla="*/ 2147483646 h 150"/>
                    <a:gd name="T20" fmla="*/ 0 w 149"/>
                    <a:gd name="T21" fmla="*/ 2147483646 h 150"/>
                    <a:gd name="T22" fmla="*/ 0 w 149"/>
                    <a:gd name="T23" fmla="*/ 2147483646 h 150"/>
                    <a:gd name="T24" fmla="*/ 2147483646 w 149"/>
                    <a:gd name="T25" fmla="*/ 2147483646 h 150"/>
                    <a:gd name="T26" fmla="*/ 2147483646 w 149"/>
                    <a:gd name="T27" fmla="*/ 2147483646 h 150"/>
                    <a:gd name="T28" fmla="*/ 2147483646 w 149"/>
                    <a:gd name="T29" fmla="*/ 2147483646 h 150"/>
                    <a:gd name="T30" fmla="*/ 2147483646 w 149"/>
                    <a:gd name="T31" fmla="*/ 2147483646 h 150"/>
                    <a:gd name="T32" fmla="*/ 2147483646 w 149"/>
                    <a:gd name="T33" fmla="*/ 2147483646 h 150"/>
                    <a:gd name="T34" fmla="*/ 2147483646 w 149"/>
                    <a:gd name="T35" fmla="*/ 2147483646 h 150"/>
                    <a:gd name="T36" fmla="*/ 2147483646 w 149"/>
                    <a:gd name="T37" fmla="*/ 2147483646 h 150"/>
                    <a:gd name="T38" fmla="*/ 2147483646 w 149"/>
                    <a:gd name="T39" fmla="*/ 2147483646 h 150"/>
                    <a:gd name="T40" fmla="*/ 2147483646 w 149"/>
                    <a:gd name="T41" fmla="*/ 2147483646 h 150"/>
                    <a:gd name="T42" fmla="*/ 2147483646 w 149"/>
                    <a:gd name="T43" fmla="*/ 2147483646 h 150"/>
                    <a:gd name="T44" fmla="*/ 2147483646 w 149"/>
                    <a:gd name="T45" fmla="*/ 2147483646 h 150"/>
                    <a:gd name="T46" fmla="*/ 2147483646 w 149"/>
                    <a:gd name="T47" fmla="*/ 2147483646 h 150"/>
                    <a:gd name="T48" fmla="*/ 2147483646 w 149"/>
                    <a:gd name="T49" fmla="*/ 2147483646 h 150"/>
                    <a:gd name="T50" fmla="*/ 2147483646 w 149"/>
                    <a:gd name="T51" fmla="*/ 2147483646 h 150"/>
                    <a:gd name="T52" fmla="*/ 2147483646 w 149"/>
                    <a:gd name="T53" fmla="*/ 2147483646 h 150"/>
                    <a:gd name="T54" fmla="*/ 2147483646 w 149"/>
                    <a:gd name="T55" fmla="*/ 2147483646 h 150"/>
                    <a:gd name="T56" fmla="*/ 2147483646 w 149"/>
                    <a:gd name="T57" fmla="*/ 2147483646 h 150"/>
                    <a:gd name="T58" fmla="*/ 2147483646 w 149"/>
                    <a:gd name="T59" fmla="*/ 2147483646 h 150"/>
                    <a:gd name="T60" fmla="*/ 2147483646 w 149"/>
                    <a:gd name="T61" fmla="*/ 2147483646 h 150"/>
                    <a:gd name="T62" fmla="*/ 2147483646 w 149"/>
                    <a:gd name="T63" fmla="*/ 2147483646 h 150"/>
                    <a:gd name="T64" fmla="*/ 2147483646 w 149"/>
                    <a:gd name="T65" fmla="*/ 2147483646 h 150"/>
                    <a:gd name="T66" fmla="*/ 2147483646 w 149"/>
                    <a:gd name="T67" fmla="*/ 2147483646 h 150"/>
                    <a:gd name="T68" fmla="*/ 2147483646 w 149"/>
                    <a:gd name="T69" fmla="*/ 2147483646 h 150"/>
                    <a:gd name="T70" fmla="*/ 2147483646 w 149"/>
                    <a:gd name="T71" fmla="*/ 2147483646 h 150"/>
                    <a:gd name="T72" fmla="*/ 2147483646 w 149"/>
                    <a:gd name="T73" fmla="*/ 2147483646 h 150"/>
                    <a:gd name="T74" fmla="*/ 2147483646 w 149"/>
                    <a:gd name="T75" fmla="*/ 2147483646 h 150"/>
                    <a:gd name="T76" fmla="*/ 2147483646 w 149"/>
                    <a:gd name="T77" fmla="*/ 2147483646 h 150"/>
                    <a:gd name="T78" fmla="*/ 2147483646 w 149"/>
                    <a:gd name="T79" fmla="*/ 2147483646 h 150"/>
                    <a:gd name="T80" fmla="*/ 2147483646 w 149"/>
                    <a:gd name="T81" fmla="*/ 2147483646 h 150"/>
                    <a:gd name="T82" fmla="*/ 2147483646 w 149"/>
                    <a:gd name="T83" fmla="*/ 2147483646 h 150"/>
                    <a:gd name="T84" fmla="*/ 2147483646 w 149"/>
                    <a:gd name="T85" fmla="*/ 0 h 150"/>
                    <a:gd name="T86" fmla="*/ 2147483646 w 149"/>
                    <a:gd name="T87" fmla="*/ 0 h 15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49" h="150">
                      <a:moveTo>
                        <a:pt x="75" y="0"/>
                      </a:moveTo>
                      <a:lnTo>
                        <a:pt x="71" y="0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59" y="2"/>
                      </a:lnTo>
                      <a:lnTo>
                        <a:pt x="57" y="2"/>
                      </a:lnTo>
                      <a:lnTo>
                        <a:pt x="53" y="3"/>
                      </a:lnTo>
                      <a:lnTo>
                        <a:pt x="49" y="4"/>
                      </a:lnTo>
                      <a:lnTo>
                        <a:pt x="46" y="6"/>
                      </a:lnTo>
                      <a:lnTo>
                        <a:pt x="42" y="7"/>
                      </a:lnTo>
                      <a:lnTo>
                        <a:pt x="39" y="8"/>
                      </a:lnTo>
                      <a:lnTo>
                        <a:pt x="35" y="11"/>
                      </a:lnTo>
                      <a:lnTo>
                        <a:pt x="33" y="12"/>
                      </a:lnTo>
                      <a:lnTo>
                        <a:pt x="30" y="15"/>
                      </a:lnTo>
                      <a:lnTo>
                        <a:pt x="27" y="16"/>
                      </a:lnTo>
                      <a:lnTo>
                        <a:pt x="25" y="19"/>
                      </a:lnTo>
                      <a:lnTo>
                        <a:pt x="22" y="22"/>
                      </a:lnTo>
                      <a:lnTo>
                        <a:pt x="19" y="24"/>
                      </a:lnTo>
                      <a:lnTo>
                        <a:pt x="17" y="27"/>
                      </a:lnTo>
                      <a:lnTo>
                        <a:pt x="14" y="29"/>
                      </a:lnTo>
                      <a:lnTo>
                        <a:pt x="13" y="32"/>
                      </a:lnTo>
                      <a:lnTo>
                        <a:pt x="10" y="36"/>
                      </a:lnTo>
                      <a:lnTo>
                        <a:pt x="9" y="39"/>
                      </a:lnTo>
                      <a:lnTo>
                        <a:pt x="8" y="43"/>
                      </a:lnTo>
                      <a:lnTo>
                        <a:pt x="6" y="45"/>
                      </a:lnTo>
                      <a:lnTo>
                        <a:pt x="5" y="49"/>
                      </a:lnTo>
                      <a:lnTo>
                        <a:pt x="4" y="52"/>
                      </a:lnTo>
                      <a:lnTo>
                        <a:pt x="2" y="56"/>
                      </a:lnTo>
                      <a:lnTo>
                        <a:pt x="1" y="60"/>
                      </a:lnTo>
                      <a:lnTo>
                        <a:pt x="1" y="64"/>
                      </a:lnTo>
                      <a:lnTo>
                        <a:pt x="0" y="67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1" y="86"/>
                      </a:lnTo>
                      <a:lnTo>
                        <a:pt x="1" y="90"/>
                      </a:lnTo>
                      <a:lnTo>
                        <a:pt x="2" y="93"/>
                      </a:lnTo>
                      <a:lnTo>
                        <a:pt x="4" y="97"/>
                      </a:lnTo>
                      <a:lnTo>
                        <a:pt x="5" y="101"/>
                      </a:lnTo>
                      <a:lnTo>
                        <a:pt x="6" y="104"/>
                      </a:lnTo>
                      <a:lnTo>
                        <a:pt x="8" y="108"/>
                      </a:lnTo>
                      <a:lnTo>
                        <a:pt x="9" y="110"/>
                      </a:lnTo>
                      <a:lnTo>
                        <a:pt x="10" y="113"/>
                      </a:lnTo>
                      <a:lnTo>
                        <a:pt x="13" y="117"/>
                      </a:lnTo>
                      <a:lnTo>
                        <a:pt x="14" y="120"/>
                      </a:lnTo>
                      <a:lnTo>
                        <a:pt x="17" y="122"/>
                      </a:lnTo>
                      <a:lnTo>
                        <a:pt x="19" y="125"/>
                      </a:lnTo>
                      <a:lnTo>
                        <a:pt x="22" y="127"/>
                      </a:lnTo>
                      <a:lnTo>
                        <a:pt x="25" y="130"/>
                      </a:lnTo>
                      <a:lnTo>
                        <a:pt x="27" y="133"/>
                      </a:lnTo>
                      <a:lnTo>
                        <a:pt x="30" y="134"/>
                      </a:lnTo>
                      <a:lnTo>
                        <a:pt x="33" y="137"/>
                      </a:lnTo>
                      <a:lnTo>
                        <a:pt x="35" y="139"/>
                      </a:lnTo>
                      <a:lnTo>
                        <a:pt x="39" y="141"/>
                      </a:lnTo>
                      <a:lnTo>
                        <a:pt x="42" y="142"/>
                      </a:lnTo>
                      <a:lnTo>
                        <a:pt x="46" y="143"/>
                      </a:lnTo>
                      <a:lnTo>
                        <a:pt x="49" y="145"/>
                      </a:lnTo>
                      <a:lnTo>
                        <a:pt x="53" y="146"/>
                      </a:lnTo>
                      <a:lnTo>
                        <a:pt x="57" y="147"/>
                      </a:lnTo>
                      <a:lnTo>
                        <a:pt x="59" y="149"/>
                      </a:lnTo>
                      <a:lnTo>
                        <a:pt x="63" y="149"/>
                      </a:lnTo>
                      <a:lnTo>
                        <a:pt x="67" y="149"/>
                      </a:lnTo>
                      <a:lnTo>
                        <a:pt x="71" y="150"/>
                      </a:lnTo>
                      <a:lnTo>
                        <a:pt x="75" y="150"/>
                      </a:lnTo>
                      <a:lnTo>
                        <a:pt x="79" y="150"/>
                      </a:lnTo>
                      <a:lnTo>
                        <a:pt x="83" y="149"/>
                      </a:lnTo>
                      <a:lnTo>
                        <a:pt x="86" y="149"/>
                      </a:lnTo>
                      <a:lnTo>
                        <a:pt x="90" y="149"/>
                      </a:lnTo>
                      <a:lnTo>
                        <a:pt x="94" y="147"/>
                      </a:lnTo>
                      <a:lnTo>
                        <a:pt x="98" y="146"/>
                      </a:lnTo>
                      <a:lnTo>
                        <a:pt x="100" y="145"/>
                      </a:lnTo>
                      <a:lnTo>
                        <a:pt x="104" y="143"/>
                      </a:lnTo>
                      <a:lnTo>
                        <a:pt x="107" y="142"/>
                      </a:lnTo>
                      <a:lnTo>
                        <a:pt x="111" y="141"/>
                      </a:lnTo>
                      <a:lnTo>
                        <a:pt x="114" y="139"/>
                      </a:lnTo>
                      <a:lnTo>
                        <a:pt x="116" y="137"/>
                      </a:lnTo>
                      <a:lnTo>
                        <a:pt x="120" y="134"/>
                      </a:lnTo>
                      <a:lnTo>
                        <a:pt x="123" y="133"/>
                      </a:lnTo>
                      <a:lnTo>
                        <a:pt x="125" y="130"/>
                      </a:lnTo>
                      <a:lnTo>
                        <a:pt x="128" y="127"/>
                      </a:lnTo>
                      <a:lnTo>
                        <a:pt x="131" y="125"/>
                      </a:lnTo>
                      <a:lnTo>
                        <a:pt x="132" y="122"/>
                      </a:lnTo>
                      <a:lnTo>
                        <a:pt x="135" y="120"/>
                      </a:lnTo>
                      <a:lnTo>
                        <a:pt x="137" y="117"/>
                      </a:lnTo>
                      <a:lnTo>
                        <a:pt x="139" y="113"/>
                      </a:lnTo>
                      <a:lnTo>
                        <a:pt x="141" y="110"/>
                      </a:lnTo>
                      <a:lnTo>
                        <a:pt x="143" y="108"/>
                      </a:lnTo>
                      <a:lnTo>
                        <a:pt x="144" y="104"/>
                      </a:lnTo>
                      <a:lnTo>
                        <a:pt x="145" y="101"/>
                      </a:lnTo>
                      <a:lnTo>
                        <a:pt x="147" y="97"/>
                      </a:lnTo>
                      <a:lnTo>
                        <a:pt x="148" y="93"/>
                      </a:lnTo>
                      <a:lnTo>
                        <a:pt x="148" y="90"/>
                      </a:lnTo>
                      <a:lnTo>
                        <a:pt x="149" y="86"/>
                      </a:lnTo>
                      <a:lnTo>
                        <a:pt x="149" y="82"/>
                      </a:lnTo>
                      <a:lnTo>
                        <a:pt x="149" y="78"/>
                      </a:lnTo>
                      <a:lnTo>
                        <a:pt x="149" y="75"/>
                      </a:lnTo>
                      <a:lnTo>
                        <a:pt x="149" y="71"/>
                      </a:lnTo>
                      <a:lnTo>
                        <a:pt x="149" y="67"/>
                      </a:lnTo>
                      <a:lnTo>
                        <a:pt x="149" y="64"/>
                      </a:lnTo>
                      <a:lnTo>
                        <a:pt x="148" y="60"/>
                      </a:lnTo>
                      <a:lnTo>
                        <a:pt x="148" y="56"/>
                      </a:lnTo>
                      <a:lnTo>
                        <a:pt x="147" y="52"/>
                      </a:lnTo>
                      <a:lnTo>
                        <a:pt x="145" y="49"/>
                      </a:lnTo>
                      <a:lnTo>
                        <a:pt x="144" y="45"/>
                      </a:lnTo>
                      <a:lnTo>
                        <a:pt x="143" y="43"/>
                      </a:lnTo>
                      <a:lnTo>
                        <a:pt x="141" y="39"/>
                      </a:lnTo>
                      <a:lnTo>
                        <a:pt x="139" y="36"/>
                      </a:lnTo>
                      <a:lnTo>
                        <a:pt x="137" y="32"/>
                      </a:lnTo>
                      <a:lnTo>
                        <a:pt x="135" y="29"/>
                      </a:lnTo>
                      <a:lnTo>
                        <a:pt x="132" y="27"/>
                      </a:lnTo>
                      <a:lnTo>
                        <a:pt x="131" y="24"/>
                      </a:lnTo>
                      <a:lnTo>
                        <a:pt x="128" y="22"/>
                      </a:lnTo>
                      <a:lnTo>
                        <a:pt x="125" y="19"/>
                      </a:lnTo>
                      <a:lnTo>
                        <a:pt x="123" y="16"/>
                      </a:lnTo>
                      <a:lnTo>
                        <a:pt x="120" y="15"/>
                      </a:lnTo>
                      <a:lnTo>
                        <a:pt x="116" y="12"/>
                      </a:lnTo>
                      <a:lnTo>
                        <a:pt x="114" y="11"/>
                      </a:lnTo>
                      <a:lnTo>
                        <a:pt x="111" y="8"/>
                      </a:lnTo>
                      <a:lnTo>
                        <a:pt x="107" y="7"/>
                      </a:lnTo>
                      <a:lnTo>
                        <a:pt x="104" y="6"/>
                      </a:lnTo>
                      <a:lnTo>
                        <a:pt x="100" y="4"/>
                      </a:lnTo>
                      <a:lnTo>
                        <a:pt x="98" y="3"/>
                      </a:lnTo>
                      <a:lnTo>
                        <a:pt x="94" y="2"/>
                      </a:lnTo>
                      <a:lnTo>
                        <a:pt x="90" y="2"/>
                      </a:lnTo>
                      <a:lnTo>
                        <a:pt x="86" y="0"/>
                      </a:lnTo>
                      <a:lnTo>
                        <a:pt x="83" y="0"/>
                      </a:lnTo>
                      <a:lnTo>
                        <a:pt x="79" y="0"/>
                      </a:lnTo>
                      <a:lnTo>
                        <a:pt x="7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7" name="Rectangle 147">
                  <a:extLst>
                    <a:ext uri="{FF2B5EF4-FFF2-40B4-BE49-F238E27FC236}">
                      <a16:creationId xmlns:a16="http://schemas.microsoft.com/office/drawing/2014/main" id="{D75648B8-82D7-034C-BA34-0FD6FCA050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24923" y="3108399"/>
                  <a:ext cx="405560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FF"/>
                      </a:solidFill>
                      <a:latin typeface="Times-Roman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zero</a:t>
                  </a:r>
                  <a:r>
                    <a:rPr lang="en-US" altLang="en-US" sz="1600" b="0" i="1">
                      <a:solidFill>
                        <a:srgbClr val="00FFFF"/>
                      </a:solidFill>
                      <a:latin typeface="Times-Roman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</a:t>
                  </a:r>
                  <a:endParaRPr lang="en-US" altLang="en-US" sz="20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9448" name="Freeform 8">
                  <a:extLst>
                    <a:ext uri="{FF2B5EF4-FFF2-40B4-BE49-F238E27FC236}">
                      <a16:creationId xmlns:a16="http://schemas.microsoft.com/office/drawing/2014/main" id="{EF944462-5E52-9849-8A75-D3FBD6D1215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07174" y="3099868"/>
                  <a:ext cx="85725" cy="285750"/>
                </a:xfrm>
                <a:custGeom>
                  <a:avLst/>
                  <a:gdLst>
                    <a:gd name="T0" fmla="*/ 2147483646 w 119"/>
                    <a:gd name="T1" fmla="*/ 2147483646 h 399"/>
                    <a:gd name="T2" fmla="*/ 2147483646 w 119"/>
                    <a:gd name="T3" fmla="*/ 2147483646 h 399"/>
                    <a:gd name="T4" fmla="*/ 2147483646 w 119"/>
                    <a:gd name="T5" fmla="*/ 2147483646 h 399"/>
                    <a:gd name="T6" fmla="*/ 2147483646 w 119"/>
                    <a:gd name="T7" fmla="*/ 2147483646 h 399"/>
                    <a:gd name="T8" fmla="*/ 2147483646 w 119"/>
                    <a:gd name="T9" fmla="*/ 2147483646 h 399"/>
                    <a:gd name="T10" fmla="*/ 2147483646 w 119"/>
                    <a:gd name="T11" fmla="*/ 2147483646 h 399"/>
                    <a:gd name="T12" fmla="*/ 2147483646 w 119"/>
                    <a:gd name="T13" fmla="*/ 2147483646 h 399"/>
                    <a:gd name="T14" fmla="*/ 2147483646 w 119"/>
                    <a:gd name="T15" fmla="*/ 2147483646 h 399"/>
                    <a:gd name="T16" fmla="*/ 2147483646 w 119"/>
                    <a:gd name="T17" fmla="*/ 2147483646 h 399"/>
                    <a:gd name="T18" fmla="*/ 2147483646 w 119"/>
                    <a:gd name="T19" fmla="*/ 2147483646 h 399"/>
                    <a:gd name="T20" fmla="*/ 2147483646 w 119"/>
                    <a:gd name="T21" fmla="*/ 2147483646 h 399"/>
                    <a:gd name="T22" fmla="*/ 2147483646 w 119"/>
                    <a:gd name="T23" fmla="*/ 2147483646 h 399"/>
                    <a:gd name="T24" fmla="*/ 2147483646 w 119"/>
                    <a:gd name="T25" fmla="*/ 2147483646 h 399"/>
                    <a:gd name="T26" fmla="*/ 2147483646 w 119"/>
                    <a:gd name="T27" fmla="*/ 2147483646 h 399"/>
                    <a:gd name="T28" fmla="*/ 2147483646 w 119"/>
                    <a:gd name="T29" fmla="*/ 2147483646 h 399"/>
                    <a:gd name="T30" fmla="*/ 2147483646 w 119"/>
                    <a:gd name="T31" fmla="*/ 2147483646 h 399"/>
                    <a:gd name="T32" fmla="*/ 2147483646 w 119"/>
                    <a:gd name="T33" fmla="*/ 2147483646 h 399"/>
                    <a:gd name="T34" fmla="*/ 2147483646 w 119"/>
                    <a:gd name="T35" fmla="*/ 2147483646 h 399"/>
                    <a:gd name="T36" fmla="*/ 2147483646 w 119"/>
                    <a:gd name="T37" fmla="*/ 2147483646 h 399"/>
                    <a:gd name="T38" fmla="*/ 2147483646 w 119"/>
                    <a:gd name="T39" fmla="*/ 2147483646 h 399"/>
                    <a:gd name="T40" fmla="*/ 2147483646 w 119"/>
                    <a:gd name="T41" fmla="*/ 2147483646 h 399"/>
                    <a:gd name="T42" fmla="*/ 2147483646 w 119"/>
                    <a:gd name="T43" fmla="*/ 2147483646 h 399"/>
                    <a:gd name="T44" fmla="*/ 2147483646 w 119"/>
                    <a:gd name="T45" fmla="*/ 2147483646 h 399"/>
                    <a:gd name="T46" fmla="*/ 2147483646 w 119"/>
                    <a:gd name="T47" fmla="*/ 2147483646 h 399"/>
                    <a:gd name="T48" fmla="*/ 2147483646 w 119"/>
                    <a:gd name="T49" fmla="*/ 2147483646 h 399"/>
                    <a:gd name="T50" fmla="*/ 2147483646 w 119"/>
                    <a:gd name="T51" fmla="*/ 2147483646 h 399"/>
                    <a:gd name="T52" fmla="*/ 2147483646 w 119"/>
                    <a:gd name="T53" fmla="*/ 2147483646 h 399"/>
                    <a:gd name="T54" fmla="*/ 2147483646 w 119"/>
                    <a:gd name="T55" fmla="*/ 2147483646 h 399"/>
                    <a:gd name="T56" fmla="*/ 2147483646 w 119"/>
                    <a:gd name="T57" fmla="*/ 2147483646 h 399"/>
                    <a:gd name="T58" fmla="*/ 2147483646 w 119"/>
                    <a:gd name="T59" fmla="*/ 2147483646 h 399"/>
                    <a:gd name="T60" fmla="*/ 2147483646 w 119"/>
                    <a:gd name="T61" fmla="*/ 2147483646 h 399"/>
                    <a:gd name="T62" fmla="*/ 2147483646 w 119"/>
                    <a:gd name="T63" fmla="*/ 2147483646 h 399"/>
                    <a:gd name="T64" fmla="*/ 2147483646 w 119"/>
                    <a:gd name="T65" fmla="*/ 2147483646 h 399"/>
                    <a:gd name="T66" fmla="*/ 2147483646 w 119"/>
                    <a:gd name="T67" fmla="*/ 2147483646 h 399"/>
                    <a:gd name="T68" fmla="*/ 2147483646 w 119"/>
                    <a:gd name="T69" fmla="*/ 2147483646 h 399"/>
                    <a:gd name="T70" fmla="*/ 2147483646 w 119"/>
                    <a:gd name="T71" fmla="*/ 2147483646 h 399"/>
                    <a:gd name="T72" fmla="*/ 2147483646 w 119"/>
                    <a:gd name="T73" fmla="*/ 2147483646 h 399"/>
                    <a:gd name="T74" fmla="*/ 2147483646 w 119"/>
                    <a:gd name="T75" fmla="*/ 2147483646 h 399"/>
                    <a:gd name="T76" fmla="*/ 2147483646 w 119"/>
                    <a:gd name="T77" fmla="*/ 2147483646 h 399"/>
                    <a:gd name="T78" fmla="*/ 2147483646 w 119"/>
                    <a:gd name="T79" fmla="*/ 2147483646 h 399"/>
                    <a:gd name="T80" fmla="*/ 2147483646 w 119"/>
                    <a:gd name="T81" fmla="*/ 2147483646 h 399"/>
                    <a:gd name="T82" fmla="*/ 2147483646 w 119"/>
                    <a:gd name="T83" fmla="*/ 2147483646 h 399"/>
                    <a:gd name="T84" fmla="*/ 2147483646 w 119"/>
                    <a:gd name="T85" fmla="*/ 2147483646 h 399"/>
                    <a:gd name="T86" fmla="*/ 2147483646 w 119"/>
                    <a:gd name="T87" fmla="*/ 2147483646 h 399"/>
                    <a:gd name="T88" fmla="*/ 2147483646 w 119"/>
                    <a:gd name="T89" fmla="*/ 2147483646 h 399"/>
                    <a:gd name="T90" fmla="*/ 2147483646 w 119"/>
                    <a:gd name="T91" fmla="*/ 2147483646 h 399"/>
                    <a:gd name="T92" fmla="*/ 2147483646 w 119"/>
                    <a:gd name="T93" fmla="*/ 2147483646 h 399"/>
                    <a:gd name="T94" fmla="*/ 2147483646 w 119"/>
                    <a:gd name="T95" fmla="*/ 2147483646 h 399"/>
                    <a:gd name="T96" fmla="*/ 2147483646 w 119"/>
                    <a:gd name="T97" fmla="*/ 2147483646 h 399"/>
                    <a:gd name="T98" fmla="*/ 2147483646 w 119"/>
                    <a:gd name="T99" fmla="*/ 2147483646 h 399"/>
                    <a:gd name="T100" fmla="*/ 2147483646 w 119"/>
                    <a:gd name="T101" fmla="*/ 2147483646 h 399"/>
                    <a:gd name="T102" fmla="*/ 2147483646 w 119"/>
                    <a:gd name="T103" fmla="*/ 2147483646 h 399"/>
                    <a:gd name="T104" fmla="*/ 2147483646 w 119"/>
                    <a:gd name="T105" fmla="*/ 2147483646 h 399"/>
                    <a:gd name="T106" fmla="*/ 2147483646 w 119"/>
                    <a:gd name="T107" fmla="*/ 2147483646 h 399"/>
                    <a:gd name="T108" fmla="*/ 2147483646 w 119"/>
                    <a:gd name="T109" fmla="*/ 2147483646 h 399"/>
                    <a:gd name="T110" fmla="*/ 2147483646 w 119"/>
                    <a:gd name="T111" fmla="*/ 2147483646 h 399"/>
                    <a:gd name="T112" fmla="*/ 2147483646 w 119"/>
                    <a:gd name="T113" fmla="*/ 2147483646 h 39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19" h="399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9"/>
                      </a:lnTo>
                      <a:lnTo>
                        <a:pt x="7" y="12"/>
                      </a:lnTo>
                      <a:lnTo>
                        <a:pt x="8" y="15"/>
                      </a:lnTo>
                      <a:lnTo>
                        <a:pt x="10" y="19"/>
                      </a:lnTo>
                      <a:lnTo>
                        <a:pt x="12" y="22"/>
                      </a:lnTo>
                      <a:lnTo>
                        <a:pt x="13" y="25"/>
                      </a:lnTo>
                      <a:lnTo>
                        <a:pt x="15" y="29"/>
                      </a:lnTo>
                      <a:lnTo>
                        <a:pt x="17" y="30"/>
                      </a:lnTo>
                      <a:lnTo>
                        <a:pt x="18" y="34"/>
                      </a:lnTo>
                      <a:lnTo>
                        <a:pt x="20" y="35"/>
                      </a:lnTo>
                      <a:lnTo>
                        <a:pt x="20" y="37"/>
                      </a:lnTo>
                      <a:lnTo>
                        <a:pt x="22" y="40"/>
                      </a:lnTo>
                      <a:lnTo>
                        <a:pt x="23" y="42"/>
                      </a:lnTo>
                      <a:lnTo>
                        <a:pt x="23" y="44"/>
                      </a:lnTo>
                      <a:lnTo>
                        <a:pt x="25" y="45"/>
                      </a:lnTo>
                      <a:lnTo>
                        <a:pt x="25" y="47"/>
                      </a:lnTo>
                      <a:lnTo>
                        <a:pt x="27" y="49"/>
                      </a:lnTo>
                      <a:lnTo>
                        <a:pt x="27" y="50"/>
                      </a:lnTo>
                      <a:lnTo>
                        <a:pt x="28" y="52"/>
                      </a:lnTo>
                      <a:lnTo>
                        <a:pt x="28" y="54"/>
                      </a:lnTo>
                      <a:lnTo>
                        <a:pt x="28" y="55"/>
                      </a:lnTo>
                      <a:lnTo>
                        <a:pt x="30" y="57"/>
                      </a:lnTo>
                      <a:lnTo>
                        <a:pt x="30" y="59"/>
                      </a:lnTo>
                      <a:lnTo>
                        <a:pt x="32" y="59"/>
                      </a:lnTo>
                      <a:lnTo>
                        <a:pt x="32" y="60"/>
                      </a:lnTo>
                      <a:lnTo>
                        <a:pt x="33" y="64"/>
                      </a:lnTo>
                      <a:lnTo>
                        <a:pt x="33" y="65"/>
                      </a:lnTo>
                      <a:lnTo>
                        <a:pt x="35" y="67"/>
                      </a:lnTo>
                      <a:lnTo>
                        <a:pt x="35" y="69"/>
                      </a:lnTo>
                      <a:lnTo>
                        <a:pt x="37" y="70"/>
                      </a:lnTo>
                      <a:lnTo>
                        <a:pt x="37" y="74"/>
                      </a:lnTo>
                      <a:lnTo>
                        <a:pt x="38" y="75"/>
                      </a:lnTo>
                      <a:lnTo>
                        <a:pt x="38" y="77"/>
                      </a:lnTo>
                      <a:lnTo>
                        <a:pt x="40" y="79"/>
                      </a:lnTo>
                      <a:lnTo>
                        <a:pt x="40" y="82"/>
                      </a:lnTo>
                      <a:lnTo>
                        <a:pt x="42" y="84"/>
                      </a:lnTo>
                      <a:lnTo>
                        <a:pt x="42" y="85"/>
                      </a:lnTo>
                      <a:lnTo>
                        <a:pt x="43" y="87"/>
                      </a:lnTo>
                      <a:lnTo>
                        <a:pt x="43" y="89"/>
                      </a:lnTo>
                      <a:lnTo>
                        <a:pt x="45" y="90"/>
                      </a:lnTo>
                      <a:lnTo>
                        <a:pt x="45" y="92"/>
                      </a:lnTo>
                      <a:lnTo>
                        <a:pt x="45" y="94"/>
                      </a:lnTo>
                      <a:lnTo>
                        <a:pt x="47" y="95"/>
                      </a:lnTo>
                      <a:lnTo>
                        <a:pt x="47" y="97"/>
                      </a:lnTo>
                      <a:lnTo>
                        <a:pt x="48" y="99"/>
                      </a:lnTo>
                      <a:lnTo>
                        <a:pt x="48" y="100"/>
                      </a:lnTo>
                      <a:lnTo>
                        <a:pt x="48" y="102"/>
                      </a:lnTo>
                      <a:lnTo>
                        <a:pt x="50" y="104"/>
                      </a:lnTo>
                      <a:lnTo>
                        <a:pt x="50" y="105"/>
                      </a:lnTo>
                      <a:lnTo>
                        <a:pt x="52" y="107"/>
                      </a:lnTo>
                      <a:lnTo>
                        <a:pt x="52" y="109"/>
                      </a:lnTo>
                      <a:lnTo>
                        <a:pt x="52" y="110"/>
                      </a:lnTo>
                      <a:lnTo>
                        <a:pt x="53" y="112"/>
                      </a:lnTo>
                      <a:lnTo>
                        <a:pt x="53" y="114"/>
                      </a:lnTo>
                      <a:lnTo>
                        <a:pt x="55" y="115"/>
                      </a:lnTo>
                      <a:lnTo>
                        <a:pt x="55" y="119"/>
                      </a:lnTo>
                      <a:lnTo>
                        <a:pt x="57" y="120"/>
                      </a:lnTo>
                      <a:lnTo>
                        <a:pt x="57" y="122"/>
                      </a:lnTo>
                      <a:lnTo>
                        <a:pt x="58" y="125"/>
                      </a:lnTo>
                      <a:lnTo>
                        <a:pt x="58" y="129"/>
                      </a:lnTo>
                      <a:lnTo>
                        <a:pt x="60" y="130"/>
                      </a:lnTo>
                      <a:lnTo>
                        <a:pt x="62" y="134"/>
                      </a:lnTo>
                      <a:lnTo>
                        <a:pt x="62" y="135"/>
                      </a:lnTo>
                      <a:lnTo>
                        <a:pt x="63" y="139"/>
                      </a:lnTo>
                      <a:lnTo>
                        <a:pt x="63" y="140"/>
                      </a:lnTo>
                      <a:lnTo>
                        <a:pt x="65" y="142"/>
                      </a:lnTo>
                      <a:lnTo>
                        <a:pt x="65" y="144"/>
                      </a:lnTo>
                      <a:lnTo>
                        <a:pt x="65" y="145"/>
                      </a:lnTo>
                      <a:lnTo>
                        <a:pt x="67" y="147"/>
                      </a:lnTo>
                      <a:lnTo>
                        <a:pt x="67" y="149"/>
                      </a:lnTo>
                      <a:lnTo>
                        <a:pt x="68" y="150"/>
                      </a:lnTo>
                      <a:lnTo>
                        <a:pt x="68" y="152"/>
                      </a:lnTo>
                      <a:lnTo>
                        <a:pt x="68" y="154"/>
                      </a:lnTo>
                      <a:lnTo>
                        <a:pt x="70" y="155"/>
                      </a:lnTo>
                      <a:lnTo>
                        <a:pt x="70" y="157"/>
                      </a:lnTo>
                      <a:lnTo>
                        <a:pt x="70" y="159"/>
                      </a:lnTo>
                      <a:lnTo>
                        <a:pt x="70" y="160"/>
                      </a:lnTo>
                      <a:lnTo>
                        <a:pt x="72" y="162"/>
                      </a:lnTo>
                      <a:lnTo>
                        <a:pt x="72" y="164"/>
                      </a:lnTo>
                      <a:lnTo>
                        <a:pt x="73" y="165"/>
                      </a:lnTo>
                      <a:lnTo>
                        <a:pt x="73" y="167"/>
                      </a:lnTo>
                      <a:lnTo>
                        <a:pt x="73" y="169"/>
                      </a:lnTo>
                      <a:lnTo>
                        <a:pt x="75" y="170"/>
                      </a:lnTo>
                      <a:lnTo>
                        <a:pt x="75" y="172"/>
                      </a:lnTo>
                      <a:lnTo>
                        <a:pt x="75" y="174"/>
                      </a:lnTo>
                      <a:lnTo>
                        <a:pt x="77" y="177"/>
                      </a:lnTo>
                      <a:lnTo>
                        <a:pt x="77" y="179"/>
                      </a:lnTo>
                      <a:lnTo>
                        <a:pt x="77" y="180"/>
                      </a:lnTo>
                      <a:lnTo>
                        <a:pt x="78" y="184"/>
                      </a:lnTo>
                      <a:lnTo>
                        <a:pt x="78" y="185"/>
                      </a:lnTo>
                      <a:lnTo>
                        <a:pt x="80" y="189"/>
                      </a:lnTo>
                      <a:lnTo>
                        <a:pt x="80" y="192"/>
                      </a:lnTo>
                      <a:lnTo>
                        <a:pt x="82" y="194"/>
                      </a:lnTo>
                      <a:lnTo>
                        <a:pt x="82" y="197"/>
                      </a:lnTo>
                      <a:lnTo>
                        <a:pt x="83" y="199"/>
                      </a:lnTo>
                      <a:lnTo>
                        <a:pt x="83" y="200"/>
                      </a:lnTo>
                      <a:lnTo>
                        <a:pt x="85" y="204"/>
                      </a:lnTo>
                      <a:lnTo>
                        <a:pt x="85" y="205"/>
                      </a:lnTo>
                      <a:lnTo>
                        <a:pt x="85" y="207"/>
                      </a:lnTo>
                      <a:lnTo>
                        <a:pt x="87" y="209"/>
                      </a:lnTo>
                      <a:lnTo>
                        <a:pt x="87" y="210"/>
                      </a:lnTo>
                      <a:lnTo>
                        <a:pt x="87" y="212"/>
                      </a:lnTo>
                      <a:lnTo>
                        <a:pt x="87" y="214"/>
                      </a:lnTo>
                      <a:lnTo>
                        <a:pt x="88" y="214"/>
                      </a:lnTo>
                      <a:lnTo>
                        <a:pt x="88" y="215"/>
                      </a:lnTo>
                      <a:lnTo>
                        <a:pt x="88" y="217"/>
                      </a:lnTo>
                      <a:lnTo>
                        <a:pt x="88" y="219"/>
                      </a:lnTo>
                      <a:lnTo>
                        <a:pt x="90" y="220"/>
                      </a:lnTo>
                      <a:lnTo>
                        <a:pt x="90" y="222"/>
                      </a:lnTo>
                      <a:lnTo>
                        <a:pt x="90" y="224"/>
                      </a:lnTo>
                      <a:lnTo>
                        <a:pt x="92" y="225"/>
                      </a:lnTo>
                      <a:lnTo>
                        <a:pt x="92" y="227"/>
                      </a:lnTo>
                      <a:lnTo>
                        <a:pt x="92" y="229"/>
                      </a:lnTo>
                      <a:lnTo>
                        <a:pt x="93" y="230"/>
                      </a:lnTo>
                      <a:lnTo>
                        <a:pt x="93" y="234"/>
                      </a:lnTo>
                      <a:lnTo>
                        <a:pt x="93" y="235"/>
                      </a:lnTo>
                      <a:lnTo>
                        <a:pt x="95" y="237"/>
                      </a:lnTo>
                      <a:lnTo>
                        <a:pt x="95" y="239"/>
                      </a:lnTo>
                      <a:lnTo>
                        <a:pt x="97" y="242"/>
                      </a:lnTo>
                      <a:lnTo>
                        <a:pt x="97" y="244"/>
                      </a:lnTo>
                      <a:lnTo>
                        <a:pt x="98" y="247"/>
                      </a:lnTo>
                      <a:lnTo>
                        <a:pt x="98" y="249"/>
                      </a:lnTo>
                      <a:lnTo>
                        <a:pt x="100" y="252"/>
                      </a:lnTo>
                      <a:lnTo>
                        <a:pt x="100" y="254"/>
                      </a:lnTo>
                      <a:lnTo>
                        <a:pt x="102" y="257"/>
                      </a:lnTo>
                      <a:lnTo>
                        <a:pt x="102" y="259"/>
                      </a:lnTo>
                      <a:lnTo>
                        <a:pt x="102" y="262"/>
                      </a:lnTo>
                      <a:lnTo>
                        <a:pt x="103" y="264"/>
                      </a:lnTo>
                      <a:lnTo>
                        <a:pt x="103" y="265"/>
                      </a:lnTo>
                      <a:lnTo>
                        <a:pt x="103" y="267"/>
                      </a:lnTo>
                      <a:lnTo>
                        <a:pt x="105" y="269"/>
                      </a:lnTo>
                      <a:lnTo>
                        <a:pt x="105" y="270"/>
                      </a:lnTo>
                      <a:lnTo>
                        <a:pt x="105" y="272"/>
                      </a:lnTo>
                      <a:lnTo>
                        <a:pt x="105" y="274"/>
                      </a:lnTo>
                      <a:lnTo>
                        <a:pt x="107" y="275"/>
                      </a:lnTo>
                      <a:lnTo>
                        <a:pt x="107" y="277"/>
                      </a:lnTo>
                      <a:lnTo>
                        <a:pt x="107" y="279"/>
                      </a:lnTo>
                      <a:lnTo>
                        <a:pt x="107" y="280"/>
                      </a:lnTo>
                      <a:lnTo>
                        <a:pt x="107" y="282"/>
                      </a:lnTo>
                      <a:lnTo>
                        <a:pt x="108" y="282"/>
                      </a:lnTo>
                      <a:lnTo>
                        <a:pt x="108" y="284"/>
                      </a:lnTo>
                      <a:lnTo>
                        <a:pt x="108" y="285"/>
                      </a:lnTo>
                      <a:lnTo>
                        <a:pt x="108" y="287"/>
                      </a:lnTo>
                      <a:lnTo>
                        <a:pt x="108" y="289"/>
                      </a:lnTo>
                      <a:lnTo>
                        <a:pt x="108" y="290"/>
                      </a:lnTo>
                      <a:lnTo>
                        <a:pt x="108" y="292"/>
                      </a:lnTo>
                      <a:lnTo>
                        <a:pt x="108" y="294"/>
                      </a:lnTo>
                      <a:lnTo>
                        <a:pt x="108" y="295"/>
                      </a:lnTo>
                      <a:lnTo>
                        <a:pt x="108" y="297"/>
                      </a:lnTo>
                      <a:lnTo>
                        <a:pt x="110" y="299"/>
                      </a:lnTo>
                      <a:lnTo>
                        <a:pt x="110" y="300"/>
                      </a:lnTo>
                      <a:lnTo>
                        <a:pt x="110" y="304"/>
                      </a:lnTo>
                      <a:lnTo>
                        <a:pt x="110" y="305"/>
                      </a:lnTo>
                      <a:lnTo>
                        <a:pt x="110" y="307"/>
                      </a:lnTo>
                      <a:lnTo>
                        <a:pt x="110" y="310"/>
                      </a:lnTo>
                      <a:lnTo>
                        <a:pt x="110" y="312"/>
                      </a:lnTo>
                      <a:lnTo>
                        <a:pt x="110" y="314"/>
                      </a:lnTo>
                      <a:lnTo>
                        <a:pt x="110" y="315"/>
                      </a:lnTo>
                      <a:lnTo>
                        <a:pt x="112" y="317"/>
                      </a:lnTo>
                      <a:lnTo>
                        <a:pt x="112" y="319"/>
                      </a:lnTo>
                      <a:lnTo>
                        <a:pt x="112" y="320"/>
                      </a:lnTo>
                      <a:lnTo>
                        <a:pt x="112" y="322"/>
                      </a:lnTo>
                      <a:lnTo>
                        <a:pt x="112" y="324"/>
                      </a:lnTo>
                      <a:lnTo>
                        <a:pt x="112" y="325"/>
                      </a:lnTo>
                      <a:lnTo>
                        <a:pt x="112" y="327"/>
                      </a:lnTo>
                      <a:lnTo>
                        <a:pt x="112" y="329"/>
                      </a:lnTo>
                      <a:lnTo>
                        <a:pt x="112" y="330"/>
                      </a:lnTo>
                      <a:lnTo>
                        <a:pt x="112" y="332"/>
                      </a:lnTo>
                      <a:lnTo>
                        <a:pt x="113" y="334"/>
                      </a:lnTo>
                      <a:lnTo>
                        <a:pt x="113" y="335"/>
                      </a:lnTo>
                      <a:lnTo>
                        <a:pt x="113" y="337"/>
                      </a:lnTo>
                      <a:lnTo>
                        <a:pt x="113" y="339"/>
                      </a:lnTo>
                      <a:lnTo>
                        <a:pt x="113" y="340"/>
                      </a:lnTo>
                      <a:lnTo>
                        <a:pt x="113" y="342"/>
                      </a:lnTo>
                      <a:lnTo>
                        <a:pt x="115" y="344"/>
                      </a:lnTo>
                      <a:lnTo>
                        <a:pt x="115" y="345"/>
                      </a:lnTo>
                      <a:lnTo>
                        <a:pt x="115" y="347"/>
                      </a:lnTo>
                      <a:lnTo>
                        <a:pt x="115" y="349"/>
                      </a:lnTo>
                      <a:lnTo>
                        <a:pt x="115" y="350"/>
                      </a:lnTo>
                      <a:lnTo>
                        <a:pt x="117" y="350"/>
                      </a:lnTo>
                      <a:lnTo>
                        <a:pt x="117" y="352"/>
                      </a:lnTo>
                      <a:lnTo>
                        <a:pt x="117" y="354"/>
                      </a:lnTo>
                      <a:lnTo>
                        <a:pt x="117" y="355"/>
                      </a:lnTo>
                      <a:lnTo>
                        <a:pt x="117" y="357"/>
                      </a:lnTo>
                      <a:lnTo>
                        <a:pt x="117" y="359"/>
                      </a:lnTo>
                      <a:lnTo>
                        <a:pt x="117" y="360"/>
                      </a:lnTo>
                      <a:lnTo>
                        <a:pt x="117" y="362"/>
                      </a:lnTo>
                      <a:lnTo>
                        <a:pt x="117" y="364"/>
                      </a:lnTo>
                      <a:lnTo>
                        <a:pt x="119" y="365"/>
                      </a:lnTo>
                      <a:lnTo>
                        <a:pt x="119" y="367"/>
                      </a:lnTo>
                      <a:lnTo>
                        <a:pt x="119" y="369"/>
                      </a:lnTo>
                      <a:lnTo>
                        <a:pt x="119" y="370"/>
                      </a:lnTo>
                      <a:lnTo>
                        <a:pt x="117" y="372"/>
                      </a:lnTo>
                      <a:lnTo>
                        <a:pt x="117" y="374"/>
                      </a:lnTo>
                      <a:lnTo>
                        <a:pt x="117" y="375"/>
                      </a:lnTo>
                      <a:lnTo>
                        <a:pt x="117" y="377"/>
                      </a:lnTo>
                      <a:lnTo>
                        <a:pt x="117" y="379"/>
                      </a:lnTo>
                      <a:lnTo>
                        <a:pt x="117" y="382"/>
                      </a:lnTo>
                      <a:lnTo>
                        <a:pt x="117" y="384"/>
                      </a:lnTo>
                      <a:lnTo>
                        <a:pt x="117" y="387"/>
                      </a:lnTo>
                      <a:lnTo>
                        <a:pt x="117" y="389"/>
                      </a:lnTo>
                      <a:lnTo>
                        <a:pt x="117" y="392"/>
                      </a:lnTo>
                      <a:lnTo>
                        <a:pt x="117" y="395"/>
                      </a:lnTo>
                      <a:lnTo>
                        <a:pt x="117" y="399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9" name="Freeform 9">
                  <a:extLst>
                    <a:ext uri="{FF2B5EF4-FFF2-40B4-BE49-F238E27FC236}">
                      <a16:creationId xmlns:a16="http://schemas.microsoft.com/office/drawing/2014/main" id="{7EEFF4F1-0262-394B-84B3-5A99D9BB096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07174" y="3384030"/>
                  <a:ext cx="85725" cy="285750"/>
                </a:xfrm>
                <a:custGeom>
                  <a:avLst/>
                  <a:gdLst>
                    <a:gd name="T0" fmla="*/ 2147483646 w 119"/>
                    <a:gd name="T1" fmla="*/ 2147483646 h 399"/>
                    <a:gd name="T2" fmla="*/ 2147483646 w 119"/>
                    <a:gd name="T3" fmla="*/ 2147483646 h 399"/>
                    <a:gd name="T4" fmla="*/ 2147483646 w 119"/>
                    <a:gd name="T5" fmla="*/ 2147483646 h 399"/>
                    <a:gd name="T6" fmla="*/ 2147483646 w 119"/>
                    <a:gd name="T7" fmla="*/ 2147483646 h 399"/>
                    <a:gd name="T8" fmla="*/ 2147483646 w 119"/>
                    <a:gd name="T9" fmla="*/ 2147483646 h 399"/>
                    <a:gd name="T10" fmla="*/ 2147483646 w 119"/>
                    <a:gd name="T11" fmla="*/ 2147483646 h 399"/>
                    <a:gd name="T12" fmla="*/ 2147483646 w 119"/>
                    <a:gd name="T13" fmla="*/ 2147483646 h 399"/>
                    <a:gd name="T14" fmla="*/ 2147483646 w 119"/>
                    <a:gd name="T15" fmla="*/ 2147483646 h 399"/>
                    <a:gd name="T16" fmla="*/ 2147483646 w 119"/>
                    <a:gd name="T17" fmla="*/ 2147483646 h 399"/>
                    <a:gd name="T18" fmla="*/ 2147483646 w 119"/>
                    <a:gd name="T19" fmla="*/ 2147483646 h 399"/>
                    <a:gd name="T20" fmla="*/ 2147483646 w 119"/>
                    <a:gd name="T21" fmla="*/ 2147483646 h 399"/>
                    <a:gd name="T22" fmla="*/ 2147483646 w 119"/>
                    <a:gd name="T23" fmla="*/ 2147483646 h 399"/>
                    <a:gd name="T24" fmla="*/ 2147483646 w 119"/>
                    <a:gd name="T25" fmla="*/ 2147483646 h 399"/>
                    <a:gd name="T26" fmla="*/ 2147483646 w 119"/>
                    <a:gd name="T27" fmla="*/ 2147483646 h 399"/>
                    <a:gd name="T28" fmla="*/ 2147483646 w 119"/>
                    <a:gd name="T29" fmla="*/ 2147483646 h 399"/>
                    <a:gd name="T30" fmla="*/ 2147483646 w 119"/>
                    <a:gd name="T31" fmla="*/ 2147483646 h 399"/>
                    <a:gd name="T32" fmla="*/ 2147483646 w 119"/>
                    <a:gd name="T33" fmla="*/ 2147483646 h 399"/>
                    <a:gd name="T34" fmla="*/ 2147483646 w 119"/>
                    <a:gd name="T35" fmla="*/ 2147483646 h 399"/>
                    <a:gd name="T36" fmla="*/ 2147483646 w 119"/>
                    <a:gd name="T37" fmla="*/ 2147483646 h 399"/>
                    <a:gd name="T38" fmla="*/ 2147483646 w 119"/>
                    <a:gd name="T39" fmla="*/ 2147483646 h 399"/>
                    <a:gd name="T40" fmla="*/ 2147483646 w 119"/>
                    <a:gd name="T41" fmla="*/ 2147483646 h 399"/>
                    <a:gd name="T42" fmla="*/ 2147483646 w 119"/>
                    <a:gd name="T43" fmla="*/ 2147483646 h 399"/>
                    <a:gd name="T44" fmla="*/ 2147483646 w 119"/>
                    <a:gd name="T45" fmla="*/ 2147483646 h 399"/>
                    <a:gd name="T46" fmla="*/ 2147483646 w 119"/>
                    <a:gd name="T47" fmla="*/ 2147483646 h 399"/>
                    <a:gd name="T48" fmla="*/ 2147483646 w 119"/>
                    <a:gd name="T49" fmla="*/ 2147483646 h 399"/>
                    <a:gd name="T50" fmla="*/ 2147483646 w 119"/>
                    <a:gd name="T51" fmla="*/ 2147483646 h 399"/>
                    <a:gd name="T52" fmla="*/ 2147483646 w 119"/>
                    <a:gd name="T53" fmla="*/ 2147483646 h 399"/>
                    <a:gd name="T54" fmla="*/ 2147483646 w 119"/>
                    <a:gd name="T55" fmla="*/ 2147483646 h 399"/>
                    <a:gd name="T56" fmla="*/ 2147483646 w 119"/>
                    <a:gd name="T57" fmla="*/ 2147483646 h 399"/>
                    <a:gd name="T58" fmla="*/ 2147483646 w 119"/>
                    <a:gd name="T59" fmla="*/ 2147483646 h 399"/>
                    <a:gd name="T60" fmla="*/ 2147483646 w 119"/>
                    <a:gd name="T61" fmla="*/ 2147483646 h 399"/>
                    <a:gd name="T62" fmla="*/ 2147483646 w 119"/>
                    <a:gd name="T63" fmla="*/ 2147483646 h 399"/>
                    <a:gd name="T64" fmla="*/ 2147483646 w 119"/>
                    <a:gd name="T65" fmla="*/ 2147483646 h 399"/>
                    <a:gd name="T66" fmla="*/ 2147483646 w 119"/>
                    <a:gd name="T67" fmla="*/ 2147483646 h 399"/>
                    <a:gd name="T68" fmla="*/ 2147483646 w 119"/>
                    <a:gd name="T69" fmla="*/ 2147483646 h 399"/>
                    <a:gd name="T70" fmla="*/ 2147483646 w 119"/>
                    <a:gd name="T71" fmla="*/ 2147483646 h 399"/>
                    <a:gd name="T72" fmla="*/ 2147483646 w 119"/>
                    <a:gd name="T73" fmla="*/ 2147483646 h 399"/>
                    <a:gd name="T74" fmla="*/ 2147483646 w 119"/>
                    <a:gd name="T75" fmla="*/ 2147483646 h 399"/>
                    <a:gd name="T76" fmla="*/ 2147483646 w 119"/>
                    <a:gd name="T77" fmla="*/ 2147483646 h 399"/>
                    <a:gd name="T78" fmla="*/ 2147483646 w 119"/>
                    <a:gd name="T79" fmla="*/ 2147483646 h 399"/>
                    <a:gd name="T80" fmla="*/ 2147483646 w 119"/>
                    <a:gd name="T81" fmla="*/ 2147483646 h 399"/>
                    <a:gd name="T82" fmla="*/ 2147483646 w 119"/>
                    <a:gd name="T83" fmla="*/ 2147483646 h 399"/>
                    <a:gd name="T84" fmla="*/ 2147483646 w 119"/>
                    <a:gd name="T85" fmla="*/ 2147483646 h 399"/>
                    <a:gd name="T86" fmla="*/ 2147483646 w 119"/>
                    <a:gd name="T87" fmla="*/ 2147483646 h 399"/>
                    <a:gd name="T88" fmla="*/ 2147483646 w 119"/>
                    <a:gd name="T89" fmla="*/ 2147483646 h 399"/>
                    <a:gd name="T90" fmla="*/ 2147483646 w 119"/>
                    <a:gd name="T91" fmla="*/ 2147483646 h 399"/>
                    <a:gd name="T92" fmla="*/ 2147483646 w 119"/>
                    <a:gd name="T93" fmla="*/ 2147483646 h 399"/>
                    <a:gd name="T94" fmla="*/ 2147483646 w 119"/>
                    <a:gd name="T95" fmla="*/ 2147483646 h 399"/>
                    <a:gd name="T96" fmla="*/ 2147483646 w 119"/>
                    <a:gd name="T97" fmla="*/ 2147483646 h 399"/>
                    <a:gd name="T98" fmla="*/ 2147483646 w 119"/>
                    <a:gd name="T99" fmla="*/ 2147483646 h 399"/>
                    <a:gd name="T100" fmla="*/ 2147483646 w 119"/>
                    <a:gd name="T101" fmla="*/ 2147483646 h 399"/>
                    <a:gd name="T102" fmla="*/ 2147483646 w 119"/>
                    <a:gd name="T103" fmla="*/ 2147483646 h 399"/>
                    <a:gd name="T104" fmla="*/ 2147483646 w 119"/>
                    <a:gd name="T105" fmla="*/ 2147483646 h 399"/>
                    <a:gd name="T106" fmla="*/ 2147483646 w 119"/>
                    <a:gd name="T107" fmla="*/ 2147483646 h 399"/>
                    <a:gd name="T108" fmla="*/ 2147483646 w 119"/>
                    <a:gd name="T109" fmla="*/ 2147483646 h 399"/>
                    <a:gd name="T110" fmla="*/ 2147483646 w 119"/>
                    <a:gd name="T111" fmla="*/ 2147483646 h 399"/>
                    <a:gd name="T112" fmla="*/ 2147483646 w 119"/>
                    <a:gd name="T113" fmla="*/ 2147483646 h 39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19" h="399">
                      <a:moveTo>
                        <a:pt x="0" y="399"/>
                      </a:moveTo>
                      <a:lnTo>
                        <a:pt x="2" y="394"/>
                      </a:lnTo>
                      <a:lnTo>
                        <a:pt x="5" y="391"/>
                      </a:lnTo>
                      <a:lnTo>
                        <a:pt x="7" y="387"/>
                      </a:lnTo>
                      <a:lnTo>
                        <a:pt x="8" y="384"/>
                      </a:lnTo>
                      <a:lnTo>
                        <a:pt x="10" y="381"/>
                      </a:lnTo>
                      <a:lnTo>
                        <a:pt x="12" y="377"/>
                      </a:lnTo>
                      <a:lnTo>
                        <a:pt x="13" y="374"/>
                      </a:lnTo>
                      <a:lnTo>
                        <a:pt x="15" y="371"/>
                      </a:lnTo>
                      <a:lnTo>
                        <a:pt x="17" y="369"/>
                      </a:lnTo>
                      <a:lnTo>
                        <a:pt x="18" y="366"/>
                      </a:lnTo>
                      <a:lnTo>
                        <a:pt x="20" y="364"/>
                      </a:lnTo>
                      <a:lnTo>
                        <a:pt x="20" y="362"/>
                      </a:lnTo>
                      <a:lnTo>
                        <a:pt x="22" y="359"/>
                      </a:lnTo>
                      <a:lnTo>
                        <a:pt x="23" y="357"/>
                      </a:lnTo>
                      <a:lnTo>
                        <a:pt x="23" y="356"/>
                      </a:lnTo>
                      <a:lnTo>
                        <a:pt x="25" y="354"/>
                      </a:lnTo>
                      <a:lnTo>
                        <a:pt x="25" y="352"/>
                      </a:lnTo>
                      <a:lnTo>
                        <a:pt x="27" y="351"/>
                      </a:lnTo>
                      <a:lnTo>
                        <a:pt x="27" y="349"/>
                      </a:lnTo>
                      <a:lnTo>
                        <a:pt x="28" y="347"/>
                      </a:lnTo>
                      <a:lnTo>
                        <a:pt x="28" y="346"/>
                      </a:lnTo>
                      <a:lnTo>
                        <a:pt x="28" y="344"/>
                      </a:lnTo>
                      <a:lnTo>
                        <a:pt x="30" y="344"/>
                      </a:lnTo>
                      <a:lnTo>
                        <a:pt x="30" y="342"/>
                      </a:lnTo>
                      <a:lnTo>
                        <a:pt x="32" y="341"/>
                      </a:lnTo>
                      <a:lnTo>
                        <a:pt x="32" y="339"/>
                      </a:lnTo>
                      <a:lnTo>
                        <a:pt x="33" y="337"/>
                      </a:lnTo>
                      <a:lnTo>
                        <a:pt x="33" y="334"/>
                      </a:lnTo>
                      <a:lnTo>
                        <a:pt x="35" y="332"/>
                      </a:lnTo>
                      <a:lnTo>
                        <a:pt x="35" y="331"/>
                      </a:lnTo>
                      <a:lnTo>
                        <a:pt x="37" y="329"/>
                      </a:lnTo>
                      <a:lnTo>
                        <a:pt x="37" y="326"/>
                      </a:lnTo>
                      <a:lnTo>
                        <a:pt x="38" y="324"/>
                      </a:lnTo>
                      <a:lnTo>
                        <a:pt x="38" y="322"/>
                      </a:lnTo>
                      <a:lnTo>
                        <a:pt x="40" y="321"/>
                      </a:lnTo>
                      <a:lnTo>
                        <a:pt x="40" y="317"/>
                      </a:lnTo>
                      <a:lnTo>
                        <a:pt x="42" y="316"/>
                      </a:lnTo>
                      <a:lnTo>
                        <a:pt x="42" y="314"/>
                      </a:lnTo>
                      <a:lnTo>
                        <a:pt x="43" y="312"/>
                      </a:lnTo>
                      <a:lnTo>
                        <a:pt x="43" y="311"/>
                      </a:lnTo>
                      <a:lnTo>
                        <a:pt x="45" y="309"/>
                      </a:lnTo>
                      <a:lnTo>
                        <a:pt x="45" y="307"/>
                      </a:lnTo>
                      <a:lnTo>
                        <a:pt x="45" y="306"/>
                      </a:lnTo>
                      <a:lnTo>
                        <a:pt x="47" y="304"/>
                      </a:lnTo>
                      <a:lnTo>
                        <a:pt x="47" y="302"/>
                      </a:lnTo>
                      <a:lnTo>
                        <a:pt x="48" y="301"/>
                      </a:lnTo>
                      <a:lnTo>
                        <a:pt x="48" y="299"/>
                      </a:lnTo>
                      <a:lnTo>
                        <a:pt x="48" y="297"/>
                      </a:lnTo>
                      <a:lnTo>
                        <a:pt x="50" y="296"/>
                      </a:lnTo>
                      <a:lnTo>
                        <a:pt x="50" y="294"/>
                      </a:lnTo>
                      <a:lnTo>
                        <a:pt x="52" y="292"/>
                      </a:lnTo>
                      <a:lnTo>
                        <a:pt x="52" y="291"/>
                      </a:lnTo>
                      <a:lnTo>
                        <a:pt x="52" y="289"/>
                      </a:lnTo>
                      <a:lnTo>
                        <a:pt x="53" y="287"/>
                      </a:lnTo>
                      <a:lnTo>
                        <a:pt x="53" y="286"/>
                      </a:lnTo>
                      <a:lnTo>
                        <a:pt x="55" y="284"/>
                      </a:lnTo>
                      <a:lnTo>
                        <a:pt x="55" y="281"/>
                      </a:lnTo>
                      <a:lnTo>
                        <a:pt x="57" y="279"/>
                      </a:lnTo>
                      <a:lnTo>
                        <a:pt x="57" y="276"/>
                      </a:lnTo>
                      <a:lnTo>
                        <a:pt x="58" y="274"/>
                      </a:lnTo>
                      <a:lnTo>
                        <a:pt x="58" y="271"/>
                      </a:lnTo>
                      <a:lnTo>
                        <a:pt x="60" y="269"/>
                      </a:lnTo>
                      <a:lnTo>
                        <a:pt x="62" y="266"/>
                      </a:lnTo>
                      <a:lnTo>
                        <a:pt x="62" y="264"/>
                      </a:lnTo>
                      <a:lnTo>
                        <a:pt x="63" y="261"/>
                      </a:lnTo>
                      <a:lnTo>
                        <a:pt x="63" y="259"/>
                      </a:lnTo>
                      <a:lnTo>
                        <a:pt x="65" y="257"/>
                      </a:lnTo>
                      <a:lnTo>
                        <a:pt x="65" y="256"/>
                      </a:lnTo>
                      <a:lnTo>
                        <a:pt x="65" y="252"/>
                      </a:lnTo>
                      <a:lnTo>
                        <a:pt x="67" y="251"/>
                      </a:lnTo>
                      <a:lnTo>
                        <a:pt x="67" y="249"/>
                      </a:lnTo>
                      <a:lnTo>
                        <a:pt x="68" y="247"/>
                      </a:lnTo>
                      <a:lnTo>
                        <a:pt x="68" y="246"/>
                      </a:lnTo>
                      <a:lnTo>
                        <a:pt x="70" y="244"/>
                      </a:lnTo>
                      <a:lnTo>
                        <a:pt x="70" y="242"/>
                      </a:lnTo>
                      <a:lnTo>
                        <a:pt x="70" y="241"/>
                      </a:lnTo>
                      <a:lnTo>
                        <a:pt x="70" y="239"/>
                      </a:lnTo>
                      <a:lnTo>
                        <a:pt x="72" y="237"/>
                      </a:lnTo>
                      <a:lnTo>
                        <a:pt x="72" y="236"/>
                      </a:lnTo>
                      <a:lnTo>
                        <a:pt x="73" y="234"/>
                      </a:lnTo>
                      <a:lnTo>
                        <a:pt x="73" y="232"/>
                      </a:lnTo>
                      <a:lnTo>
                        <a:pt x="73" y="230"/>
                      </a:lnTo>
                      <a:lnTo>
                        <a:pt x="75" y="229"/>
                      </a:lnTo>
                      <a:lnTo>
                        <a:pt x="75" y="227"/>
                      </a:lnTo>
                      <a:lnTo>
                        <a:pt x="75" y="225"/>
                      </a:lnTo>
                      <a:lnTo>
                        <a:pt x="77" y="222"/>
                      </a:lnTo>
                      <a:lnTo>
                        <a:pt x="77" y="220"/>
                      </a:lnTo>
                      <a:lnTo>
                        <a:pt x="77" y="219"/>
                      </a:lnTo>
                      <a:lnTo>
                        <a:pt x="78" y="215"/>
                      </a:lnTo>
                      <a:lnTo>
                        <a:pt x="78" y="214"/>
                      </a:lnTo>
                      <a:lnTo>
                        <a:pt x="80" y="210"/>
                      </a:lnTo>
                      <a:lnTo>
                        <a:pt x="80" y="207"/>
                      </a:lnTo>
                      <a:lnTo>
                        <a:pt x="82" y="205"/>
                      </a:lnTo>
                      <a:lnTo>
                        <a:pt x="82" y="202"/>
                      </a:lnTo>
                      <a:lnTo>
                        <a:pt x="83" y="200"/>
                      </a:lnTo>
                      <a:lnTo>
                        <a:pt x="83" y="199"/>
                      </a:lnTo>
                      <a:lnTo>
                        <a:pt x="85" y="195"/>
                      </a:lnTo>
                      <a:lnTo>
                        <a:pt x="85" y="194"/>
                      </a:lnTo>
                      <a:lnTo>
                        <a:pt x="85" y="192"/>
                      </a:lnTo>
                      <a:lnTo>
                        <a:pt x="87" y="190"/>
                      </a:lnTo>
                      <a:lnTo>
                        <a:pt x="87" y="189"/>
                      </a:lnTo>
                      <a:lnTo>
                        <a:pt x="87" y="187"/>
                      </a:lnTo>
                      <a:lnTo>
                        <a:pt x="87" y="185"/>
                      </a:lnTo>
                      <a:lnTo>
                        <a:pt x="88" y="184"/>
                      </a:lnTo>
                      <a:lnTo>
                        <a:pt x="88" y="182"/>
                      </a:lnTo>
                      <a:lnTo>
                        <a:pt x="88" y="180"/>
                      </a:lnTo>
                      <a:lnTo>
                        <a:pt x="90" y="179"/>
                      </a:lnTo>
                      <a:lnTo>
                        <a:pt x="90" y="177"/>
                      </a:lnTo>
                      <a:lnTo>
                        <a:pt x="90" y="175"/>
                      </a:lnTo>
                      <a:lnTo>
                        <a:pt x="92" y="174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2" y="169"/>
                      </a:lnTo>
                      <a:lnTo>
                        <a:pt x="93" y="167"/>
                      </a:lnTo>
                      <a:lnTo>
                        <a:pt x="93" y="165"/>
                      </a:lnTo>
                      <a:lnTo>
                        <a:pt x="93" y="164"/>
                      </a:lnTo>
                      <a:lnTo>
                        <a:pt x="95" y="162"/>
                      </a:lnTo>
                      <a:lnTo>
                        <a:pt x="95" y="160"/>
                      </a:lnTo>
                      <a:lnTo>
                        <a:pt x="97" y="157"/>
                      </a:lnTo>
                      <a:lnTo>
                        <a:pt x="97" y="155"/>
                      </a:lnTo>
                      <a:lnTo>
                        <a:pt x="98" y="152"/>
                      </a:lnTo>
                      <a:lnTo>
                        <a:pt x="98" y="150"/>
                      </a:lnTo>
                      <a:lnTo>
                        <a:pt x="100" y="147"/>
                      </a:lnTo>
                      <a:lnTo>
                        <a:pt x="100" y="144"/>
                      </a:lnTo>
                      <a:lnTo>
                        <a:pt x="102" y="142"/>
                      </a:lnTo>
                      <a:lnTo>
                        <a:pt x="102" y="140"/>
                      </a:lnTo>
                      <a:lnTo>
                        <a:pt x="102" y="137"/>
                      </a:lnTo>
                      <a:lnTo>
                        <a:pt x="103" y="135"/>
                      </a:lnTo>
                      <a:lnTo>
                        <a:pt x="103" y="134"/>
                      </a:lnTo>
                      <a:lnTo>
                        <a:pt x="103" y="132"/>
                      </a:lnTo>
                      <a:lnTo>
                        <a:pt x="105" y="130"/>
                      </a:lnTo>
                      <a:lnTo>
                        <a:pt x="105" y="129"/>
                      </a:lnTo>
                      <a:lnTo>
                        <a:pt x="105" y="127"/>
                      </a:lnTo>
                      <a:lnTo>
                        <a:pt x="105" y="125"/>
                      </a:lnTo>
                      <a:lnTo>
                        <a:pt x="107" y="124"/>
                      </a:lnTo>
                      <a:lnTo>
                        <a:pt x="107" y="122"/>
                      </a:lnTo>
                      <a:lnTo>
                        <a:pt x="107" y="120"/>
                      </a:lnTo>
                      <a:lnTo>
                        <a:pt x="107" y="119"/>
                      </a:lnTo>
                      <a:lnTo>
                        <a:pt x="107" y="117"/>
                      </a:lnTo>
                      <a:lnTo>
                        <a:pt x="108" y="117"/>
                      </a:lnTo>
                      <a:lnTo>
                        <a:pt x="108" y="115"/>
                      </a:lnTo>
                      <a:lnTo>
                        <a:pt x="108" y="114"/>
                      </a:lnTo>
                      <a:lnTo>
                        <a:pt x="108" y="112"/>
                      </a:lnTo>
                      <a:lnTo>
                        <a:pt x="108" y="110"/>
                      </a:lnTo>
                      <a:lnTo>
                        <a:pt x="108" y="109"/>
                      </a:lnTo>
                      <a:lnTo>
                        <a:pt x="108" y="107"/>
                      </a:lnTo>
                      <a:lnTo>
                        <a:pt x="108" y="105"/>
                      </a:lnTo>
                      <a:lnTo>
                        <a:pt x="108" y="104"/>
                      </a:lnTo>
                      <a:lnTo>
                        <a:pt x="108" y="102"/>
                      </a:lnTo>
                      <a:lnTo>
                        <a:pt x="110" y="100"/>
                      </a:lnTo>
                      <a:lnTo>
                        <a:pt x="110" y="99"/>
                      </a:lnTo>
                      <a:lnTo>
                        <a:pt x="110" y="95"/>
                      </a:lnTo>
                      <a:lnTo>
                        <a:pt x="110" y="94"/>
                      </a:lnTo>
                      <a:lnTo>
                        <a:pt x="110" y="92"/>
                      </a:lnTo>
                      <a:lnTo>
                        <a:pt x="110" y="89"/>
                      </a:lnTo>
                      <a:lnTo>
                        <a:pt x="110" y="87"/>
                      </a:lnTo>
                      <a:lnTo>
                        <a:pt x="110" y="85"/>
                      </a:lnTo>
                      <a:lnTo>
                        <a:pt x="110" y="84"/>
                      </a:lnTo>
                      <a:lnTo>
                        <a:pt x="112" y="82"/>
                      </a:lnTo>
                      <a:lnTo>
                        <a:pt x="112" y="80"/>
                      </a:lnTo>
                      <a:lnTo>
                        <a:pt x="112" y="79"/>
                      </a:lnTo>
                      <a:lnTo>
                        <a:pt x="112" y="77"/>
                      </a:lnTo>
                      <a:lnTo>
                        <a:pt x="112" y="75"/>
                      </a:lnTo>
                      <a:lnTo>
                        <a:pt x="112" y="74"/>
                      </a:lnTo>
                      <a:lnTo>
                        <a:pt x="112" y="72"/>
                      </a:lnTo>
                      <a:lnTo>
                        <a:pt x="112" y="70"/>
                      </a:lnTo>
                      <a:lnTo>
                        <a:pt x="112" y="69"/>
                      </a:lnTo>
                      <a:lnTo>
                        <a:pt x="112" y="67"/>
                      </a:lnTo>
                      <a:lnTo>
                        <a:pt x="113" y="67"/>
                      </a:lnTo>
                      <a:lnTo>
                        <a:pt x="113" y="65"/>
                      </a:lnTo>
                      <a:lnTo>
                        <a:pt x="113" y="64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5"/>
                      </a:lnTo>
                      <a:lnTo>
                        <a:pt x="115" y="54"/>
                      </a:lnTo>
                      <a:lnTo>
                        <a:pt x="115" y="52"/>
                      </a:lnTo>
                      <a:lnTo>
                        <a:pt x="115" y="50"/>
                      </a:lnTo>
                      <a:lnTo>
                        <a:pt x="115" y="49"/>
                      </a:lnTo>
                      <a:lnTo>
                        <a:pt x="117" y="49"/>
                      </a:lnTo>
                      <a:lnTo>
                        <a:pt x="117" y="47"/>
                      </a:lnTo>
                      <a:lnTo>
                        <a:pt x="117" y="45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7" y="40"/>
                      </a:lnTo>
                      <a:lnTo>
                        <a:pt x="117" y="39"/>
                      </a:lnTo>
                      <a:lnTo>
                        <a:pt x="117" y="37"/>
                      </a:lnTo>
                      <a:lnTo>
                        <a:pt x="117" y="35"/>
                      </a:lnTo>
                      <a:lnTo>
                        <a:pt x="119" y="34"/>
                      </a:lnTo>
                      <a:lnTo>
                        <a:pt x="119" y="32"/>
                      </a:lnTo>
                      <a:lnTo>
                        <a:pt x="119" y="30"/>
                      </a:lnTo>
                      <a:lnTo>
                        <a:pt x="119" y="29"/>
                      </a:lnTo>
                      <a:lnTo>
                        <a:pt x="117" y="27"/>
                      </a:lnTo>
                      <a:lnTo>
                        <a:pt x="117" y="25"/>
                      </a:lnTo>
                      <a:lnTo>
                        <a:pt x="117" y="24"/>
                      </a:lnTo>
                      <a:lnTo>
                        <a:pt x="117" y="22"/>
                      </a:lnTo>
                      <a:lnTo>
                        <a:pt x="117" y="20"/>
                      </a:lnTo>
                      <a:lnTo>
                        <a:pt x="117" y="17"/>
                      </a:lnTo>
                      <a:lnTo>
                        <a:pt x="117" y="15"/>
                      </a:lnTo>
                      <a:lnTo>
                        <a:pt x="117" y="12"/>
                      </a:lnTo>
                      <a:lnTo>
                        <a:pt x="117" y="10"/>
                      </a:lnTo>
                      <a:lnTo>
                        <a:pt x="117" y="7"/>
                      </a:lnTo>
                      <a:lnTo>
                        <a:pt x="117" y="4"/>
                      </a:lnTo>
                      <a:lnTo>
                        <a:pt x="117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A38C3DD4-5298-B048-9596-B82477E165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4704" y="5241788"/>
                <a:ext cx="63502" cy="6349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3" name="Trapezoid 109">
                <a:extLst>
                  <a:ext uri="{FF2B5EF4-FFF2-40B4-BE49-F238E27FC236}">
                    <a16:creationId xmlns:a16="http://schemas.microsoft.com/office/drawing/2014/main" id="{9DC159B3-DCA6-D845-B7D3-FBA0D4DCA900}"/>
                  </a:ext>
                </a:extLst>
              </p:cNvPr>
              <p:cNvSpPr/>
              <p:nvPr/>
            </p:nvSpPr>
            <p:spPr bwMode="auto">
              <a:xfrm rot="5400000" flipH="1">
                <a:off x="5913551" y="3413035"/>
                <a:ext cx="979385" cy="20971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160142920">
                    <a:moveTo>
                      <a:pt x="2619463" y="120927114"/>
                    </a:moveTo>
                    <a:lnTo>
                      <a:pt x="1795809" y="159982912"/>
                    </a:lnTo>
                    <a:lnTo>
                      <a:pt x="23" y="160142932"/>
                    </a:lnTo>
                    <a:cubicBezTo>
                      <a:pt x="-502" y="160110361"/>
                      <a:pt x="8147" y="32571"/>
                      <a:pt x="76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4" name="Trapezoid 109">
                <a:extLst>
                  <a:ext uri="{FF2B5EF4-FFF2-40B4-BE49-F238E27FC236}">
                    <a16:creationId xmlns:a16="http://schemas.microsoft.com/office/drawing/2014/main" id="{D0794D18-D04A-054E-85BA-221EE1CBEDC7}"/>
                  </a:ext>
                </a:extLst>
              </p:cNvPr>
              <p:cNvSpPr/>
              <p:nvPr/>
            </p:nvSpPr>
            <p:spPr bwMode="auto">
              <a:xfrm rot="5400000" flipH="1">
                <a:off x="6421564" y="3863905"/>
                <a:ext cx="927003" cy="112398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85802110">
                    <a:moveTo>
                      <a:pt x="2619463" y="46586304"/>
                    </a:moveTo>
                    <a:lnTo>
                      <a:pt x="1795809" y="85642102"/>
                    </a:lnTo>
                    <a:lnTo>
                      <a:pt x="23" y="85802122"/>
                    </a:lnTo>
                    <a:cubicBezTo>
                      <a:pt x="-502" y="85769551"/>
                      <a:pt x="8147" y="32571"/>
                      <a:pt x="76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5" name="Trapezoid 109">
                <a:extLst>
                  <a:ext uri="{FF2B5EF4-FFF2-40B4-BE49-F238E27FC236}">
                    <a16:creationId xmlns:a16="http://schemas.microsoft.com/office/drawing/2014/main" id="{7D850BF7-25DD-6640-8638-0DE23187F4D1}"/>
                  </a:ext>
                </a:extLst>
              </p:cNvPr>
              <p:cNvSpPr/>
              <p:nvPr/>
            </p:nvSpPr>
            <p:spPr bwMode="auto">
              <a:xfrm rot="5400000" flipH="1">
                <a:off x="7086744" y="4087754"/>
                <a:ext cx="866684" cy="61597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39215806">
                    <a:moveTo>
                      <a:pt x="2619463" y="0"/>
                    </a:moveTo>
                    <a:lnTo>
                      <a:pt x="1795809" y="39055798"/>
                    </a:lnTo>
                    <a:lnTo>
                      <a:pt x="23" y="39215818"/>
                    </a:lnTo>
                    <a:cubicBezTo>
                      <a:pt x="-502" y="39183247"/>
                      <a:pt x="8147" y="25771126"/>
                      <a:pt x="7622" y="2573855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6" name="Trapezoid 109">
                <a:extLst>
                  <a:ext uri="{FF2B5EF4-FFF2-40B4-BE49-F238E27FC236}">
                    <a16:creationId xmlns:a16="http://schemas.microsoft.com/office/drawing/2014/main" id="{5C878281-2C5E-A54D-8429-39963D7EEDF0}"/>
                  </a:ext>
                </a:extLst>
              </p:cNvPr>
              <p:cNvSpPr/>
              <p:nvPr/>
            </p:nvSpPr>
            <p:spPr bwMode="auto">
              <a:xfrm rot="5400000" flipH="1">
                <a:off x="5398395" y="2951846"/>
                <a:ext cx="1053989" cy="3078267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56043 w 2656043"/>
                  <a:gd name="connsiteY0" fmla="*/ 195771993 h 234987799"/>
                  <a:gd name="connsiteX1" fmla="*/ 1795809 w 2656043"/>
                  <a:gd name="connsiteY1" fmla="*/ 234827791 h 234987799"/>
                  <a:gd name="connsiteX2" fmla="*/ 23 w 2656043"/>
                  <a:gd name="connsiteY2" fmla="*/ 234987811 h 234987799"/>
                  <a:gd name="connsiteX3" fmla="*/ 7621 w 2656043"/>
                  <a:gd name="connsiteY3" fmla="*/ 0 h 234987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6043" h="234987799">
                    <a:moveTo>
                      <a:pt x="2656043" y="195771993"/>
                    </a:moveTo>
                    <a:lnTo>
                      <a:pt x="1795809" y="234827791"/>
                    </a:lnTo>
                    <a:lnTo>
                      <a:pt x="23" y="234987811"/>
                    </a:lnTo>
                    <a:cubicBezTo>
                      <a:pt x="-502" y="234955240"/>
                      <a:pt x="8146" y="32571"/>
                      <a:pt x="7621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7" name="Trapezoid 109">
                <a:extLst>
                  <a:ext uri="{FF2B5EF4-FFF2-40B4-BE49-F238E27FC236}">
                    <a16:creationId xmlns:a16="http://schemas.microsoft.com/office/drawing/2014/main" id="{61898A25-81BC-9848-A784-1C61F184C70F}"/>
                  </a:ext>
                </a:extLst>
              </p:cNvPr>
              <p:cNvSpPr/>
              <p:nvPr/>
            </p:nvSpPr>
            <p:spPr bwMode="auto">
              <a:xfrm rot="5400000" flipH="1">
                <a:off x="4877683" y="2500976"/>
                <a:ext cx="1123832" cy="4046673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308824692">
                    <a:moveTo>
                      <a:pt x="2619463" y="269608886"/>
                    </a:moveTo>
                    <a:lnTo>
                      <a:pt x="1795809" y="308664684"/>
                    </a:lnTo>
                    <a:lnTo>
                      <a:pt x="23" y="308824704"/>
                    </a:lnTo>
                    <a:cubicBezTo>
                      <a:pt x="-502" y="308792133"/>
                      <a:pt x="8145" y="32533"/>
                      <a:pt x="7620" y="-38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8" name="Trapezoid 109">
                <a:extLst>
                  <a:ext uri="{FF2B5EF4-FFF2-40B4-BE49-F238E27FC236}">
                    <a16:creationId xmlns:a16="http://schemas.microsoft.com/office/drawing/2014/main" id="{0F73DB14-5081-544B-BF88-D728884B2BFD}"/>
                  </a:ext>
                </a:extLst>
              </p:cNvPr>
              <p:cNvSpPr/>
              <p:nvPr/>
            </p:nvSpPr>
            <p:spPr bwMode="auto">
              <a:xfrm rot="5400000" flipH="1">
                <a:off x="4347443" y="2035820"/>
                <a:ext cx="1184151" cy="504683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543" h="382913505">
                    <a:moveTo>
                      <a:pt x="2619543" y="343697699"/>
                    </a:moveTo>
                    <a:lnTo>
                      <a:pt x="1795889" y="382753497"/>
                    </a:lnTo>
                    <a:lnTo>
                      <a:pt x="103" y="382913517"/>
                    </a:lnTo>
                    <a:cubicBezTo>
                      <a:pt x="-422" y="382880946"/>
                      <a:pt x="1245" y="32533"/>
                      <a:pt x="720" y="-38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8" name="Trapezoid 109">
                <a:extLst>
                  <a:ext uri="{FF2B5EF4-FFF2-40B4-BE49-F238E27FC236}">
                    <a16:creationId xmlns:a16="http://schemas.microsoft.com/office/drawing/2014/main" id="{7572344F-6C1A-BA4E-89DE-289F1A7E7E20}"/>
                  </a:ext>
                </a:extLst>
              </p:cNvPr>
              <p:cNvSpPr/>
              <p:nvPr/>
            </p:nvSpPr>
            <p:spPr bwMode="auto">
              <a:xfrm rot="5400000" flipH="1">
                <a:off x="3945797" y="1723066"/>
                <a:ext cx="1246057" cy="573741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19543 w 2619543"/>
                  <a:gd name="connsiteY0" fmla="*/ 343697699 h 382913505"/>
                  <a:gd name="connsiteX1" fmla="*/ 1922261 w 2619543"/>
                  <a:gd name="connsiteY1" fmla="*/ 366625223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32756 w 2632756"/>
                  <a:gd name="connsiteY0" fmla="*/ 343697699 h 366625185"/>
                  <a:gd name="connsiteX1" fmla="*/ 1935474 w 2632756"/>
                  <a:gd name="connsiteY1" fmla="*/ 366625223 h 366625185"/>
                  <a:gd name="connsiteX2" fmla="*/ 13 w 2632756"/>
                  <a:gd name="connsiteY2" fmla="*/ 358469192 h 366625185"/>
                  <a:gd name="connsiteX3" fmla="*/ 13933 w 2632756"/>
                  <a:gd name="connsiteY3" fmla="*/ -38 h 366625185"/>
                  <a:gd name="connsiteX0" fmla="*/ 2632756 w 2632756"/>
                  <a:gd name="connsiteY0" fmla="*/ 343697699 h 359065213"/>
                  <a:gd name="connsiteX1" fmla="*/ 2115054 w 2632756"/>
                  <a:gd name="connsiteY1" fmla="*/ 359065213 h 359065213"/>
                  <a:gd name="connsiteX2" fmla="*/ 13 w 2632756"/>
                  <a:gd name="connsiteY2" fmla="*/ 358469192 h 359065213"/>
                  <a:gd name="connsiteX3" fmla="*/ 13933 w 2632756"/>
                  <a:gd name="connsiteY3" fmla="*/ -38 h 359065213"/>
                  <a:gd name="connsiteX0" fmla="*/ 2632856 w 2632856"/>
                  <a:gd name="connsiteY0" fmla="*/ 417865295 h 433232809"/>
                  <a:gd name="connsiteX1" fmla="*/ 2115154 w 2632856"/>
                  <a:gd name="connsiteY1" fmla="*/ 433232809 h 433232809"/>
                  <a:gd name="connsiteX2" fmla="*/ 113 w 2632856"/>
                  <a:gd name="connsiteY2" fmla="*/ 432636788 h 433232809"/>
                  <a:gd name="connsiteX3" fmla="*/ 573 w 2632856"/>
                  <a:gd name="connsiteY3" fmla="*/ 0 h 433232809"/>
                  <a:gd name="connsiteX0" fmla="*/ 2632856 w 2632856"/>
                  <a:gd name="connsiteY0" fmla="*/ 417865295 h 437931197"/>
                  <a:gd name="connsiteX1" fmla="*/ 2077879 w 2632856"/>
                  <a:gd name="connsiteY1" fmla="*/ 437931159 h 437931197"/>
                  <a:gd name="connsiteX2" fmla="*/ 113 w 2632856"/>
                  <a:gd name="connsiteY2" fmla="*/ 432636788 h 437931197"/>
                  <a:gd name="connsiteX3" fmla="*/ 573 w 2632856"/>
                  <a:gd name="connsiteY3" fmla="*/ 0 h 437931197"/>
                  <a:gd name="connsiteX0" fmla="*/ 2642081 w 2642081"/>
                  <a:gd name="connsiteY0" fmla="*/ 417865295 h 438006315"/>
                  <a:gd name="connsiteX1" fmla="*/ 2087104 w 2642081"/>
                  <a:gd name="connsiteY1" fmla="*/ 437931159 h 438006315"/>
                  <a:gd name="connsiteX2" fmla="*/ 18 w 2642081"/>
                  <a:gd name="connsiteY2" fmla="*/ 438006353 h 438006315"/>
                  <a:gd name="connsiteX3" fmla="*/ 9798 w 2642081"/>
                  <a:gd name="connsiteY3" fmla="*/ 0 h 43800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2081" h="438006315">
                    <a:moveTo>
                      <a:pt x="2642081" y="417865295"/>
                    </a:moveTo>
                    <a:lnTo>
                      <a:pt x="2087104" y="437931159"/>
                    </a:lnTo>
                    <a:lnTo>
                      <a:pt x="18" y="438006353"/>
                    </a:lnTo>
                    <a:cubicBezTo>
                      <a:pt x="-507" y="437973782"/>
                      <a:pt x="10323" y="32571"/>
                      <a:pt x="9798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9" name="Trapezoid 109">
                <a:extLst>
                  <a:ext uri="{FF2B5EF4-FFF2-40B4-BE49-F238E27FC236}">
                    <a16:creationId xmlns:a16="http://schemas.microsoft.com/office/drawing/2014/main" id="{9BD3EA48-A2C3-2A4F-873C-85A033B7D1AE}"/>
                  </a:ext>
                </a:extLst>
              </p:cNvPr>
              <p:cNvSpPr/>
              <p:nvPr/>
            </p:nvSpPr>
            <p:spPr bwMode="auto">
              <a:xfrm rot="5400000" flipH="1">
                <a:off x="3362376" y="1225364"/>
                <a:ext cx="1320661" cy="678202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19543 w 2619543"/>
                  <a:gd name="connsiteY0" fmla="*/ 343697699 h 382913505"/>
                  <a:gd name="connsiteX1" fmla="*/ 1922261 w 2619543"/>
                  <a:gd name="connsiteY1" fmla="*/ 366625223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32756 w 2632756"/>
                  <a:gd name="connsiteY0" fmla="*/ 343697699 h 366625185"/>
                  <a:gd name="connsiteX1" fmla="*/ 1935474 w 2632756"/>
                  <a:gd name="connsiteY1" fmla="*/ 366625223 h 366625185"/>
                  <a:gd name="connsiteX2" fmla="*/ 13 w 2632756"/>
                  <a:gd name="connsiteY2" fmla="*/ 358469192 h 366625185"/>
                  <a:gd name="connsiteX3" fmla="*/ 13933 w 2632756"/>
                  <a:gd name="connsiteY3" fmla="*/ -38 h 366625185"/>
                  <a:gd name="connsiteX0" fmla="*/ 2632756 w 2632756"/>
                  <a:gd name="connsiteY0" fmla="*/ 343697699 h 359065213"/>
                  <a:gd name="connsiteX1" fmla="*/ 2115054 w 2632756"/>
                  <a:gd name="connsiteY1" fmla="*/ 359065213 h 359065213"/>
                  <a:gd name="connsiteX2" fmla="*/ 13 w 2632756"/>
                  <a:gd name="connsiteY2" fmla="*/ 358469192 h 359065213"/>
                  <a:gd name="connsiteX3" fmla="*/ 13933 w 2632756"/>
                  <a:gd name="connsiteY3" fmla="*/ -38 h 359065213"/>
                  <a:gd name="connsiteX0" fmla="*/ 2626104 w 2626103"/>
                  <a:gd name="connsiteY0" fmla="*/ 339665640 h 359065213"/>
                  <a:gd name="connsiteX1" fmla="*/ 2115054 w 2626103"/>
                  <a:gd name="connsiteY1" fmla="*/ 359065213 h 359065213"/>
                  <a:gd name="connsiteX2" fmla="*/ 13 w 2626103"/>
                  <a:gd name="connsiteY2" fmla="*/ 358469192 h 359065213"/>
                  <a:gd name="connsiteX3" fmla="*/ 13933 w 2626103"/>
                  <a:gd name="connsiteY3" fmla="*/ -38 h 359065213"/>
                  <a:gd name="connsiteX0" fmla="*/ 2626134 w 2626133"/>
                  <a:gd name="connsiteY0" fmla="*/ 490107113 h 509506686"/>
                  <a:gd name="connsiteX1" fmla="*/ 2115084 w 2626133"/>
                  <a:gd name="connsiteY1" fmla="*/ 509506686 h 509506686"/>
                  <a:gd name="connsiteX2" fmla="*/ 43 w 2626133"/>
                  <a:gd name="connsiteY2" fmla="*/ 508910665 h 509506686"/>
                  <a:gd name="connsiteX3" fmla="*/ 3372 w 2626133"/>
                  <a:gd name="connsiteY3" fmla="*/ 38 h 509506686"/>
                  <a:gd name="connsiteX0" fmla="*/ 2626134 w 2626133"/>
                  <a:gd name="connsiteY0" fmla="*/ 481362934 h 509506611"/>
                  <a:gd name="connsiteX1" fmla="*/ 2115084 w 2626133"/>
                  <a:gd name="connsiteY1" fmla="*/ 509506611 h 509506611"/>
                  <a:gd name="connsiteX2" fmla="*/ 43 w 2626133"/>
                  <a:gd name="connsiteY2" fmla="*/ 508910590 h 509506611"/>
                  <a:gd name="connsiteX3" fmla="*/ 3372 w 2626133"/>
                  <a:gd name="connsiteY3" fmla="*/ -37 h 509506611"/>
                  <a:gd name="connsiteX0" fmla="*/ 2634965 w 2634964"/>
                  <a:gd name="connsiteY0" fmla="*/ 481362934 h 509506611"/>
                  <a:gd name="connsiteX1" fmla="*/ 2123915 w 2634964"/>
                  <a:gd name="connsiteY1" fmla="*/ 509506611 h 509506611"/>
                  <a:gd name="connsiteX2" fmla="*/ 16 w 2634964"/>
                  <a:gd name="connsiteY2" fmla="*/ 509241009 h 509506611"/>
                  <a:gd name="connsiteX3" fmla="*/ 12203 w 2634964"/>
                  <a:gd name="connsiteY3" fmla="*/ -37 h 509506611"/>
                  <a:gd name="connsiteX0" fmla="*/ 2661539 w 2661540"/>
                  <a:gd name="connsiteY0" fmla="*/ 481032640 h 509506611"/>
                  <a:gd name="connsiteX1" fmla="*/ 2123915 w 2661540"/>
                  <a:gd name="connsiteY1" fmla="*/ 509506611 h 509506611"/>
                  <a:gd name="connsiteX2" fmla="*/ 16 w 2661540"/>
                  <a:gd name="connsiteY2" fmla="*/ 509241009 h 509506611"/>
                  <a:gd name="connsiteX3" fmla="*/ 12203 w 2661540"/>
                  <a:gd name="connsiteY3" fmla="*/ -37 h 50950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1540" h="509506611">
                    <a:moveTo>
                      <a:pt x="2661539" y="481032640"/>
                    </a:moveTo>
                    <a:lnTo>
                      <a:pt x="2123915" y="509506611"/>
                    </a:lnTo>
                    <a:lnTo>
                      <a:pt x="16" y="509241009"/>
                    </a:lnTo>
                    <a:cubicBezTo>
                      <a:pt x="-509" y="509208438"/>
                      <a:pt x="12728" y="32534"/>
                      <a:pt x="12203" y="-37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</p:grpSp>
        <p:sp>
          <p:nvSpPr>
            <p:cNvPr id="59425" name="Freeform 68">
              <a:extLst>
                <a:ext uri="{FF2B5EF4-FFF2-40B4-BE49-F238E27FC236}">
                  <a16:creationId xmlns:a16="http://schemas.microsoft.com/office/drawing/2014/main" id="{4E2A8EA6-0BC2-1849-96D5-CE9EC52FC952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2042288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Freeform 68">
              <a:extLst>
                <a:ext uri="{FF2B5EF4-FFF2-40B4-BE49-F238E27FC236}">
                  <a16:creationId xmlns:a16="http://schemas.microsoft.com/office/drawing/2014/main" id="{EF5058CB-F5C1-E141-892F-BFA45A55CEE5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007488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7" name="Freeform 68">
              <a:extLst>
                <a:ext uri="{FF2B5EF4-FFF2-40B4-BE49-F238E27FC236}">
                  <a16:creationId xmlns:a16="http://schemas.microsoft.com/office/drawing/2014/main" id="{810B7C18-B44E-FE4D-AE79-D1F2470CA0D4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999298" y="3940155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8" name="Freeform 68">
              <a:extLst>
                <a:ext uri="{FF2B5EF4-FFF2-40B4-BE49-F238E27FC236}">
                  <a16:creationId xmlns:a16="http://schemas.microsoft.com/office/drawing/2014/main" id="{FD94329A-1D57-C94A-A99A-8D56CF05D6E0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4964498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9" name="Freeform 68">
              <a:extLst>
                <a:ext uri="{FF2B5EF4-FFF2-40B4-BE49-F238E27FC236}">
                  <a16:creationId xmlns:a16="http://schemas.microsoft.com/office/drawing/2014/main" id="{4399C003-E504-1248-93FF-639228D6217E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934536" y="3940155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0" name="Freeform 68">
              <a:extLst>
                <a:ext uri="{FF2B5EF4-FFF2-40B4-BE49-F238E27FC236}">
                  <a16:creationId xmlns:a16="http://schemas.microsoft.com/office/drawing/2014/main" id="{E91F8F43-B07E-7D41-8D1A-24BBC6FCB6B0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6899736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Freeform 68">
              <a:extLst>
                <a:ext uri="{FF2B5EF4-FFF2-40B4-BE49-F238E27FC236}">
                  <a16:creationId xmlns:a16="http://schemas.microsoft.com/office/drawing/2014/main" id="{64F624D6-3A84-9A43-B617-0C9308DBF5F5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7891125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2" name="Freeform 68">
              <a:extLst>
                <a:ext uri="{FF2B5EF4-FFF2-40B4-BE49-F238E27FC236}">
                  <a16:creationId xmlns:a16="http://schemas.microsoft.com/office/drawing/2014/main" id="{41F8BBF0-503F-914C-8A3A-B41B48892FFF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067116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9395" name="TextBox 244">
            <a:extLst>
              <a:ext uri="{FF2B5EF4-FFF2-40B4-BE49-F238E27FC236}">
                <a16:creationId xmlns:a16="http://schemas.microsoft.com/office/drawing/2014/main" id="{4B804D75-AFBF-4649-8692-C87924582B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8513" y="5789613"/>
            <a:ext cx="25463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negative and zero can be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computed here as well</a:t>
            </a:r>
          </a:p>
        </p:txBody>
      </p:sp>
      <p:sp>
        <p:nvSpPr>
          <p:cNvPr id="59396" name="TextBox 1">
            <a:extLst>
              <a:ext uri="{FF2B5EF4-FFF2-40B4-BE49-F238E27FC236}">
                <a16:creationId xmlns:a16="http://schemas.microsoft.com/office/drawing/2014/main" id="{1E6C5E0C-71BC-4142-A0F2-07723B9BB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7901" y="6396038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A75D0094-39D7-3D47-8414-286A4FE0D6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 Flag Calculator</a:t>
            </a:r>
          </a:p>
        </p:txBody>
      </p:sp>
      <p:grpSp>
        <p:nvGrpSpPr>
          <p:cNvPr id="60418" name="Group 10">
            <a:extLst>
              <a:ext uri="{FF2B5EF4-FFF2-40B4-BE49-F238E27FC236}">
                <a16:creationId xmlns:a16="http://schemas.microsoft.com/office/drawing/2014/main" id="{4FC31CC8-0D26-CF4E-8C51-65A93712AA72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60421" name="Group 3">
              <a:extLst>
                <a:ext uri="{FF2B5EF4-FFF2-40B4-BE49-F238E27FC236}">
                  <a16:creationId xmlns:a16="http://schemas.microsoft.com/office/drawing/2014/main" id="{A4BA5933-350C-4941-B66A-19BF25D81A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0520" name="TextBox 472">
                <a:extLst>
                  <a:ext uri="{FF2B5EF4-FFF2-40B4-BE49-F238E27FC236}">
                    <a16:creationId xmlns:a16="http://schemas.microsoft.com/office/drawing/2014/main" id="{AF635703-4375-1D4B-8F40-E6FCF6B3B9D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422" name="Group 15">
              <a:extLst>
                <a:ext uri="{FF2B5EF4-FFF2-40B4-BE49-F238E27FC236}">
                  <a16:creationId xmlns:a16="http://schemas.microsoft.com/office/drawing/2014/main" id="{99958F66-EA53-7F45-9D3D-F0AF8EAE0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514" name="Group 53">
                <a:extLst>
                  <a:ext uri="{FF2B5EF4-FFF2-40B4-BE49-F238E27FC236}">
                    <a16:creationId xmlns:a16="http://schemas.microsoft.com/office/drawing/2014/main" id="{269B35F5-4845-B542-BBC9-83C0958C8F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2919" y="4272937"/>
                  <a:ext cx="731808" cy="306371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516" name="TextBox 128">
                  <a:extLst>
                    <a:ext uri="{FF2B5EF4-FFF2-40B4-BE49-F238E27FC236}">
                      <a16:creationId xmlns:a16="http://schemas.microsoft.com/office/drawing/2014/main" id="{1473E65A-9C3C-2E4A-B1F2-83EDD989F9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92085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5259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0423" name="Group 161">
              <a:extLst>
                <a:ext uri="{FF2B5EF4-FFF2-40B4-BE49-F238E27FC236}">
                  <a16:creationId xmlns:a16="http://schemas.microsoft.com/office/drawing/2014/main" id="{A2139120-584F-E440-B1BF-1F5484298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508" name="Group 53">
                <a:extLst>
                  <a:ext uri="{FF2B5EF4-FFF2-40B4-BE49-F238E27FC236}">
                    <a16:creationId xmlns:a16="http://schemas.microsoft.com/office/drawing/2014/main" id="{92428063-EBDA-724F-B465-7893910D1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510" name="TextBox 128">
                  <a:extLst>
                    <a:ext uri="{FF2B5EF4-FFF2-40B4-BE49-F238E27FC236}">
                      <a16:creationId xmlns:a16="http://schemas.microsoft.com/office/drawing/2014/main" id="{FCD1F80C-DE0B-F84A-9C50-9CC638B9D7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0424" name="Group 182">
              <a:extLst>
                <a:ext uri="{FF2B5EF4-FFF2-40B4-BE49-F238E27FC236}">
                  <a16:creationId xmlns:a16="http://schemas.microsoft.com/office/drawing/2014/main" id="{354D683A-1540-9F4D-B102-DB2FF3349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60505" name="Rectangle 104">
                <a:extLst>
                  <a:ext uri="{FF2B5EF4-FFF2-40B4-BE49-F238E27FC236}">
                    <a16:creationId xmlns:a16="http://schemas.microsoft.com/office/drawing/2014/main" id="{560117E2-8EB4-E049-93E9-024BBC5C7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06" name="Rectangle 132">
                <a:extLst>
                  <a:ext uri="{FF2B5EF4-FFF2-40B4-BE49-F238E27FC236}">
                    <a16:creationId xmlns:a16="http://schemas.microsoft.com/office/drawing/2014/main" id="{6533BAC5-19C8-8140-8499-7E2EDA3A7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60425" name="Group 168962">
              <a:extLst>
                <a:ext uri="{FF2B5EF4-FFF2-40B4-BE49-F238E27FC236}">
                  <a16:creationId xmlns:a16="http://schemas.microsoft.com/office/drawing/2014/main" id="{CFB522BD-0E0A-904D-9AD2-E4C1CC0FF2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60499" name="Rectangle 104">
                <a:extLst>
                  <a:ext uri="{FF2B5EF4-FFF2-40B4-BE49-F238E27FC236}">
                    <a16:creationId xmlns:a16="http://schemas.microsoft.com/office/drawing/2014/main" id="{2965632A-6B76-5D44-AE1E-69CE73A4E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00" name="Rectangle 132">
                <a:extLst>
                  <a:ext uri="{FF2B5EF4-FFF2-40B4-BE49-F238E27FC236}">
                    <a16:creationId xmlns:a16="http://schemas.microsoft.com/office/drawing/2014/main" id="{AA1C17D6-5CC5-AE41-A5B2-B75831E76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01" name="Rectangle 136">
                <a:extLst>
                  <a:ext uri="{FF2B5EF4-FFF2-40B4-BE49-F238E27FC236}">
                    <a16:creationId xmlns:a16="http://schemas.microsoft.com/office/drawing/2014/main" id="{8FBF460A-A9DC-FF4E-ACA7-3113AD964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02" name="Rectangle 147">
                <a:extLst>
                  <a:ext uri="{FF2B5EF4-FFF2-40B4-BE49-F238E27FC236}">
                    <a16:creationId xmlns:a16="http://schemas.microsoft.com/office/drawing/2014/main" id="{F75AAD15-7A0F-394A-ABC8-C6DEBD1AB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03" name="Rectangle 147">
                <a:extLst>
                  <a:ext uri="{FF2B5EF4-FFF2-40B4-BE49-F238E27FC236}">
                    <a16:creationId xmlns:a16="http://schemas.microsoft.com/office/drawing/2014/main" id="{90C74B55-B842-DC44-BD28-86D217AE9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426" name="Group 192">
              <a:extLst>
                <a:ext uri="{FF2B5EF4-FFF2-40B4-BE49-F238E27FC236}">
                  <a16:creationId xmlns:a16="http://schemas.microsoft.com/office/drawing/2014/main" id="{080D2127-9D1C-984E-9D1E-AB93D98E58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60494" name="Rectangle 104">
                <a:extLst>
                  <a:ext uri="{FF2B5EF4-FFF2-40B4-BE49-F238E27FC236}">
                    <a16:creationId xmlns:a16="http://schemas.microsoft.com/office/drawing/2014/main" id="{A9A49CAB-42CC-7A49-8990-5936BF43E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95" name="Rectangle 132">
                <a:extLst>
                  <a:ext uri="{FF2B5EF4-FFF2-40B4-BE49-F238E27FC236}">
                    <a16:creationId xmlns:a16="http://schemas.microsoft.com/office/drawing/2014/main" id="{A58AAD0C-BC28-6A46-B074-FD080DFD4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96" name="Rectangle 136">
                <a:extLst>
                  <a:ext uri="{FF2B5EF4-FFF2-40B4-BE49-F238E27FC236}">
                    <a16:creationId xmlns:a16="http://schemas.microsoft.com/office/drawing/2014/main" id="{A92EF610-0DAA-FB4A-A7B9-987962339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97" name="Rectangle 147">
                <a:extLst>
                  <a:ext uri="{FF2B5EF4-FFF2-40B4-BE49-F238E27FC236}">
                    <a16:creationId xmlns:a16="http://schemas.microsoft.com/office/drawing/2014/main" id="{CB00FEB6-5E1D-454D-B2FD-A3C6E926C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0436" name="TextBox 168963">
              <a:extLst>
                <a:ext uri="{FF2B5EF4-FFF2-40B4-BE49-F238E27FC236}">
                  <a16:creationId xmlns:a16="http://schemas.microsoft.com/office/drawing/2014/main" id="{050460FD-5BB6-8E4C-B90E-6E949C240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60437" name="TextBox 218">
              <a:extLst>
                <a:ext uri="{FF2B5EF4-FFF2-40B4-BE49-F238E27FC236}">
                  <a16:creationId xmlns:a16="http://schemas.microsoft.com/office/drawing/2014/main" id="{83D14C94-91B1-6B4B-BD44-EAD3A7EE40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0444" name="Rectangle 147">
              <a:extLst>
                <a:ext uri="{FF2B5EF4-FFF2-40B4-BE49-F238E27FC236}">
                  <a16:creationId xmlns:a16="http://schemas.microsoft.com/office/drawing/2014/main" id="{C1C2685A-5192-A34E-A657-7155E4821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45" name="Rectangle 147">
              <a:extLst>
                <a:ext uri="{FF2B5EF4-FFF2-40B4-BE49-F238E27FC236}">
                  <a16:creationId xmlns:a16="http://schemas.microsoft.com/office/drawing/2014/main" id="{0726263E-9A6A-6C44-806D-245DE809E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46" name="Rectangle 147">
              <a:extLst>
                <a:ext uri="{FF2B5EF4-FFF2-40B4-BE49-F238E27FC236}">
                  <a16:creationId xmlns:a16="http://schemas.microsoft.com/office/drawing/2014/main" id="{2A4D12DE-F384-9240-B19C-B3687A91C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448" name="Rectangle 147">
              <a:extLst>
                <a:ext uri="{FF2B5EF4-FFF2-40B4-BE49-F238E27FC236}">
                  <a16:creationId xmlns:a16="http://schemas.microsoft.com/office/drawing/2014/main" id="{91E9DEB3-47AE-9144-9749-AD45B2269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0450" name="Group 5">
              <a:extLst>
                <a:ext uri="{FF2B5EF4-FFF2-40B4-BE49-F238E27FC236}">
                  <a16:creationId xmlns:a16="http://schemas.microsoft.com/office/drawing/2014/main" id="{83963408-6DFD-DB42-B447-4D095C77FC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0451" name="TextBox 77">
              <a:extLst>
                <a:ext uri="{FF2B5EF4-FFF2-40B4-BE49-F238E27FC236}">
                  <a16:creationId xmlns:a16="http://schemas.microsoft.com/office/drawing/2014/main" id="{B1FD4F0A-5B7B-A546-A27D-77960134C3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60452" name="Group 13">
              <a:extLst>
                <a:ext uri="{FF2B5EF4-FFF2-40B4-BE49-F238E27FC236}">
                  <a16:creationId xmlns:a16="http://schemas.microsoft.com/office/drawing/2014/main" id="{A92DD16B-3504-374A-BFB7-4125048FC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89" name="TextBox 294">
                <a:extLst>
                  <a:ext uri="{FF2B5EF4-FFF2-40B4-BE49-F238E27FC236}">
                    <a16:creationId xmlns:a16="http://schemas.microsoft.com/office/drawing/2014/main" id="{AD929747-724F-5849-AFEA-99C02EA94D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3" name="Group 84">
              <a:extLst>
                <a:ext uri="{FF2B5EF4-FFF2-40B4-BE49-F238E27FC236}">
                  <a16:creationId xmlns:a16="http://schemas.microsoft.com/office/drawing/2014/main" id="{1DB5E6F5-A0A3-1943-8AA1-5D4C8533F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87" name="TextBox 294">
                <a:extLst>
                  <a:ext uri="{FF2B5EF4-FFF2-40B4-BE49-F238E27FC236}">
                    <a16:creationId xmlns:a16="http://schemas.microsoft.com/office/drawing/2014/main" id="{EE1B6542-E851-9641-8C6E-CB88E477C9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4" name="Group 87">
              <a:extLst>
                <a:ext uri="{FF2B5EF4-FFF2-40B4-BE49-F238E27FC236}">
                  <a16:creationId xmlns:a16="http://schemas.microsoft.com/office/drawing/2014/main" id="{B8FAC2A9-3053-5842-BE45-F6AF5A2A7D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85" name="TextBox 294">
                <a:extLst>
                  <a:ext uri="{FF2B5EF4-FFF2-40B4-BE49-F238E27FC236}">
                    <a16:creationId xmlns:a16="http://schemas.microsoft.com/office/drawing/2014/main" id="{1BAE547B-32AC-0446-A779-56C39002CB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5" name="Group 90">
              <a:extLst>
                <a:ext uri="{FF2B5EF4-FFF2-40B4-BE49-F238E27FC236}">
                  <a16:creationId xmlns:a16="http://schemas.microsoft.com/office/drawing/2014/main" id="{E4DE6624-C016-DF4D-AB7C-0A6B8AC067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83" name="TextBox 294">
                <a:extLst>
                  <a:ext uri="{FF2B5EF4-FFF2-40B4-BE49-F238E27FC236}">
                    <a16:creationId xmlns:a16="http://schemas.microsoft.com/office/drawing/2014/main" id="{A4971B25-D044-0547-8272-34E7A7026F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6" name="Group 93">
              <a:extLst>
                <a:ext uri="{FF2B5EF4-FFF2-40B4-BE49-F238E27FC236}">
                  <a16:creationId xmlns:a16="http://schemas.microsoft.com/office/drawing/2014/main" id="{85A5A378-1077-0B45-B5E1-2113CD0BA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81" name="TextBox 294">
                <a:extLst>
                  <a:ext uri="{FF2B5EF4-FFF2-40B4-BE49-F238E27FC236}">
                    <a16:creationId xmlns:a16="http://schemas.microsoft.com/office/drawing/2014/main" id="{E11B3544-33BB-1045-A54B-457A643ABA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7" name="Group 96">
              <a:extLst>
                <a:ext uri="{FF2B5EF4-FFF2-40B4-BE49-F238E27FC236}">
                  <a16:creationId xmlns:a16="http://schemas.microsoft.com/office/drawing/2014/main" id="{651761CB-7646-B943-B479-AD2D544C2C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79" name="TextBox 294">
                <a:extLst>
                  <a:ext uri="{FF2B5EF4-FFF2-40B4-BE49-F238E27FC236}">
                    <a16:creationId xmlns:a16="http://schemas.microsoft.com/office/drawing/2014/main" id="{843E74D3-89BE-544F-B83C-DF31E3FB76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8" name="Group 99">
              <a:extLst>
                <a:ext uri="{FF2B5EF4-FFF2-40B4-BE49-F238E27FC236}">
                  <a16:creationId xmlns:a16="http://schemas.microsoft.com/office/drawing/2014/main" id="{C05416B3-BBC2-E44E-AA4D-A8C4609014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77" name="TextBox 294">
                <a:extLst>
                  <a:ext uri="{FF2B5EF4-FFF2-40B4-BE49-F238E27FC236}">
                    <a16:creationId xmlns:a16="http://schemas.microsoft.com/office/drawing/2014/main" id="{2D8353F3-396C-294A-BABD-3A8F891C92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9" name="Group 102">
              <a:extLst>
                <a:ext uri="{FF2B5EF4-FFF2-40B4-BE49-F238E27FC236}">
                  <a16:creationId xmlns:a16="http://schemas.microsoft.com/office/drawing/2014/main" id="{51A5950C-5F18-D24A-B2BA-EE54029BBF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75" name="TextBox 294">
                <a:extLst>
                  <a:ext uri="{FF2B5EF4-FFF2-40B4-BE49-F238E27FC236}">
                    <a16:creationId xmlns:a16="http://schemas.microsoft.com/office/drawing/2014/main" id="{0F270DBB-BD96-B043-A6AC-CAB0CDEEEF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60" name="Group 105">
              <a:extLst>
                <a:ext uri="{FF2B5EF4-FFF2-40B4-BE49-F238E27FC236}">
                  <a16:creationId xmlns:a16="http://schemas.microsoft.com/office/drawing/2014/main" id="{9C341632-8C0D-764E-89AA-CD92F18A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73" name="TextBox 294">
                <a:extLst>
                  <a:ext uri="{FF2B5EF4-FFF2-40B4-BE49-F238E27FC236}">
                    <a16:creationId xmlns:a16="http://schemas.microsoft.com/office/drawing/2014/main" id="{53791A11-E679-8B42-AB7D-DC078BA536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61" name="Group 108">
              <a:extLst>
                <a:ext uri="{FF2B5EF4-FFF2-40B4-BE49-F238E27FC236}">
                  <a16:creationId xmlns:a16="http://schemas.microsoft.com/office/drawing/2014/main" id="{659043CE-FB3D-B740-9470-51003E9C0F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71" name="TextBox 294">
                <a:extLst>
                  <a:ext uri="{FF2B5EF4-FFF2-40B4-BE49-F238E27FC236}">
                    <a16:creationId xmlns:a16="http://schemas.microsoft.com/office/drawing/2014/main" id="{B3000911-76B3-CB4A-93F4-84DE471EC5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62" name="Group 111">
              <a:extLst>
                <a:ext uri="{FF2B5EF4-FFF2-40B4-BE49-F238E27FC236}">
                  <a16:creationId xmlns:a16="http://schemas.microsoft.com/office/drawing/2014/main" id="{79C36AB2-29E5-2641-AC31-EB6D03707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69" name="TextBox 294">
                <a:extLst>
                  <a:ext uri="{FF2B5EF4-FFF2-40B4-BE49-F238E27FC236}">
                    <a16:creationId xmlns:a16="http://schemas.microsoft.com/office/drawing/2014/main" id="{F1B8D874-4516-574D-AA93-39A9C1B1FC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7483475" y="1798638"/>
            <a:ext cx="1574800" cy="1090612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0420" name="TextBox 12">
            <a:extLst>
              <a:ext uri="{FF2B5EF4-FFF2-40B4-BE49-F238E27FC236}">
                <a16:creationId xmlns:a16="http://schemas.microsoft.com/office/drawing/2014/main" id="{ADE865E8-FC19-EE42-BC4A-54348D7B3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553201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1B9120FC-4AD7-9C4D-B075-B1B4383E4A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 Flag Calculator</a:t>
            </a:r>
          </a:p>
        </p:txBody>
      </p:sp>
      <p:grpSp>
        <p:nvGrpSpPr>
          <p:cNvPr id="61442" name="Group 36">
            <a:extLst>
              <a:ext uri="{FF2B5EF4-FFF2-40B4-BE49-F238E27FC236}">
                <a16:creationId xmlns:a16="http://schemas.microsoft.com/office/drawing/2014/main" id="{B0FF47E9-B837-6942-8BC2-4090E28A0D45}"/>
              </a:ext>
            </a:extLst>
          </p:cNvPr>
          <p:cNvGrpSpPr>
            <a:grpSpLocks/>
          </p:cNvGrpSpPr>
          <p:nvPr/>
        </p:nvGrpSpPr>
        <p:grpSpPr bwMode="auto">
          <a:xfrm>
            <a:off x="2254251" y="2227264"/>
            <a:ext cx="7053263" cy="2217737"/>
            <a:chOff x="1689614" y="2227396"/>
            <a:chExt cx="7054306" cy="2218089"/>
          </a:xfrm>
        </p:grpSpPr>
        <p:sp>
          <p:nvSpPr>
            <p:cNvPr id="298" name="Trapezoid 109">
              <a:extLst>
                <a:ext uri="{FF2B5EF4-FFF2-40B4-BE49-F238E27FC236}">
                  <a16:creationId xmlns:a16="http://schemas.microsoft.com/office/drawing/2014/main" id="{4BD6A1E7-71D3-EF48-AB3A-1FC405350780}"/>
                </a:ext>
              </a:extLst>
            </p:cNvPr>
            <p:cNvSpPr/>
            <p:nvPr/>
          </p:nvSpPr>
          <p:spPr bwMode="auto">
            <a:xfrm rot="5400000" flipH="1">
              <a:off x="4434004" y="-23205"/>
              <a:ext cx="1630622" cy="681455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3" name="Trapezoid 109">
              <a:extLst>
                <a:ext uri="{FF2B5EF4-FFF2-40B4-BE49-F238E27FC236}">
                  <a16:creationId xmlns:a16="http://schemas.microsoft.com/office/drawing/2014/main" id="{49515172-77C8-A34D-B9BA-BCFD4362B34B}"/>
                </a:ext>
              </a:extLst>
            </p:cNvPr>
            <p:cNvSpPr/>
            <p:nvPr/>
          </p:nvSpPr>
          <p:spPr bwMode="auto">
            <a:xfrm rot="5400000" flipH="1">
              <a:off x="5183420" y="1215223"/>
              <a:ext cx="814517" cy="359780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6" name="Trapezoid 109">
              <a:extLst>
                <a:ext uri="{FF2B5EF4-FFF2-40B4-BE49-F238E27FC236}">
                  <a16:creationId xmlns:a16="http://schemas.microsoft.com/office/drawing/2014/main" id="{5D258A53-2470-2149-8418-9E68D28D70E5}"/>
                </a:ext>
              </a:extLst>
            </p:cNvPr>
            <p:cNvSpPr/>
            <p:nvPr/>
          </p:nvSpPr>
          <p:spPr bwMode="auto">
            <a:xfrm rot="5400000" flipH="1">
              <a:off x="6256730" y="2099591"/>
              <a:ext cx="620812" cy="162901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7" name="Trapezoid 109">
              <a:extLst>
                <a:ext uri="{FF2B5EF4-FFF2-40B4-BE49-F238E27FC236}">
                  <a16:creationId xmlns:a16="http://schemas.microsoft.com/office/drawing/2014/main" id="{3779EB66-2DC3-E44D-9F17-4223E934E5AC}"/>
                </a:ext>
              </a:extLst>
            </p:cNvPr>
            <p:cNvSpPr/>
            <p:nvPr/>
          </p:nvSpPr>
          <p:spPr bwMode="auto">
            <a:xfrm rot="5400000" flipH="1">
              <a:off x="6596506" y="2420313"/>
              <a:ext cx="552538" cy="93200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1448" name="Group 15">
              <a:extLst>
                <a:ext uri="{FF2B5EF4-FFF2-40B4-BE49-F238E27FC236}">
                  <a16:creationId xmlns:a16="http://schemas.microsoft.com/office/drawing/2014/main" id="{2AFF569C-5B68-AE4C-A9FD-AD1160DD9C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9614" y="2227396"/>
              <a:ext cx="4977393" cy="271905"/>
              <a:chOff x="1689614" y="2227396"/>
              <a:chExt cx="4977393" cy="271905"/>
            </a:xfrm>
          </p:grpSpPr>
          <p:sp>
            <p:nvSpPr>
              <p:cNvPr id="61466" name="TextBox 115">
                <a:extLst>
                  <a:ext uri="{FF2B5EF4-FFF2-40B4-BE49-F238E27FC236}">
                    <a16:creationId xmlns:a16="http://schemas.microsoft.com/office/drawing/2014/main" id="{0995F561-AD3C-8342-9F78-76829DEB94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16995" y="222984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61467" name="TextBox 116">
                <a:extLst>
                  <a:ext uri="{FF2B5EF4-FFF2-40B4-BE49-F238E27FC236}">
                    <a16:creationId xmlns:a16="http://schemas.microsoft.com/office/drawing/2014/main" id="{8138B020-FFDB-C349-9B97-F1CC24FDEF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9833" y="223008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61468" name="TextBox 117">
                <a:extLst>
                  <a:ext uri="{FF2B5EF4-FFF2-40B4-BE49-F238E27FC236}">
                    <a16:creationId xmlns:a16="http://schemas.microsoft.com/office/drawing/2014/main" id="{3773E17A-04E6-1740-8456-83FFEF240E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88666" y="223012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61469" name="TextBox 118">
                <a:extLst>
                  <a:ext uri="{FF2B5EF4-FFF2-40B4-BE49-F238E27FC236}">
                    <a16:creationId xmlns:a16="http://schemas.microsoft.com/office/drawing/2014/main" id="{48319131-77AC-F74D-AA3B-D0834630E9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30255" y="223037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61470" name="TextBox 119">
                <a:extLst>
                  <a:ext uri="{FF2B5EF4-FFF2-40B4-BE49-F238E27FC236}">
                    <a16:creationId xmlns:a16="http://schemas.microsoft.com/office/drawing/2014/main" id="{1660244F-6A14-F349-A886-90B011CFF2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9330" y="2230039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61471" name="TextBox 120">
                <a:extLst>
                  <a:ext uri="{FF2B5EF4-FFF2-40B4-BE49-F238E27FC236}">
                    <a16:creationId xmlns:a16="http://schemas.microsoft.com/office/drawing/2014/main" id="{801E361C-727F-DF45-A7CA-062BDE1132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2640" y="223028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61472" name="TextBox 121">
                <a:extLst>
                  <a:ext uri="{FF2B5EF4-FFF2-40B4-BE49-F238E27FC236}">
                    <a16:creationId xmlns:a16="http://schemas.microsoft.com/office/drawing/2014/main" id="{A90A2F2A-BFFB-5B47-AF7E-5B6277FCCF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0851" y="2230324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61473" name="TextBox 122">
                <a:extLst>
                  <a:ext uri="{FF2B5EF4-FFF2-40B4-BE49-F238E27FC236}">
                    <a16:creationId xmlns:a16="http://schemas.microsoft.com/office/drawing/2014/main" id="{DF2AC942-DCFF-5D41-A53A-C91374543E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89614" y="222739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3FA58971-83CC-CF4E-9C4C-315BE9CED81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2488245" y="2590991"/>
              <a:ext cx="0" cy="94947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34CD9B27-F8C6-5C48-A764-24CDC2E7B1C6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137628" y="2592579"/>
              <a:ext cx="0" cy="88437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451" name="Rectangle 147">
              <a:extLst>
                <a:ext uri="{FF2B5EF4-FFF2-40B4-BE49-F238E27FC236}">
                  <a16:creationId xmlns:a16="http://schemas.microsoft.com/office/drawing/2014/main" id="{FEA8ED19-4DC2-AF40-A31A-2BC0C679B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5317" y="4199264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Trapezoid 109">
              <a:extLst>
                <a:ext uri="{FF2B5EF4-FFF2-40B4-BE49-F238E27FC236}">
                  <a16:creationId xmlns:a16="http://schemas.microsoft.com/office/drawing/2014/main" id="{33B34F30-875D-2545-A24A-60D7C5C041F2}"/>
                </a:ext>
              </a:extLst>
            </p:cNvPr>
            <p:cNvSpPr/>
            <p:nvPr/>
          </p:nvSpPr>
          <p:spPr bwMode="auto">
            <a:xfrm rot="5400000" flipH="1">
              <a:off x="4464175" y="622999"/>
              <a:ext cx="943125" cy="4891811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2" name="Trapezoid 109">
              <a:extLst>
                <a:ext uri="{FF2B5EF4-FFF2-40B4-BE49-F238E27FC236}">
                  <a16:creationId xmlns:a16="http://schemas.microsoft.com/office/drawing/2014/main" id="{A437C8C0-8589-2243-9616-808C54BC0337}"/>
                </a:ext>
              </a:extLst>
            </p:cNvPr>
            <p:cNvSpPr/>
            <p:nvPr/>
          </p:nvSpPr>
          <p:spPr bwMode="auto">
            <a:xfrm rot="5400000" flipH="1">
              <a:off x="4819035" y="914348"/>
              <a:ext cx="882790" cy="424242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4" name="Trapezoid 109">
              <a:extLst>
                <a:ext uri="{FF2B5EF4-FFF2-40B4-BE49-F238E27FC236}">
                  <a16:creationId xmlns:a16="http://schemas.microsoft.com/office/drawing/2014/main" id="{847F8676-E448-504F-8C51-B4ED33AC94ED}"/>
                </a:ext>
              </a:extLst>
            </p:cNvPr>
            <p:cNvSpPr/>
            <p:nvPr/>
          </p:nvSpPr>
          <p:spPr bwMode="auto">
            <a:xfrm rot="5400000" flipH="1">
              <a:off x="5538279" y="1498634"/>
              <a:ext cx="744655" cy="294524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5" name="Trapezoid 109">
              <a:extLst>
                <a:ext uri="{FF2B5EF4-FFF2-40B4-BE49-F238E27FC236}">
                  <a16:creationId xmlns:a16="http://schemas.microsoft.com/office/drawing/2014/main" id="{039D1E9F-467F-6249-B133-E88A5DA39E56}"/>
                </a:ext>
              </a:extLst>
            </p:cNvPr>
            <p:cNvSpPr/>
            <p:nvPr/>
          </p:nvSpPr>
          <p:spPr bwMode="auto">
            <a:xfrm rot="5400000" flipH="1">
              <a:off x="5897107" y="1790776"/>
              <a:ext cx="684322" cy="2284751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1456" name="Group 35">
              <a:extLst>
                <a:ext uri="{FF2B5EF4-FFF2-40B4-BE49-F238E27FC236}">
                  <a16:creationId xmlns:a16="http://schemas.microsoft.com/office/drawing/2014/main" id="{A486F7E4-46DE-9A4D-99C8-1673CCE62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96930" y="3090797"/>
              <a:ext cx="1433553" cy="578983"/>
              <a:chOff x="7296930" y="3090797"/>
              <a:chExt cx="1433553" cy="578983"/>
            </a:xfrm>
          </p:grpSpPr>
          <p:sp>
            <p:nvSpPr>
              <p:cNvPr id="61459" name="Line 3">
                <a:extLst>
                  <a:ext uri="{FF2B5EF4-FFF2-40B4-BE49-F238E27FC236}">
                    <a16:creationId xmlns:a16="http://schemas.microsoft.com/office/drawing/2014/main" id="{CA0C193F-07F1-D34D-8FAC-E3E38C5C7D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143864" y="3357921"/>
                <a:ext cx="496765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0" name="Freeform 6">
                <a:extLst>
                  <a:ext uri="{FF2B5EF4-FFF2-40B4-BE49-F238E27FC236}">
                    <a16:creationId xmlns:a16="http://schemas.microsoft.com/office/drawing/2014/main" id="{A84B33C2-E353-6440-A386-3954020CCE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96930" y="3090797"/>
                <a:ext cx="715962" cy="284162"/>
              </a:xfrm>
              <a:custGeom>
                <a:avLst/>
                <a:gdLst>
                  <a:gd name="T0" fmla="*/ 2147483646 w 997"/>
                  <a:gd name="T1" fmla="*/ 0 h 395"/>
                  <a:gd name="T2" fmla="*/ 2147483646 w 997"/>
                  <a:gd name="T3" fmla="*/ 0 h 395"/>
                  <a:gd name="T4" fmla="*/ 2147483646 w 997"/>
                  <a:gd name="T5" fmla="*/ 0 h 395"/>
                  <a:gd name="T6" fmla="*/ 2147483646 w 997"/>
                  <a:gd name="T7" fmla="*/ 2147483646 h 395"/>
                  <a:gd name="T8" fmla="*/ 2147483646 w 997"/>
                  <a:gd name="T9" fmla="*/ 2147483646 h 395"/>
                  <a:gd name="T10" fmla="*/ 2147483646 w 997"/>
                  <a:gd name="T11" fmla="*/ 2147483646 h 395"/>
                  <a:gd name="T12" fmla="*/ 2147483646 w 997"/>
                  <a:gd name="T13" fmla="*/ 2147483646 h 395"/>
                  <a:gd name="T14" fmla="*/ 2147483646 w 997"/>
                  <a:gd name="T15" fmla="*/ 2147483646 h 395"/>
                  <a:gd name="T16" fmla="*/ 2147483646 w 997"/>
                  <a:gd name="T17" fmla="*/ 2147483646 h 395"/>
                  <a:gd name="T18" fmla="*/ 2147483646 w 997"/>
                  <a:gd name="T19" fmla="*/ 2147483646 h 395"/>
                  <a:gd name="T20" fmla="*/ 2147483646 w 997"/>
                  <a:gd name="T21" fmla="*/ 2147483646 h 395"/>
                  <a:gd name="T22" fmla="*/ 2147483646 w 997"/>
                  <a:gd name="T23" fmla="*/ 2147483646 h 395"/>
                  <a:gd name="T24" fmla="*/ 2147483646 w 997"/>
                  <a:gd name="T25" fmla="*/ 2147483646 h 395"/>
                  <a:gd name="T26" fmla="*/ 2147483646 w 997"/>
                  <a:gd name="T27" fmla="*/ 2147483646 h 395"/>
                  <a:gd name="T28" fmla="*/ 2147483646 w 997"/>
                  <a:gd name="T29" fmla="*/ 2147483646 h 395"/>
                  <a:gd name="T30" fmla="*/ 2147483646 w 997"/>
                  <a:gd name="T31" fmla="*/ 2147483646 h 395"/>
                  <a:gd name="T32" fmla="*/ 2147483646 w 997"/>
                  <a:gd name="T33" fmla="*/ 2147483646 h 395"/>
                  <a:gd name="T34" fmla="*/ 2147483646 w 997"/>
                  <a:gd name="T35" fmla="*/ 2147483646 h 395"/>
                  <a:gd name="T36" fmla="*/ 2147483646 w 997"/>
                  <a:gd name="T37" fmla="*/ 2147483646 h 395"/>
                  <a:gd name="T38" fmla="*/ 2147483646 w 997"/>
                  <a:gd name="T39" fmla="*/ 2147483646 h 395"/>
                  <a:gd name="T40" fmla="*/ 2147483646 w 997"/>
                  <a:gd name="T41" fmla="*/ 2147483646 h 395"/>
                  <a:gd name="T42" fmla="*/ 2147483646 w 997"/>
                  <a:gd name="T43" fmla="*/ 2147483646 h 395"/>
                  <a:gd name="T44" fmla="*/ 2147483646 w 997"/>
                  <a:gd name="T45" fmla="*/ 2147483646 h 395"/>
                  <a:gd name="T46" fmla="*/ 2147483646 w 997"/>
                  <a:gd name="T47" fmla="*/ 2147483646 h 395"/>
                  <a:gd name="T48" fmla="*/ 2147483646 w 997"/>
                  <a:gd name="T49" fmla="*/ 2147483646 h 395"/>
                  <a:gd name="T50" fmla="*/ 2147483646 w 997"/>
                  <a:gd name="T51" fmla="*/ 2147483646 h 395"/>
                  <a:gd name="T52" fmla="*/ 2147483646 w 997"/>
                  <a:gd name="T53" fmla="*/ 2147483646 h 395"/>
                  <a:gd name="T54" fmla="*/ 2147483646 w 997"/>
                  <a:gd name="T55" fmla="*/ 2147483646 h 395"/>
                  <a:gd name="T56" fmla="*/ 2147483646 w 997"/>
                  <a:gd name="T57" fmla="*/ 2147483646 h 395"/>
                  <a:gd name="T58" fmla="*/ 2147483646 w 997"/>
                  <a:gd name="T59" fmla="*/ 2147483646 h 395"/>
                  <a:gd name="T60" fmla="*/ 2147483646 w 997"/>
                  <a:gd name="T61" fmla="*/ 2147483646 h 395"/>
                  <a:gd name="T62" fmla="*/ 2147483646 w 997"/>
                  <a:gd name="T63" fmla="*/ 2147483646 h 395"/>
                  <a:gd name="T64" fmla="*/ 2147483646 w 997"/>
                  <a:gd name="T65" fmla="*/ 2147483646 h 395"/>
                  <a:gd name="T66" fmla="*/ 2147483646 w 997"/>
                  <a:gd name="T67" fmla="*/ 2147483646 h 395"/>
                  <a:gd name="T68" fmla="*/ 2147483646 w 997"/>
                  <a:gd name="T69" fmla="*/ 2147483646 h 395"/>
                  <a:gd name="T70" fmla="*/ 2147483646 w 997"/>
                  <a:gd name="T71" fmla="*/ 2147483646 h 395"/>
                  <a:gd name="T72" fmla="*/ 2147483646 w 997"/>
                  <a:gd name="T73" fmla="*/ 2147483646 h 395"/>
                  <a:gd name="T74" fmla="*/ 2147483646 w 997"/>
                  <a:gd name="T75" fmla="*/ 2147483646 h 395"/>
                  <a:gd name="T76" fmla="*/ 2147483646 w 997"/>
                  <a:gd name="T77" fmla="*/ 2147483646 h 395"/>
                  <a:gd name="T78" fmla="*/ 2147483646 w 997"/>
                  <a:gd name="T79" fmla="*/ 2147483646 h 395"/>
                  <a:gd name="T80" fmla="*/ 2147483646 w 997"/>
                  <a:gd name="T81" fmla="*/ 2147483646 h 395"/>
                  <a:gd name="T82" fmla="*/ 2147483646 w 997"/>
                  <a:gd name="T83" fmla="*/ 2147483646 h 395"/>
                  <a:gd name="T84" fmla="*/ 2147483646 w 997"/>
                  <a:gd name="T85" fmla="*/ 2147483646 h 395"/>
                  <a:gd name="T86" fmla="*/ 2147483646 w 997"/>
                  <a:gd name="T87" fmla="*/ 2147483646 h 395"/>
                  <a:gd name="T88" fmla="*/ 2147483646 w 997"/>
                  <a:gd name="T89" fmla="*/ 2147483646 h 395"/>
                  <a:gd name="T90" fmla="*/ 2147483646 w 997"/>
                  <a:gd name="T91" fmla="*/ 2147483646 h 395"/>
                  <a:gd name="T92" fmla="*/ 2147483646 w 997"/>
                  <a:gd name="T93" fmla="*/ 2147483646 h 395"/>
                  <a:gd name="T94" fmla="*/ 2147483646 w 997"/>
                  <a:gd name="T95" fmla="*/ 2147483646 h 395"/>
                  <a:gd name="T96" fmla="*/ 2147483646 w 997"/>
                  <a:gd name="T97" fmla="*/ 2147483646 h 395"/>
                  <a:gd name="T98" fmla="*/ 2147483646 w 997"/>
                  <a:gd name="T99" fmla="*/ 2147483646 h 395"/>
                  <a:gd name="T100" fmla="*/ 2147483646 w 997"/>
                  <a:gd name="T101" fmla="*/ 2147483646 h 395"/>
                  <a:gd name="T102" fmla="*/ 2147483646 w 997"/>
                  <a:gd name="T103" fmla="*/ 2147483646 h 395"/>
                  <a:gd name="T104" fmla="*/ 2147483646 w 997"/>
                  <a:gd name="T105" fmla="*/ 2147483646 h 395"/>
                  <a:gd name="T106" fmla="*/ 2147483646 w 997"/>
                  <a:gd name="T107" fmla="*/ 2147483646 h 395"/>
                  <a:gd name="T108" fmla="*/ 2147483646 w 997"/>
                  <a:gd name="T109" fmla="*/ 2147483646 h 395"/>
                  <a:gd name="T110" fmla="*/ 2147483646 w 997"/>
                  <a:gd name="T111" fmla="*/ 2147483646 h 395"/>
                  <a:gd name="T112" fmla="*/ 2147483646 w 997"/>
                  <a:gd name="T113" fmla="*/ 2147483646 h 395"/>
                  <a:gd name="T114" fmla="*/ 2147483646 w 997"/>
                  <a:gd name="T115" fmla="*/ 2147483646 h 395"/>
                  <a:gd name="T116" fmla="*/ 2147483646 w 997"/>
                  <a:gd name="T117" fmla="*/ 2147483646 h 395"/>
                  <a:gd name="T118" fmla="*/ 2147483646 w 997"/>
                  <a:gd name="T119" fmla="*/ 2147483646 h 395"/>
                  <a:gd name="T120" fmla="*/ 2147483646 w 997"/>
                  <a:gd name="T121" fmla="*/ 2147483646 h 3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97" h="395">
                    <a:moveTo>
                      <a:pt x="0" y="0"/>
                    </a:moveTo>
                    <a:lnTo>
                      <a:pt x="38" y="0"/>
                    </a:lnTo>
                    <a:lnTo>
                      <a:pt x="73" y="0"/>
                    </a:lnTo>
                    <a:lnTo>
                      <a:pt x="107" y="0"/>
                    </a:lnTo>
                    <a:lnTo>
                      <a:pt x="139" y="0"/>
                    </a:lnTo>
                    <a:lnTo>
                      <a:pt x="167" y="0"/>
                    </a:lnTo>
                    <a:lnTo>
                      <a:pt x="195" y="0"/>
                    </a:lnTo>
                    <a:lnTo>
                      <a:pt x="220" y="0"/>
                    </a:lnTo>
                    <a:lnTo>
                      <a:pt x="244" y="0"/>
                    </a:lnTo>
                    <a:lnTo>
                      <a:pt x="264" y="0"/>
                    </a:lnTo>
                    <a:lnTo>
                      <a:pt x="284" y="0"/>
                    </a:lnTo>
                    <a:lnTo>
                      <a:pt x="302" y="0"/>
                    </a:lnTo>
                    <a:lnTo>
                      <a:pt x="319" y="0"/>
                    </a:lnTo>
                    <a:lnTo>
                      <a:pt x="334" y="0"/>
                    </a:lnTo>
                    <a:lnTo>
                      <a:pt x="347" y="0"/>
                    </a:lnTo>
                    <a:lnTo>
                      <a:pt x="359" y="0"/>
                    </a:lnTo>
                    <a:lnTo>
                      <a:pt x="371" y="0"/>
                    </a:lnTo>
                    <a:lnTo>
                      <a:pt x="381" y="0"/>
                    </a:lnTo>
                    <a:lnTo>
                      <a:pt x="389" y="0"/>
                    </a:lnTo>
                    <a:lnTo>
                      <a:pt x="398" y="0"/>
                    </a:lnTo>
                    <a:lnTo>
                      <a:pt x="404" y="0"/>
                    </a:lnTo>
                    <a:lnTo>
                      <a:pt x="411" y="0"/>
                    </a:lnTo>
                    <a:lnTo>
                      <a:pt x="416" y="0"/>
                    </a:lnTo>
                    <a:lnTo>
                      <a:pt x="421" y="0"/>
                    </a:lnTo>
                    <a:lnTo>
                      <a:pt x="426" y="0"/>
                    </a:lnTo>
                    <a:lnTo>
                      <a:pt x="429" y="0"/>
                    </a:lnTo>
                    <a:lnTo>
                      <a:pt x="433" y="0"/>
                    </a:lnTo>
                    <a:lnTo>
                      <a:pt x="436" y="2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49" y="2"/>
                    </a:lnTo>
                    <a:lnTo>
                      <a:pt x="453" y="2"/>
                    </a:lnTo>
                    <a:lnTo>
                      <a:pt x="454" y="2"/>
                    </a:lnTo>
                    <a:lnTo>
                      <a:pt x="458" y="2"/>
                    </a:lnTo>
                    <a:lnTo>
                      <a:pt x="459" y="4"/>
                    </a:lnTo>
                    <a:lnTo>
                      <a:pt x="463" y="4"/>
                    </a:lnTo>
                    <a:lnTo>
                      <a:pt x="464" y="4"/>
                    </a:lnTo>
                    <a:lnTo>
                      <a:pt x="466" y="4"/>
                    </a:lnTo>
                    <a:lnTo>
                      <a:pt x="468" y="4"/>
                    </a:lnTo>
                    <a:lnTo>
                      <a:pt x="469" y="4"/>
                    </a:lnTo>
                    <a:lnTo>
                      <a:pt x="471" y="4"/>
                    </a:lnTo>
                    <a:lnTo>
                      <a:pt x="473" y="4"/>
                    </a:lnTo>
                    <a:lnTo>
                      <a:pt x="474" y="4"/>
                    </a:lnTo>
                    <a:lnTo>
                      <a:pt x="476" y="4"/>
                    </a:lnTo>
                    <a:lnTo>
                      <a:pt x="478" y="4"/>
                    </a:lnTo>
                    <a:lnTo>
                      <a:pt x="479" y="4"/>
                    </a:lnTo>
                    <a:lnTo>
                      <a:pt x="479" y="5"/>
                    </a:lnTo>
                    <a:lnTo>
                      <a:pt x="481" y="5"/>
                    </a:lnTo>
                    <a:lnTo>
                      <a:pt x="483" y="5"/>
                    </a:lnTo>
                    <a:lnTo>
                      <a:pt x="484" y="5"/>
                    </a:lnTo>
                    <a:lnTo>
                      <a:pt x="486" y="5"/>
                    </a:lnTo>
                    <a:lnTo>
                      <a:pt x="488" y="5"/>
                    </a:lnTo>
                    <a:lnTo>
                      <a:pt x="489" y="5"/>
                    </a:lnTo>
                    <a:lnTo>
                      <a:pt x="491" y="5"/>
                    </a:lnTo>
                    <a:lnTo>
                      <a:pt x="493" y="5"/>
                    </a:lnTo>
                    <a:lnTo>
                      <a:pt x="494" y="7"/>
                    </a:lnTo>
                    <a:lnTo>
                      <a:pt x="496" y="7"/>
                    </a:lnTo>
                    <a:lnTo>
                      <a:pt x="498" y="7"/>
                    </a:lnTo>
                    <a:lnTo>
                      <a:pt x="499" y="7"/>
                    </a:lnTo>
                    <a:lnTo>
                      <a:pt x="501" y="7"/>
                    </a:lnTo>
                    <a:lnTo>
                      <a:pt x="504" y="7"/>
                    </a:lnTo>
                    <a:lnTo>
                      <a:pt x="506" y="9"/>
                    </a:lnTo>
                    <a:lnTo>
                      <a:pt x="509" y="9"/>
                    </a:lnTo>
                    <a:lnTo>
                      <a:pt x="511" y="9"/>
                    </a:lnTo>
                    <a:lnTo>
                      <a:pt x="514" y="9"/>
                    </a:lnTo>
                    <a:lnTo>
                      <a:pt x="516" y="10"/>
                    </a:lnTo>
                    <a:lnTo>
                      <a:pt x="519" y="10"/>
                    </a:lnTo>
                    <a:lnTo>
                      <a:pt x="521" y="10"/>
                    </a:lnTo>
                    <a:lnTo>
                      <a:pt x="523" y="10"/>
                    </a:lnTo>
                    <a:lnTo>
                      <a:pt x="524" y="10"/>
                    </a:lnTo>
                    <a:lnTo>
                      <a:pt x="526" y="10"/>
                    </a:lnTo>
                    <a:lnTo>
                      <a:pt x="528" y="12"/>
                    </a:lnTo>
                    <a:lnTo>
                      <a:pt x="529" y="12"/>
                    </a:lnTo>
                    <a:lnTo>
                      <a:pt x="531" y="12"/>
                    </a:lnTo>
                    <a:lnTo>
                      <a:pt x="533" y="12"/>
                    </a:lnTo>
                    <a:lnTo>
                      <a:pt x="535" y="12"/>
                    </a:lnTo>
                    <a:lnTo>
                      <a:pt x="536" y="12"/>
                    </a:lnTo>
                    <a:lnTo>
                      <a:pt x="538" y="14"/>
                    </a:lnTo>
                    <a:lnTo>
                      <a:pt x="540" y="14"/>
                    </a:lnTo>
                    <a:lnTo>
                      <a:pt x="541" y="14"/>
                    </a:lnTo>
                    <a:lnTo>
                      <a:pt x="543" y="14"/>
                    </a:lnTo>
                    <a:lnTo>
                      <a:pt x="543" y="15"/>
                    </a:lnTo>
                    <a:lnTo>
                      <a:pt x="545" y="15"/>
                    </a:lnTo>
                    <a:lnTo>
                      <a:pt x="546" y="15"/>
                    </a:lnTo>
                    <a:lnTo>
                      <a:pt x="548" y="15"/>
                    </a:lnTo>
                    <a:lnTo>
                      <a:pt x="551" y="17"/>
                    </a:lnTo>
                    <a:lnTo>
                      <a:pt x="553" y="17"/>
                    </a:lnTo>
                    <a:lnTo>
                      <a:pt x="555" y="17"/>
                    </a:lnTo>
                    <a:lnTo>
                      <a:pt x="556" y="19"/>
                    </a:lnTo>
                    <a:lnTo>
                      <a:pt x="558" y="19"/>
                    </a:lnTo>
                    <a:lnTo>
                      <a:pt x="561" y="20"/>
                    </a:lnTo>
                    <a:lnTo>
                      <a:pt x="563" y="20"/>
                    </a:lnTo>
                    <a:lnTo>
                      <a:pt x="566" y="22"/>
                    </a:lnTo>
                    <a:lnTo>
                      <a:pt x="570" y="22"/>
                    </a:lnTo>
                    <a:lnTo>
                      <a:pt x="571" y="24"/>
                    </a:lnTo>
                    <a:lnTo>
                      <a:pt x="575" y="24"/>
                    </a:lnTo>
                    <a:lnTo>
                      <a:pt x="578" y="25"/>
                    </a:lnTo>
                    <a:lnTo>
                      <a:pt x="581" y="25"/>
                    </a:lnTo>
                    <a:lnTo>
                      <a:pt x="583" y="27"/>
                    </a:lnTo>
                    <a:lnTo>
                      <a:pt x="586" y="27"/>
                    </a:lnTo>
                    <a:lnTo>
                      <a:pt x="588" y="29"/>
                    </a:lnTo>
                    <a:lnTo>
                      <a:pt x="590" y="29"/>
                    </a:lnTo>
                    <a:lnTo>
                      <a:pt x="591" y="29"/>
                    </a:lnTo>
                    <a:lnTo>
                      <a:pt x="593" y="30"/>
                    </a:lnTo>
                    <a:lnTo>
                      <a:pt x="596" y="30"/>
                    </a:lnTo>
                    <a:lnTo>
                      <a:pt x="598" y="30"/>
                    </a:lnTo>
                    <a:lnTo>
                      <a:pt x="600" y="32"/>
                    </a:lnTo>
                    <a:lnTo>
                      <a:pt x="601" y="32"/>
                    </a:lnTo>
                    <a:lnTo>
                      <a:pt x="603" y="34"/>
                    </a:lnTo>
                    <a:lnTo>
                      <a:pt x="605" y="34"/>
                    </a:lnTo>
                    <a:lnTo>
                      <a:pt x="606" y="35"/>
                    </a:lnTo>
                    <a:lnTo>
                      <a:pt x="608" y="35"/>
                    </a:lnTo>
                    <a:lnTo>
                      <a:pt x="610" y="35"/>
                    </a:lnTo>
                    <a:lnTo>
                      <a:pt x="611" y="37"/>
                    </a:lnTo>
                    <a:lnTo>
                      <a:pt x="613" y="37"/>
                    </a:lnTo>
                    <a:lnTo>
                      <a:pt x="615" y="39"/>
                    </a:lnTo>
                    <a:lnTo>
                      <a:pt x="616" y="39"/>
                    </a:lnTo>
                    <a:lnTo>
                      <a:pt x="618" y="39"/>
                    </a:lnTo>
                    <a:lnTo>
                      <a:pt x="620" y="40"/>
                    </a:lnTo>
                    <a:lnTo>
                      <a:pt x="621" y="42"/>
                    </a:lnTo>
                    <a:lnTo>
                      <a:pt x="623" y="42"/>
                    </a:lnTo>
                    <a:lnTo>
                      <a:pt x="625" y="44"/>
                    </a:lnTo>
                    <a:lnTo>
                      <a:pt x="626" y="44"/>
                    </a:lnTo>
                    <a:lnTo>
                      <a:pt x="630" y="45"/>
                    </a:lnTo>
                    <a:lnTo>
                      <a:pt x="631" y="47"/>
                    </a:lnTo>
                    <a:lnTo>
                      <a:pt x="635" y="49"/>
                    </a:lnTo>
                    <a:lnTo>
                      <a:pt x="636" y="49"/>
                    </a:lnTo>
                    <a:lnTo>
                      <a:pt x="640" y="50"/>
                    </a:lnTo>
                    <a:lnTo>
                      <a:pt x="641" y="52"/>
                    </a:lnTo>
                    <a:lnTo>
                      <a:pt x="645" y="54"/>
                    </a:lnTo>
                    <a:lnTo>
                      <a:pt x="646" y="54"/>
                    </a:lnTo>
                    <a:lnTo>
                      <a:pt x="648" y="55"/>
                    </a:lnTo>
                    <a:lnTo>
                      <a:pt x="650" y="55"/>
                    </a:lnTo>
                    <a:lnTo>
                      <a:pt x="651" y="57"/>
                    </a:lnTo>
                    <a:lnTo>
                      <a:pt x="653" y="57"/>
                    </a:lnTo>
                    <a:lnTo>
                      <a:pt x="655" y="59"/>
                    </a:lnTo>
                    <a:lnTo>
                      <a:pt x="656" y="59"/>
                    </a:lnTo>
                    <a:lnTo>
                      <a:pt x="658" y="60"/>
                    </a:lnTo>
                    <a:lnTo>
                      <a:pt x="660" y="60"/>
                    </a:lnTo>
                    <a:lnTo>
                      <a:pt x="661" y="62"/>
                    </a:lnTo>
                    <a:lnTo>
                      <a:pt x="663" y="62"/>
                    </a:lnTo>
                    <a:lnTo>
                      <a:pt x="665" y="64"/>
                    </a:lnTo>
                    <a:lnTo>
                      <a:pt x="666" y="64"/>
                    </a:lnTo>
                    <a:lnTo>
                      <a:pt x="668" y="65"/>
                    </a:lnTo>
                    <a:lnTo>
                      <a:pt x="670" y="67"/>
                    </a:lnTo>
                    <a:lnTo>
                      <a:pt x="671" y="67"/>
                    </a:lnTo>
                    <a:lnTo>
                      <a:pt x="673" y="67"/>
                    </a:lnTo>
                    <a:lnTo>
                      <a:pt x="675" y="69"/>
                    </a:lnTo>
                    <a:lnTo>
                      <a:pt x="677" y="69"/>
                    </a:lnTo>
                    <a:lnTo>
                      <a:pt x="678" y="70"/>
                    </a:lnTo>
                    <a:lnTo>
                      <a:pt x="680" y="72"/>
                    </a:lnTo>
                    <a:lnTo>
                      <a:pt x="682" y="72"/>
                    </a:lnTo>
                    <a:lnTo>
                      <a:pt x="683" y="74"/>
                    </a:lnTo>
                    <a:lnTo>
                      <a:pt x="685" y="75"/>
                    </a:lnTo>
                    <a:lnTo>
                      <a:pt x="688" y="75"/>
                    </a:lnTo>
                    <a:lnTo>
                      <a:pt x="690" y="77"/>
                    </a:lnTo>
                    <a:lnTo>
                      <a:pt x="693" y="79"/>
                    </a:lnTo>
                    <a:lnTo>
                      <a:pt x="695" y="80"/>
                    </a:lnTo>
                    <a:lnTo>
                      <a:pt x="697" y="80"/>
                    </a:lnTo>
                    <a:lnTo>
                      <a:pt x="698" y="82"/>
                    </a:lnTo>
                    <a:lnTo>
                      <a:pt x="700" y="84"/>
                    </a:lnTo>
                    <a:lnTo>
                      <a:pt x="702" y="84"/>
                    </a:lnTo>
                    <a:lnTo>
                      <a:pt x="703" y="85"/>
                    </a:lnTo>
                    <a:lnTo>
                      <a:pt x="705" y="85"/>
                    </a:lnTo>
                    <a:lnTo>
                      <a:pt x="707" y="87"/>
                    </a:lnTo>
                    <a:lnTo>
                      <a:pt x="708" y="87"/>
                    </a:lnTo>
                    <a:lnTo>
                      <a:pt x="710" y="89"/>
                    </a:lnTo>
                    <a:lnTo>
                      <a:pt x="712" y="89"/>
                    </a:lnTo>
                    <a:lnTo>
                      <a:pt x="712" y="90"/>
                    </a:lnTo>
                    <a:lnTo>
                      <a:pt x="713" y="90"/>
                    </a:lnTo>
                    <a:lnTo>
                      <a:pt x="715" y="90"/>
                    </a:lnTo>
                    <a:lnTo>
                      <a:pt x="715" y="92"/>
                    </a:lnTo>
                    <a:lnTo>
                      <a:pt x="717" y="92"/>
                    </a:lnTo>
                    <a:lnTo>
                      <a:pt x="718" y="94"/>
                    </a:lnTo>
                    <a:lnTo>
                      <a:pt x="720" y="94"/>
                    </a:lnTo>
                    <a:lnTo>
                      <a:pt x="722" y="95"/>
                    </a:lnTo>
                    <a:lnTo>
                      <a:pt x="723" y="97"/>
                    </a:lnTo>
                    <a:lnTo>
                      <a:pt x="725" y="97"/>
                    </a:lnTo>
                    <a:lnTo>
                      <a:pt x="727" y="99"/>
                    </a:lnTo>
                    <a:lnTo>
                      <a:pt x="728" y="100"/>
                    </a:lnTo>
                    <a:lnTo>
                      <a:pt x="730" y="100"/>
                    </a:lnTo>
                    <a:lnTo>
                      <a:pt x="732" y="102"/>
                    </a:lnTo>
                    <a:lnTo>
                      <a:pt x="733" y="104"/>
                    </a:lnTo>
                    <a:lnTo>
                      <a:pt x="735" y="104"/>
                    </a:lnTo>
                    <a:lnTo>
                      <a:pt x="737" y="105"/>
                    </a:lnTo>
                    <a:lnTo>
                      <a:pt x="738" y="107"/>
                    </a:lnTo>
                    <a:lnTo>
                      <a:pt x="740" y="107"/>
                    </a:lnTo>
                    <a:lnTo>
                      <a:pt x="742" y="109"/>
                    </a:lnTo>
                    <a:lnTo>
                      <a:pt x="743" y="110"/>
                    </a:lnTo>
                    <a:lnTo>
                      <a:pt x="745" y="110"/>
                    </a:lnTo>
                    <a:lnTo>
                      <a:pt x="747" y="112"/>
                    </a:lnTo>
                    <a:lnTo>
                      <a:pt x="748" y="112"/>
                    </a:lnTo>
                    <a:lnTo>
                      <a:pt x="750" y="114"/>
                    </a:lnTo>
                    <a:lnTo>
                      <a:pt x="752" y="115"/>
                    </a:lnTo>
                    <a:lnTo>
                      <a:pt x="753" y="115"/>
                    </a:lnTo>
                    <a:lnTo>
                      <a:pt x="755" y="117"/>
                    </a:lnTo>
                    <a:lnTo>
                      <a:pt x="757" y="119"/>
                    </a:lnTo>
                    <a:lnTo>
                      <a:pt x="758" y="119"/>
                    </a:lnTo>
                    <a:lnTo>
                      <a:pt x="758" y="120"/>
                    </a:lnTo>
                    <a:lnTo>
                      <a:pt x="760" y="120"/>
                    </a:lnTo>
                    <a:lnTo>
                      <a:pt x="762" y="122"/>
                    </a:lnTo>
                    <a:lnTo>
                      <a:pt x="763" y="122"/>
                    </a:lnTo>
                    <a:lnTo>
                      <a:pt x="763" y="124"/>
                    </a:lnTo>
                    <a:lnTo>
                      <a:pt x="765" y="124"/>
                    </a:lnTo>
                    <a:lnTo>
                      <a:pt x="765" y="125"/>
                    </a:lnTo>
                    <a:lnTo>
                      <a:pt x="767" y="125"/>
                    </a:lnTo>
                    <a:lnTo>
                      <a:pt x="768" y="127"/>
                    </a:lnTo>
                    <a:lnTo>
                      <a:pt x="770" y="129"/>
                    </a:lnTo>
                    <a:lnTo>
                      <a:pt x="772" y="129"/>
                    </a:lnTo>
                    <a:lnTo>
                      <a:pt x="772" y="130"/>
                    </a:lnTo>
                    <a:lnTo>
                      <a:pt x="773" y="132"/>
                    </a:lnTo>
                    <a:lnTo>
                      <a:pt x="775" y="132"/>
                    </a:lnTo>
                    <a:lnTo>
                      <a:pt x="777" y="134"/>
                    </a:lnTo>
                    <a:lnTo>
                      <a:pt x="778" y="135"/>
                    </a:lnTo>
                    <a:lnTo>
                      <a:pt x="780" y="135"/>
                    </a:lnTo>
                    <a:lnTo>
                      <a:pt x="780" y="137"/>
                    </a:lnTo>
                    <a:lnTo>
                      <a:pt x="782" y="137"/>
                    </a:lnTo>
                    <a:lnTo>
                      <a:pt x="783" y="139"/>
                    </a:lnTo>
                    <a:lnTo>
                      <a:pt x="785" y="140"/>
                    </a:lnTo>
                    <a:lnTo>
                      <a:pt x="787" y="140"/>
                    </a:lnTo>
                    <a:lnTo>
                      <a:pt x="787" y="142"/>
                    </a:lnTo>
                    <a:lnTo>
                      <a:pt x="788" y="142"/>
                    </a:lnTo>
                    <a:lnTo>
                      <a:pt x="790" y="144"/>
                    </a:lnTo>
                    <a:lnTo>
                      <a:pt x="792" y="144"/>
                    </a:lnTo>
                    <a:lnTo>
                      <a:pt x="792" y="145"/>
                    </a:lnTo>
                    <a:lnTo>
                      <a:pt x="793" y="145"/>
                    </a:lnTo>
                    <a:lnTo>
                      <a:pt x="793" y="147"/>
                    </a:lnTo>
                    <a:lnTo>
                      <a:pt x="795" y="147"/>
                    </a:lnTo>
                    <a:lnTo>
                      <a:pt x="797" y="147"/>
                    </a:lnTo>
                    <a:lnTo>
                      <a:pt x="797" y="149"/>
                    </a:lnTo>
                    <a:lnTo>
                      <a:pt x="798" y="149"/>
                    </a:lnTo>
                    <a:lnTo>
                      <a:pt x="800" y="150"/>
                    </a:lnTo>
                    <a:lnTo>
                      <a:pt x="802" y="150"/>
                    </a:lnTo>
                    <a:lnTo>
                      <a:pt x="802" y="152"/>
                    </a:lnTo>
                    <a:lnTo>
                      <a:pt x="803" y="154"/>
                    </a:lnTo>
                    <a:lnTo>
                      <a:pt x="805" y="154"/>
                    </a:lnTo>
                    <a:lnTo>
                      <a:pt x="807" y="155"/>
                    </a:lnTo>
                    <a:lnTo>
                      <a:pt x="808" y="155"/>
                    </a:lnTo>
                    <a:lnTo>
                      <a:pt x="810" y="157"/>
                    </a:lnTo>
                    <a:lnTo>
                      <a:pt x="812" y="159"/>
                    </a:lnTo>
                    <a:lnTo>
                      <a:pt x="813" y="159"/>
                    </a:lnTo>
                    <a:lnTo>
                      <a:pt x="813" y="160"/>
                    </a:lnTo>
                    <a:lnTo>
                      <a:pt x="815" y="160"/>
                    </a:lnTo>
                    <a:lnTo>
                      <a:pt x="815" y="162"/>
                    </a:lnTo>
                    <a:lnTo>
                      <a:pt x="817" y="162"/>
                    </a:lnTo>
                    <a:lnTo>
                      <a:pt x="817" y="164"/>
                    </a:lnTo>
                    <a:lnTo>
                      <a:pt x="819" y="164"/>
                    </a:lnTo>
                    <a:lnTo>
                      <a:pt x="820" y="165"/>
                    </a:lnTo>
                    <a:lnTo>
                      <a:pt x="822" y="167"/>
                    </a:lnTo>
                    <a:lnTo>
                      <a:pt x="824" y="169"/>
                    </a:lnTo>
                    <a:lnTo>
                      <a:pt x="825" y="170"/>
                    </a:lnTo>
                    <a:lnTo>
                      <a:pt x="827" y="172"/>
                    </a:lnTo>
                    <a:lnTo>
                      <a:pt x="829" y="172"/>
                    </a:lnTo>
                    <a:lnTo>
                      <a:pt x="829" y="174"/>
                    </a:lnTo>
                    <a:lnTo>
                      <a:pt x="830" y="175"/>
                    </a:lnTo>
                    <a:lnTo>
                      <a:pt x="832" y="175"/>
                    </a:lnTo>
                    <a:lnTo>
                      <a:pt x="832" y="177"/>
                    </a:lnTo>
                    <a:lnTo>
                      <a:pt x="834" y="179"/>
                    </a:lnTo>
                    <a:lnTo>
                      <a:pt x="835" y="180"/>
                    </a:lnTo>
                    <a:lnTo>
                      <a:pt x="837" y="182"/>
                    </a:lnTo>
                    <a:lnTo>
                      <a:pt x="839" y="184"/>
                    </a:lnTo>
                    <a:lnTo>
                      <a:pt x="840" y="185"/>
                    </a:lnTo>
                    <a:lnTo>
                      <a:pt x="842" y="187"/>
                    </a:lnTo>
                    <a:lnTo>
                      <a:pt x="844" y="189"/>
                    </a:lnTo>
                    <a:lnTo>
                      <a:pt x="844" y="190"/>
                    </a:lnTo>
                    <a:lnTo>
                      <a:pt x="845" y="190"/>
                    </a:lnTo>
                    <a:lnTo>
                      <a:pt x="847" y="192"/>
                    </a:lnTo>
                    <a:lnTo>
                      <a:pt x="849" y="194"/>
                    </a:lnTo>
                    <a:lnTo>
                      <a:pt x="849" y="195"/>
                    </a:lnTo>
                    <a:lnTo>
                      <a:pt x="850" y="195"/>
                    </a:lnTo>
                    <a:lnTo>
                      <a:pt x="850" y="197"/>
                    </a:lnTo>
                    <a:lnTo>
                      <a:pt x="852" y="197"/>
                    </a:lnTo>
                    <a:lnTo>
                      <a:pt x="854" y="199"/>
                    </a:lnTo>
                    <a:lnTo>
                      <a:pt x="854" y="200"/>
                    </a:lnTo>
                    <a:lnTo>
                      <a:pt x="855" y="200"/>
                    </a:lnTo>
                    <a:lnTo>
                      <a:pt x="855" y="202"/>
                    </a:lnTo>
                    <a:lnTo>
                      <a:pt x="857" y="204"/>
                    </a:lnTo>
                    <a:lnTo>
                      <a:pt x="859" y="205"/>
                    </a:lnTo>
                    <a:lnTo>
                      <a:pt x="860" y="207"/>
                    </a:lnTo>
                    <a:lnTo>
                      <a:pt x="862" y="209"/>
                    </a:lnTo>
                    <a:lnTo>
                      <a:pt x="862" y="210"/>
                    </a:lnTo>
                    <a:lnTo>
                      <a:pt x="864" y="210"/>
                    </a:lnTo>
                    <a:lnTo>
                      <a:pt x="865" y="212"/>
                    </a:lnTo>
                    <a:lnTo>
                      <a:pt x="865" y="214"/>
                    </a:lnTo>
                    <a:lnTo>
                      <a:pt x="867" y="215"/>
                    </a:lnTo>
                    <a:lnTo>
                      <a:pt x="869" y="217"/>
                    </a:lnTo>
                    <a:lnTo>
                      <a:pt x="870" y="219"/>
                    </a:lnTo>
                    <a:lnTo>
                      <a:pt x="872" y="220"/>
                    </a:lnTo>
                    <a:lnTo>
                      <a:pt x="874" y="222"/>
                    </a:lnTo>
                    <a:lnTo>
                      <a:pt x="875" y="225"/>
                    </a:lnTo>
                    <a:lnTo>
                      <a:pt x="877" y="227"/>
                    </a:lnTo>
                    <a:lnTo>
                      <a:pt x="879" y="229"/>
                    </a:lnTo>
                    <a:lnTo>
                      <a:pt x="880" y="232"/>
                    </a:lnTo>
                    <a:lnTo>
                      <a:pt x="882" y="234"/>
                    </a:lnTo>
                    <a:lnTo>
                      <a:pt x="884" y="235"/>
                    </a:lnTo>
                    <a:lnTo>
                      <a:pt x="885" y="237"/>
                    </a:lnTo>
                    <a:lnTo>
                      <a:pt x="887" y="239"/>
                    </a:lnTo>
                    <a:lnTo>
                      <a:pt x="889" y="240"/>
                    </a:lnTo>
                    <a:lnTo>
                      <a:pt x="889" y="242"/>
                    </a:lnTo>
                    <a:lnTo>
                      <a:pt x="890" y="244"/>
                    </a:lnTo>
                    <a:lnTo>
                      <a:pt x="892" y="245"/>
                    </a:lnTo>
                    <a:lnTo>
                      <a:pt x="892" y="247"/>
                    </a:lnTo>
                    <a:lnTo>
                      <a:pt x="894" y="247"/>
                    </a:lnTo>
                    <a:lnTo>
                      <a:pt x="895" y="249"/>
                    </a:lnTo>
                    <a:lnTo>
                      <a:pt x="895" y="250"/>
                    </a:lnTo>
                    <a:lnTo>
                      <a:pt x="897" y="252"/>
                    </a:lnTo>
                    <a:lnTo>
                      <a:pt x="899" y="254"/>
                    </a:lnTo>
                    <a:lnTo>
                      <a:pt x="900" y="255"/>
                    </a:lnTo>
                    <a:lnTo>
                      <a:pt x="900" y="257"/>
                    </a:lnTo>
                    <a:lnTo>
                      <a:pt x="902" y="259"/>
                    </a:lnTo>
                    <a:lnTo>
                      <a:pt x="904" y="260"/>
                    </a:lnTo>
                    <a:lnTo>
                      <a:pt x="905" y="262"/>
                    </a:lnTo>
                    <a:lnTo>
                      <a:pt x="907" y="264"/>
                    </a:lnTo>
                    <a:lnTo>
                      <a:pt x="907" y="265"/>
                    </a:lnTo>
                    <a:lnTo>
                      <a:pt x="909" y="267"/>
                    </a:lnTo>
                    <a:lnTo>
                      <a:pt x="910" y="270"/>
                    </a:lnTo>
                    <a:lnTo>
                      <a:pt x="912" y="272"/>
                    </a:lnTo>
                    <a:lnTo>
                      <a:pt x="914" y="274"/>
                    </a:lnTo>
                    <a:lnTo>
                      <a:pt x="915" y="277"/>
                    </a:lnTo>
                    <a:lnTo>
                      <a:pt x="917" y="279"/>
                    </a:lnTo>
                    <a:lnTo>
                      <a:pt x="919" y="282"/>
                    </a:lnTo>
                    <a:lnTo>
                      <a:pt x="920" y="284"/>
                    </a:lnTo>
                    <a:lnTo>
                      <a:pt x="922" y="287"/>
                    </a:lnTo>
                    <a:lnTo>
                      <a:pt x="924" y="289"/>
                    </a:lnTo>
                    <a:lnTo>
                      <a:pt x="925" y="290"/>
                    </a:lnTo>
                    <a:lnTo>
                      <a:pt x="927" y="294"/>
                    </a:lnTo>
                    <a:lnTo>
                      <a:pt x="929" y="295"/>
                    </a:lnTo>
                    <a:lnTo>
                      <a:pt x="930" y="297"/>
                    </a:lnTo>
                    <a:lnTo>
                      <a:pt x="930" y="299"/>
                    </a:lnTo>
                    <a:lnTo>
                      <a:pt x="932" y="300"/>
                    </a:lnTo>
                    <a:lnTo>
                      <a:pt x="934" y="302"/>
                    </a:lnTo>
                    <a:lnTo>
                      <a:pt x="934" y="304"/>
                    </a:lnTo>
                    <a:lnTo>
                      <a:pt x="935" y="305"/>
                    </a:lnTo>
                    <a:lnTo>
                      <a:pt x="937" y="307"/>
                    </a:lnTo>
                    <a:lnTo>
                      <a:pt x="939" y="309"/>
                    </a:lnTo>
                    <a:lnTo>
                      <a:pt x="940" y="310"/>
                    </a:lnTo>
                    <a:lnTo>
                      <a:pt x="940" y="312"/>
                    </a:lnTo>
                    <a:lnTo>
                      <a:pt x="942" y="314"/>
                    </a:lnTo>
                    <a:lnTo>
                      <a:pt x="942" y="315"/>
                    </a:lnTo>
                    <a:lnTo>
                      <a:pt x="944" y="317"/>
                    </a:lnTo>
                    <a:lnTo>
                      <a:pt x="945" y="317"/>
                    </a:lnTo>
                    <a:lnTo>
                      <a:pt x="945" y="319"/>
                    </a:lnTo>
                    <a:lnTo>
                      <a:pt x="947" y="320"/>
                    </a:lnTo>
                    <a:lnTo>
                      <a:pt x="949" y="322"/>
                    </a:lnTo>
                    <a:lnTo>
                      <a:pt x="950" y="325"/>
                    </a:lnTo>
                    <a:lnTo>
                      <a:pt x="950" y="327"/>
                    </a:lnTo>
                    <a:lnTo>
                      <a:pt x="952" y="329"/>
                    </a:lnTo>
                    <a:lnTo>
                      <a:pt x="954" y="330"/>
                    </a:lnTo>
                    <a:lnTo>
                      <a:pt x="955" y="334"/>
                    </a:lnTo>
                    <a:lnTo>
                      <a:pt x="957" y="335"/>
                    </a:lnTo>
                    <a:lnTo>
                      <a:pt x="959" y="339"/>
                    </a:lnTo>
                    <a:lnTo>
                      <a:pt x="962" y="340"/>
                    </a:lnTo>
                    <a:lnTo>
                      <a:pt x="964" y="344"/>
                    </a:lnTo>
                    <a:lnTo>
                      <a:pt x="966" y="345"/>
                    </a:lnTo>
                    <a:lnTo>
                      <a:pt x="967" y="349"/>
                    </a:lnTo>
                    <a:lnTo>
                      <a:pt x="969" y="350"/>
                    </a:lnTo>
                    <a:lnTo>
                      <a:pt x="971" y="354"/>
                    </a:lnTo>
                    <a:lnTo>
                      <a:pt x="972" y="355"/>
                    </a:lnTo>
                    <a:lnTo>
                      <a:pt x="974" y="357"/>
                    </a:lnTo>
                    <a:lnTo>
                      <a:pt x="974" y="359"/>
                    </a:lnTo>
                    <a:lnTo>
                      <a:pt x="976" y="360"/>
                    </a:lnTo>
                    <a:lnTo>
                      <a:pt x="977" y="362"/>
                    </a:lnTo>
                    <a:lnTo>
                      <a:pt x="977" y="364"/>
                    </a:lnTo>
                    <a:lnTo>
                      <a:pt x="979" y="365"/>
                    </a:lnTo>
                    <a:lnTo>
                      <a:pt x="981" y="367"/>
                    </a:lnTo>
                    <a:lnTo>
                      <a:pt x="982" y="369"/>
                    </a:lnTo>
                    <a:lnTo>
                      <a:pt x="982" y="370"/>
                    </a:lnTo>
                    <a:lnTo>
                      <a:pt x="984" y="372"/>
                    </a:lnTo>
                    <a:lnTo>
                      <a:pt x="984" y="374"/>
                    </a:lnTo>
                    <a:lnTo>
                      <a:pt x="986" y="374"/>
                    </a:lnTo>
                    <a:lnTo>
                      <a:pt x="986" y="375"/>
                    </a:lnTo>
                    <a:lnTo>
                      <a:pt x="987" y="377"/>
                    </a:lnTo>
                    <a:lnTo>
                      <a:pt x="987" y="379"/>
                    </a:lnTo>
                    <a:lnTo>
                      <a:pt x="989" y="380"/>
                    </a:lnTo>
                    <a:lnTo>
                      <a:pt x="991" y="382"/>
                    </a:lnTo>
                    <a:lnTo>
                      <a:pt x="991" y="384"/>
                    </a:lnTo>
                    <a:lnTo>
                      <a:pt x="992" y="385"/>
                    </a:lnTo>
                    <a:lnTo>
                      <a:pt x="994" y="387"/>
                    </a:lnTo>
                    <a:lnTo>
                      <a:pt x="994" y="390"/>
                    </a:lnTo>
                    <a:lnTo>
                      <a:pt x="996" y="392"/>
                    </a:lnTo>
                    <a:lnTo>
                      <a:pt x="997" y="394"/>
                    </a:lnTo>
                    <a:lnTo>
                      <a:pt x="997" y="395"/>
                    </a:lnTo>
                  </a:path>
                </a:pathLst>
              </a:custGeom>
              <a:solidFill>
                <a:srgbClr val="FFFFFF"/>
              </a:solidFill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1" name="Freeform 7">
                <a:extLst>
                  <a:ext uri="{FF2B5EF4-FFF2-40B4-BE49-F238E27FC236}">
                    <a16:creationId xmlns:a16="http://schemas.microsoft.com/office/drawing/2014/main" id="{B9DC5261-B5EC-E943-A9BB-80766504F6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96930" y="3376547"/>
                <a:ext cx="715962" cy="284162"/>
              </a:xfrm>
              <a:custGeom>
                <a:avLst/>
                <a:gdLst>
                  <a:gd name="T0" fmla="*/ 2147483646 w 997"/>
                  <a:gd name="T1" fmla="*/ 2147483646 h 395"/>
                  <a:gd name="T2" fmla="*/ 2147483646 w 997"/>
                  <a:gd name="T3" fmla="*/ 2147483646 h 395"/>
                  <a:gd name="T4" fmla="*/ 2147483646 w 997"/>
                  <a:gd name="T5" fmla="*/ 2147483646 h 395"/>
                  <a:gd name="T6" fmla="*/ 2147483646 w 997"/>
                  <a:gd name="T7" fmla="*/ 2147483646 h 395"/>
                  <a:gd name="T8" fmla="*/ 2147483646 w 997"/>
                  <a:gd name="T9" fmla="*/ 2147483646 h 395"/>
                  <a:gd name="T10" fmla="*/ 2147483646 w 997"/>
                  <a:gd name="T11" fmla="*/ 2147483646 h 395"/>
                  <a:gd name="T12" fmla="*/ 2147483646 w 997"/>
                  <a:gd name="T13" fmla="*/ 2147483646 h 395"/>
                  <a:gd name="T14" fmla="*/ 2147483646 w 997"/>
                  <a:gd name="T15" fmla="*/ 2147483646 h 395"/>
                  <a:gd name="T16" fmla="*/ 2147483646 w 997"/>
                  <a:gd name="T17" fmla="*/ 2147483646 h 395"/>
                  <a:gd name="T18" fmla="*/ 2147483646 w 997"/>
                  <a:gd name="T19" fmla="*/ 2147483646 h 395"/>
                  <a:gd name="T20" fmla="*/ 2147483646 w 997"/>
                  <a:gd name="T21" fmla="*/ 2147483646 h 395"/>
                  <a:gd name="T22" fmla="*/ 2147483646 w 997"/>
                  <a:gd name="T23" fmla="*/ 2147483646 h 395"/>
                  <a:gd name="T24" fmla="*/ 2147483646 w 997"/>
                  <a:gd name="T25" fmla="*/ 2147483646 h 395"/>
                  <a:gd name="T26" fmla="*/ 2147483646 w 997"/>
                  <a:gd name="T27" fmla="*/ 2147483646 h 395"/>
                  <a:gd name="T28" fmla="*/ 2147483646 w 997"/>
                  <a:gd name="T29" fmla="*/ 2147483646 h 395"/>
                  <a:gd name="T30" fmla="*/ 2147483646 w 997"/>
                  <a:gd name="T31" fmla="*/ 2147483646 h 395"/>
                  <a:gd name="T32" fmla="*/ 2147483646 w 997"/>
                  <a:gd name="T33" fmla="*/ 2147483646 h 395"/>
                  <a:gd name="T34" fmla="*/ 2147483646 w 997"/>
                  <a:gd name="T35" fmla="*/ 2147483646 h 395"/>
                  <a:gd name="T36" fmla="*/ 2147483646 w 997"/>
                  <a:gd name="T37" fmla="*/ 2147483646 h 395"/>
                  <a:gd name="T38" fmla="*/ 2147483646 w 997"/>
                  <a:gd name="T39" fmla="*/ 2147483646 h 395"/>
                  <a:gd name="T40" fmla="*/ 2147483646 w 997"/>
                  <a:gd name="T41" fmla="*/ 2147483646 h 395"/>
                  <a:gd name="T42" fmla="*/ 2147483646 w 997"/>
                  <a:gd name="T43" fmla="*/ 2147483646 h 395"/>
                  <a:gd name="T44" fmla="*/ 2147483646 w 997"/>
                  <a:gd name="T45" fmla="*/ 2147483646 h 395"/>
                  <a:gd name="T46" fmla="*/ 2147483646 w 997"/>
                  <a:gd name="T47" fmla="*/ 2147483646 h 395"/>
                  <a:gd name="T48" fmla="*/ 2147483646 w 997"/>
                  <a:gd name="T49" fmla="*/ 2147483646 h 395"/>
                  <a:gd name="T50" fmla="*/ 2147483646 w 997"/>
                  <a:gd name="T51" fmla="*/ 2147483646 h 395"/>
                  <a:gd name="T52" fmla="*/ 2147483646 w 997"/>
                  <a:gd name="T53" fmla="*/ 2147483646 h 395"/>
                  <a:gd name="T54" fmla="*/ 2147483646 w 997"/>
                  <a:gd name="T55" fmla="*/ 2147483646 h 395"/>
                  <a:gd name="T56" fmla="*/ 2147483646 w 997"/>
                  <a:gd name="T57" fmla="*/ 2147483646 h 395"/>
                  <a:gd name="T58" fmla="*/ 2147483646 w 997"/>
                  <a:gd name="T59" fmla="*/ 2147483646 h 395"/>
                  <a:gd name="T60" fmla="*/ 2147483646 w 997"/>
                  <a:gd name="T61" fmla="*/ 2147483646 h 395"/>
                  <a:gd name="T62" fmla="*/ 2147483646 w 997"/>
                  <a:gd name="T63" fmla="*/ 2147483646 h 395"/>
                  <a:gd name="T64" fmla="*/ 2147483646 w 997"/>
                  <a:gd name="T65" fmla="*/ 2147483646 h 395"/>
                  <a:gd name="T66" fmla="*/ 2147483646 w 997"/>
                  <a:gd name="T67" fmla="*/ 2147483646 h 395"/>
                  <a:gd name="T68" fmla="*/ 2147483646 w 997"/>
                  <a:gd name="T69" fmla="*/ 2147483646 h 395"/>
                  <a:gd name="T70" fmla="*/ 2147483646 w 997"/>
                  <a:gd name="T71" fmla="*/ 2147483646 h 395"/>
                  <a:gd name="T72" fmla="*/ 2147483646 w 997"/>
                  <a:gd name="T73" fmla="*/ 2147483646 h 395"/>
                  <a:gd name="T74" fmla="*/ 2147483646 w 997"/>
                  <a:gd name="T75" fmla="*/ 2147483646 h 395"/>
                  <a:gd name="T76" fmla="*/ 2147483646 w 997"/>
                  <a:gd name="T77" fmla="*/ 2147483646 h 395"/>
                  <a:gd name="T78" fmla="*/ 2147483646 w 997"/>
                  <a:gd name="T79" fmla="*/ 2147483646 h 395"/>
                  <a:gd name="T80" fmla="*/ 2147483646 w 997"/>
                  <a:gd name="T81" fmla="*/ 2147483646 h 395"/>
                  <a:gd name="T82" fmla="*/ 2147483646 w 997"/>
                  <a:gd name="T83" fmla="*/ 2147483646 h 395"/>
                  <a:gd name="T84" fmla="*/ 2147483646 w 997"/>
                  <a:gd name="T85" fmla="*/ 2147483646 h 395"/>
                  <a:gd name="T86" fmla="*/ 2147483646 w 997"/>
                  <a:gd name="T87" fmla="*/ 2147483646 h 395"/>
                  <a:gd name="T88" fmla="*/ 2147483646 w 997"/>
                  <a:gd name="T89" fmla="*/ 2147483646 h 395"/>
                  <a:gd name="T90" fmla="*/ 2147483646 w 997"/>
                  <a:gd name="T91" fmla="*/ 2147483646 h 395"/>
                  <a:gd name="T92" fmla="*/ 2147483646 w 997"/>
                  <a:gd name="T93" fmla="*/ 2147483646 h 395"/>
                  <a:gd name="T94" fmla="*/ 2147483646 w 997"/>
                  <a:gd name="T95" fmla="*/ 2147483646 h 395"/>
                  <a:gd name="T96" fmla="*/ 2147483646 w 997"/>
                  <a:gd name="T97" fmla="*/ 2147483646 h 395"/>
                  <a:gd name="T98" fmla="*/ 2147483646 w 997"/>
                  <a:gd name="T99" fmla="*/ 2147483646 h 395"/>
                  <a:gd name="T100" fmla="*/ 2147483646 w 997"/>
                  <a:gd name="T101" fmla="*/ 2147483646 h 395"/>
                  <a:gd name="T102" fmla="*/ 2147483646 w 997"/>
                  <a:gd name="T103" fmla="*/ 2147483646 h 395"/>
                  <a:gd name="T104" fmla="*/ 2147483646 w 997"/>
                  <a:gd name="T105" fmla="*/ 2147483646 h 395"/>
                  <a:gd name="T106" fmla="*/ 2147483646 w 997"/>
                  <a:gd name="T107" fmla="*/ 2147483646 h 395"/>
                  <a:gd name="T108" fmla="*/ 2147483646 w 997"/>
                  <a:gd name="T109" fmla="*/ 2147483646 h 395"/>
                  <a:gd name="T110" fmla="*/ 2147483646 w 997"/>
                  <a:gd name="T111" fmla="*/ 2147483646 h 395"/>
                  <a:gd name="T112" fmla="*/ 2147483646 w 997"/>
                  <a:gd name="T113" fmla="*/ 2147483646 h 395"/>
                  <a:gd name="T114" fmla="*/ 2147483646 w 997"/>
                  <a:gd name="T115" fmla="*/ 2147483646 h 395"/>
                  <a:gd name="T116" fmla="*/ 2147483646 w 997"/>
                  <a:gd name="T117" fmla="*/ 2147483646 h 395"/>
                  <a:gd name="T118" fmla="*/ 2147483646 w 997"/>
                  <a:gd name="T119" fmla="*/ 2147483646 h 395"/>
                  <a:gd name="T120" fmla="*/ 2147483646 w 997"/>
                  <a:gd name="T121" fmla="*/ 2147483646 h 3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97" h="395">
                    <a:moveTo>
                      <a:pt x="0" y="395"/>
                    </a:moveTo>
                    <a:lnTo>
                      <a:pt x="38" y="395"/>
                    </a:lnTo>
                    <a:lnTo>
                      <a:pt x="73" y="395"/>
                    </a:lnTo>
                    <a:lnTo>
                      <a:pt x="107" y="395"/>
                    </a:lnTo>
                    <a:lnTo>
                      <a:pt x="139" y="395"/>
                    </a:lnTo>
                    <a:lnTo>
                      <a:pt x="167" y="395"/>
                    </a:lnTo>
                    <a:lnTo>
                      <a:pt x="195" y="395"/>
                    </a:lnTo>
                    <a:lnTo>
                      <a:pt x="220" y="395"/>
                    </a:lnTo>
                    <a:lnTo>
                      <a:pt x="244" y="395"/>
                    </a:lnTo>
                    <a:lnTo>
                      <a:pt x="264" y="395"/>
                    </a:lnTo>
                    <a:lnTo>
                      <a:pt x="284" y="395"/>
                    </a:lnTo>
                    <a:lnTo>
                      <a:pt x="302" y="395"/>
                    </a:lnTo>
                    <a:lnTo>
                      <a:pt x="319" y="395"/>
                    </a:lnTo>
                    <a:lnTo>
                      <a:pt x="334" y="395"/>
                    </a:lnTo>
                    <a:lnTo>
                      <a:pt x="347" y="395"/>
                    </a:lnTo>
                    <a:lnTo>
                      <a:pt x="359" y="395"/>
                    </a:lnTo>
                    <a:lnTo>
                      <a:pt x="371" y="395"/>
                    </a:lnTo>
                    <a:lnTo>
                      <a:pt x="381" y="395"/>
                    </a:lnTo>
                    <a:lnTo>
                      <a:pt x="389" y="395"/>
                    </a:lnTo>
                    <a:lnTo>
                      <a:pt x="398" y="395"/>
                    </a:lnTo>
                    <a:lnTo>
                      <a:pt x="404" y="395"/>
                    </a:lnTo>
                    <a:lnTo>
                      <a:pt x="411" y="395"/>
                    </a:lnTo>
                    <a:lnTo>
                      <a:pt x="416" y="395"/>
                    </a:lnTo>
                    <a:lnTo>
                      <a:pt x="421" y="395"/>
                    </a:lnTo>
                    <a:lnTo>
                      <a:pt x="426" y="395"/>
                    </a:lnTo>
                    <a:lnTo>
                      <a:pt x="429" y="393"/>
                    </a:lnTo>
                    <a:lnTo>
                      <a:pt x="433" y="393"/>
                    </a:lnTo>
                    <a:lnTo>
                      <a:pt x="436" y="393"/>
                    </a:lnTo>
                    <a:lnTo>
                      <a:pt x="439" y="393"/>
                    </a:lnTo>
                    <a:lnTo>
                      <a:pt x="441" y="393"/>
                    </a:lnTo>
                    <a:lnTo>
                      <a:pt x="444" y="393"/>
                    </a:lnTo>
                    <a:lnTo>
                      <a:pt x="448" y="393"/>
                    </a:lnTo>
                    <a:lnTo>
                      <a:pt x="449" y="393"/>
                    </a:lnTo>
                    <a:lnTo>
                      <a:pt x="453" y="393"/>
                    </a:lnTo>
                    <a:lnTo>
                      <a:pt x="454" y="393"/>
                    </a:lnTo>
                    <a:lnTo>
                      <a:pt x="458" y="393"/>
                    </a:lnTo>
                    <a:lnTo>
                      <a:pt x="459" y="392"/>
                    </a:lnTo>
                    <a:lnTo>
                      <a:pt x="463" y="392"/>
                    </a:lnTo>
                    <a:lnTo>
                      <a:pt x="464" y="392"/>
                    </a:lnTo>
                    <a:lnTo>
                      <a:pt x="466" y="392"/>
                    </a:lnTo>
                    <a:lnTo>
                      <a:pt x="468" y="392"/>
                    </a:lnTo>
                    <a:lnTo>
                      <a:pt x="469" y="392"/>
                    </a:lnTo>
                    <a:lnTo>
                      <a:pt x="471" y="392"/>
                    </a:lnTo>
                    <a:lnTo>
                      <a:pt x="473" y="392"/>
                    </a:lnTo>
                    <a:lnTo>
                      <a:pt x="474" y="392"/>
                    </a:lnTo>
                    <a:lnTo>
                      <a:pt x="476" y="392"/>
                    </a:lnTo>
                    <a:lnTo>
                      <a:pt x="478" y="392"/>
                    </a:lnTo>
                    <a:lnTo>
                      <a:pt x="479" y="392"/>
                    </a:lnTo>
                    <a:lnTo>
                      <a:pt x="479" y="390"/>
                    </a:lnTo>
                    <a:lnTo>
                      <a:pt x="481" y="390"/>
                    </a:lnTo>
                    <a:lnTo>
                      <a:pt x="483" y="390"/>
                    </a:lnTo>
                    <a:lnTo>
                      <a:pt x="484" y="390"/>
                    </a:lnTo>
                    <a:lnTo>
                      <a:pt x="486" y="390"/>
                    </a:lnTo>
                    <a:lnTo>
                      <a:pt x="488" y="390"/>
                    </a:lnTo>
                    <a:lnTo>
                      <a:pt x="489" y="390"/>
                    </a:lnTo>
                    <a:lnTo>
                      <a:pt x="491" y="390"/>
                    </a:lnTo>
                    <a:lnTo>
                      <a:pt x="493" y="390"/>
                    </a:lnTo>
                    <a:lnTo>
                      <a:pt x="494" y="388"/>
                    </a:lnTo>
                    <a:lnTo>
                      <a:pt x="496" y="388"/>
                    </a:lnTo>
                    <a:lnTo>
                      <a:pt x="498" y="388"/>
                    </a:lnTo>
                    <a:lnTo>
                      <a:pt x="499" y="388"/>
                    </a:lnTo>
                    <a:lnTo>
                      <a:pt x="501" y="388"/>
                    </a:lnTo>
                    <a:lnTo>
                      <a:pt x="504" y="387"/>
                    </a:lnTo>
                    <a:lnTo>
                      <a:pt x="506" y="387"/>
                    </a:lnTo>
                    <a:lnTo>
                      <a:pt x="509" y="387"/>
                    </a:lnTo>
                    <a:lnTo>
                      <a:pt x="511" y="387"/>
                    </a:lnTo>
                    <a:lnTo>
                      <a:pt x="514" y="387"/>
                    </a:lnTo>
                    <a:lnTo>
                      <a:pt x="516" y="385"/>
                    </a:lnTo>
                    <a:lnTo>
                      <a:pt x="519" y="385"/>
                    </a:lnTo>
                    <a:lnTo>
                      <a:pt x="521" y="385"/>
                    </a:lnTo>
                    <a:lnTo>
                      <a:pt x="523" y="385"/>
                    </a:lnTo>
                    <a:lnTo>
                      <a:pt x="524" y="385"/>
                    </a:lnTo>
                    <a:lnTo>
                      <a:pt x="526" y="385"/>
                    </a:lnTo>
                    <a:lnTo>
                      <a:pt x="528" y="383"/>
                    </a:lnTo>
                    <a:lnTo>
                      <a:pt x="529" y="383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5" y="383"/>
                    </a:lnTo>
                    <a:lnTo>
                      <a:pt x="536" y="383"/>
                    </a:lnTo>
                    <a:lnTo>
                      <a:pt x="538" y="382"/>
                    </a:lnTo>
                    <a:lnTo>
                      <a:pt x="540" y="382"/>
                    </a:lnTo>
                    <a:lnTo>
                      <a:pt x="541" y="382"/>
                    </a:lnTo>
                    <a:lnTo>
                      <a:pt x="543" y="382"/>
                    </a:lnTo>
                    <a:lnTo>
                      <a:pt x="545" y="380"/>
                    </a:lnTo>
                    <a:lnTo>
                      <a:pt x="546" y="380"/>
                    </a:lnTo>
                    <a:lnTo>
                      <a:pt x="548" y="380"/>
                    </a:lnTo>
                    <a:lnTo>
                      <a:pt x="551" y="378"/>
                    </a:lnTo>
                    <a:lnTo>
                      <a:pt x="553" y="378"/>
                    </a:lnTo>
                    <a:lnTo>
                      <a:pt x="555" y="378"/>
                    </a:lnTo>
                    <a:lnTo>
                      <a:pt x="556" y="377"/>
                    </a:lnTo>
                    <a:lnTo>
                      <a:pt x="558" y="377"/>
                    </a:lnTo>
                    <a:lnTo>
                      <a:pt x="561" y="375"/>
                    </a:lnTo>
                    <a:lnTo>
                      <a:pt x="563" y="375"/>
                    </a:lnTo>
                    <a:lnTo>
                      <a:pt x="566" y="375"/>
                    </a:lnTo>
                    <a:lnTo>
                      <a:pt x="570" y="373"/>
                    </a:lnTo>
                    <a:lnTo>
                      <a:pt x="571" y="372"/>
                    </a:lnTo>
                    <a:lnTo>
                      <a:pt x="575" y="372"/>
                    </a:lnTo>
                    <a:lnTo>
                      <a:pt x="578" y="370"/>
                    </a:lnTo>
                    <a:lnTo>
                      <a:pt x="581" y="370"/>
                    </a:lnTo>
                    <a:lnTo>
                      <a:pt x="583" y="368"/>
                    </a:lnTo>
                    <a:lnTo>
                      <a:pt x="586" y="368"/>
                    </a:lnTo>
                    <a:lnTo>
                      <a:pt x="588" y="367"/>
                    </a:lnTo>
                    <a:lnTo>
                      <a:pt x="590" y="367"/>
                    </a:lnTo>
                    <a:lnTo>
                      <a:pt x="591" y="367"/>
                    </a:lnTo>
                    <a:lnTo>
                      <a:pt x="593" y="365"/>
                    </a:lnTo>
                    <a:lnTo>
                      <a:pt x="596" y="365"/>
                    </a:lnTo>
                    <a:lnTo>
                      <a:pt x="598" y="363"/>
                    </a:lnTo>
                    <a:lnTo>
                      <a:pt x="600" y="363"/>
                    </a:lnTo>
                    <a:lnTo>
                      <a:pt x="601" y="362"/>
                    </a:lnTo>
                    <a:lnTo>
                      <a:pt x="603" y="362"/>
                    </a:lnTo>
                    <a:lnTo>
                      <a:pt x="605" y="362"/>
                    </a:lnTo>
                    <a:lnTo>
                      <a:pt x="606" y="360"/>
                    </a:lnTo>
                    <a:lnTo>
                      <a:pt x="608" y="360"/>
                    </a:lnTo>
                    <a:lnTo>
                      <a:pt x="610" y="360"/>
                    </a:lnTo>
                    <a:lnTo>
                      <a:pt x="611" y="358"/>
                    </a:lnTo>
                    <a:lnTo>
                      <a:pt x="613" y="358"/>
                    </a:lnTo>
                    <a:lnTo>
                      <a:pt x="615" y="357"/>
                    </a:lnTo>
                    <a:lnTo>
                      <a:pt x="616" y="357"/>
                    </a:lnTo>
                    <a:lnTo>
                      <a:pt x="618" y="357"/>
                    </a:lnTo>
                    <a:lnTo>
                      <a:pt x="620" y="355"/>
                    </a:lnTo>
                    <a:lnTo>
                      <a:pt x="621" y="353"/>
                    </a:lnTo>
                    <a:lnTo>
                      <a:pt x="623" y="353"/>
                    </a:lnTo>
                    <a:lnTo>
                      <a:pt x="625" y="352"/>
                    </a:lnTo>
                    <a:lnTo>
                      <a:pt x="626" y="352"/>
                    </a:lnTo>
                    <a:lnTo>
                      <a:pt x="630" y="350"/>
                    </a:lnTo>
                    <a:lnTo>
                      <a:pt x="631" y="348"/>
                    </a:lnTo>
                    <a:lnTo>
                      <a:pt x="635" y="347"/>
                    </a:lnTo>
                    <a:lnTo>
                      <a:pt x="636" y="347"/>
                    </a:lnTo>
                    <a:lnTo>
                      <a:pt x="640" y="345"/>
                    </a:lnTo>
                    <a:lnTo>
                      <a:pt x="641" y="343"/>
                    </a:lnTo>
                    <a:lnTo>
                      <a:pt x="645" y="343"/>
                    </a:lnTo>
                    <a:lnTo>
                      <a:pt x="646" y="342"/>
                    </a:lnTo>
                    <a:lnTo>
                      <a:pt x="648" y="340"/>
                    </a:lnTo>
                    <a:lnTo>
                      <a:pt x="650" y="340"/>
                    </a:lnTo>
                    <a:lnTo>
                      <a:pt x="651" y="338"/>
                    </a:lnTo>
                    <a:lnTo>
                      <a:pt x="653" y="338"/>
                    </a:lnTo>
                    <a:lnTo>
                      <a:pt x="655" y="337"/>
                    </a:lnTo>
                    <a:lnTo>
                      <a:pt x="656" y="337"/>
                    </a:lnTo>
                    <a:lnTo>
                      <a:pt x="658" y="335"/>
                    </a:lnTo>
                    <a:lnTo>
                      <a:pt x="660" y="335"/>
                    </a:lnTo>
                    <a:lnTo>
                      <a:pt x="661" y="333"/>
                    </a:lnTo>
                    <a:lnTo>
                      <a:pt x="663" y="333"/>
                    </a:lnTo>
                    <a:lnTo>
                      <a:pt x="665" y="332"/>
                    </a:lnTo>
                    <a:lnTo>
                      <a:pt x="666" y="332"/>
                    </a:lnTo>
                    <a:lnTo>
                      <a:pt x="668" y="330"/>
                    </a:lnTo>
                    <a:lnTo>
                      <a:pt x="670" y="330"/>
                    </a:lnTo>
                    <a:lnTo>
                      <a:pt x="671" y="328"/>
                    </a:lnTo>
                    <a:lnTo>
                      <a:pt x="673" y="328"/>
                    </a:lnTo>
                    <a:lnTo>
                      <a:pt x="675" y="327"/>
                    </a:lnTo>
                    <a:lnTo>
                      <a:pt x="677" y="327"/>
                    </a:lnTo>
                    <a:lnTo>
                      <a:pt x="678" y="325"/>
                    </a:lnTo>
                    <a:lnTo>
                      <a:pt x="680" y="323"/>
                    </a:lnTo>
                    <a:lnTo>
                      <a:pt x="682" y="323"/>
                    </a:lnTo>
                    <a:lnTo>
                      <a:pt x="683" y="322"/>
                    </a:lnTo>
                    <a:lnTo>
                      <a:pt x="685" y="320"/>
                    </a:lnTo>
                    <a:lnTo>
                      <a:pt x="688" y="320"/>
                    </a:lnTo>
                    <a:lnTo>
                      <a:pt x="690" y="318"/>
                    </a:lnTo>
                    <a:lnTo>
                      <a:pt x="693" y="317"/>
                    </a:lnTo>
                    <a:lnTo>
                      <a:pt x="695" y="315"/>
                    </a:lnTo>
                    <a:lnTo>
                      <a:pt x="697" y="315"/>
                    </a:lnTo>
                    <a:lnTo>
                      <a:pt x="698" y="313"/>
                    </a:lnTo>
                    <a:lnTo>
                      <a:pt x="700" y="312"/>
                    </a:lnTo>
                    <a:lnTo>
                      <a:pt x="702" y="312"/>
                    </a:lnTo>
                    <a:lnTo>
                      <a:pt x="703" y="310"/>
                    </a:lnTo>
                    <a:lnTo>
                      <a:pt x="705" y="310"/>
                    </a:lnTo>
                    <a:lnTo>
                      <a:pt x="707" y="308"/>
                    </a:lnTo>
                    <a:lnTo>
                      <a:pt x="708" y="308"/>
                    </a:lnTo>
                    <a:lnTo>
                      <a:pt x="710" y="307"/>
                    </a:lnTo>
                    <a:lnTo>
                      <a:pt x="712" y="307"/>
                    </a:lnTo>
                    <a:lnTo>
                      <a:pt x="712" y="305"/>
                    </a:lnTo>
                    <a:lnTo>
                      <a:pt x="713" y="305"/>
                    </a:lnTo>
                    <a:lnTo>
                      <a:pt x="715" y="305"/>
                    </a:lnTo>
                    <a:lnTo>
                      <a:pt x="715" y="303"/>
                    </a:lnTo>
                    <a:lnTo>
                      <a:pt x="717" y="303"/>
                    </a:lnTo>
                    <a:lnTo>
                      <a:pt x="718" y="302"/>
                    </a:lnTo>
                    <a:lnTo>
                      <a:pt x="720" y="302"/>
                    </a:lnTo>
                    <a:lnTo>
                      <a:pt x="722" y="300"/>
                    </a:lnTo>
                    <a:lnTo>
                      <a:pt x="723" y="298"/>
                    </a:lnTo>
                    <a:lnTo>
                      <a:pt x="725" y="298"/>
                    </a:lnTo>
                    <a:lnTo>
                      <a:pt x="727" y="297"/>
                    </a:lnTo>
                    <a:lnTo>
                      <a:pt x="728" y="295"/>
                    </a:lnTo>
                    <a:lnTo>
                      <a:pt x="730" y="295"/>
                    </a:lnTo>
                    <a:lnTo>
                      <a:pt x="732" y="293"/>
                    </a:lnTo>
                    <a:lnTo>
                      <a:pt x="733" y="292"/>
                    </a:lnTo>
                    <a:lnTo>
                      <a:pt x="735" y="292"/>
                    </a:lnTo>
                    <a:lnTo>
                      <a:pt x="737" y="290"/>
                    </a:lnTo>
                    <a:lnTo>
                      <a:pt x="738" y="288"/>
                    </a:lnTo>
                    <a:lnTo>
                      <a:pt x="740" y="288"/>
                    </a:lnTo>
                    <a:lnTo>
                      <a:pt x="742" y="287"/>
                    </a:lnTo>
                    <a:lnTo>
                      <a:pt x="743" y="285"/>
                    </a:lnTo>
                    <a:lnTo>
                      <a:pt x="745" y="285"/>
                    </a:lnTo>
                    <a:lnTo>
                      <a:pt x="747" y="283"/>
                    </a:lnTo>
                    <a:lnTo>
                      <a:pt x="748" y="283"/>
                    </a:lnTo>
                    <a:lnTo>
                      <a:pt x="750" y="282"/>
                    </a:lnTo>
                    <a:lnTo>
                      <a:pt x="752" y="280"/>
                    </a:lnTo>
                    <a:lnTo>
                      <a:pt x="753" y="280"/>
                    </a:lnTo>
                    <a:lnTo>
                      <a:pt x="753" y="278"/>
                    </a:lnTo>
                    <a:lnTo>
                      <a:pt x="755" y="278"/>
                    </a:lnTo>
                    <a:lnTo>
                      <a:pt x="757" y="277"/>
                    </a:lnTo>
                    <a:lnTo>
                      <a:pt x="758" y="277"/>
                    </a:lnTo>
                    <a:lnTo>
                      <a:pt x="758" y="275"/>
                    </a:lnTo>
                    <a:lnTo>
                      <a:pt x="760" y="275"/>
                    </a:lnTo>
                    <a:lnTo>
                      <a:pt x="762" y="273"/>
                    </a:lnTo>
                    <a:lnTo>
                      <a:pt x="763" y="272"/>
                    </a:lnTo>
                    <a:lnTo>
                      <a:pt x="765" y="272"/>
                    </a:lnTo>
                    <a:lnTo>
                      <a:pt x="765" y="270"/>
                    </a:lnTo>
                    <a:lnTo>
                      <a:pt x="767" y="270"/>
                    </a:lnTo>
                    <a:lnTo>
                      <a:pt x="768" y="268"/>
                    </a:lnTo>
                    <a:lnTo>
                      <a:pt x="770" y="267"/>
                    </a:lnTo>
                    <a:lnTo>
                      <a:pt x="772" y="267"/>
                    </a:lnTo>
                    <a:lnTo>
                      <a:pt x="772" y="265"/>
                    </a:lnTo>
                    <a:lnTo>
                      <a:pt x="773" y="263"/>
                    </a:lnTo>
                    <a:lnTo>
                      <a:pt x="775" y="263"/>
                    </a:lnTo>
                    <a:lnTo>
                      <a:pt x="777" y="262"/>
                    </a:lnTo>
                    <a:lnTo>
                      <a:pt x="778" y="260"/>
                    </a:lnTo>
                    <a:lnTo>
                      <a:pt x="780" y="260"/>
                    </a:lnTo>
                    <a:lnTo>
                      <a:pt x="780" y="258"/>
                    </a:lnTo>
                    <a:lnTo>
                      <a:pt x="782" y="258"/>
                    </a:lnTo>
                    <a:lnTo>
                      <a:pt x="782" y="257"/>
                    </a:lnTo>
                    <a:lnTo>
                      <a:pt x="783" y="257"/>
                    </a:lnTo>
                    <a:lnTo>
                      <a:pt x="785" y="255"/>
                    </a:lnTo>
                    <a:lnTo>
                      <a:pt x="787" y="255"/>
                    </a:lnTo>
                    <a:lnTo>
                      <a:pt x="787" y="253"/>
                    </a:lnTo>
                    <a:lnTo>
                      <a:pt x="788" y="253"/>
                    </a:lnTo>
                    <a:lnTo>
                      <a:pt x="788" y="252"/>
                    </a:lnTo>
                    <a:lnTo>
                      <a:pt x="790" y="252"/>
                    </a:lnTo>
                    <a:lnTo>
                      <a:pt x="792" y="250"/>
                    </a:lnTo>
                    <a:lnTo>
                      <a:pt x="793" y="250"/>
                    </a:lnTo>
                    <a:lnTo>
                      <a:pt x="793" y="248"/>
                    </a:lnTo>
                    <a:lnTo>
                      <a:pt x="795" y="248"/>
                    </a:lnTo>
                    <a:lnTo>
                      <a:pt x="797" y="247"/>
                    </a:lnTo>
                    <a:lnTo>
                      <a:pt x="798" y="245"/>
                    </a:lnTo>
                    <a:lnTo>
                      <a:pt x="800" y="245"/>
                    </a:lnTo>
                    <a:lnTo>
                      <a:pt x="802" y="243"/>
                    </a:lnTo>
                    <a:lnTo>
                      <a:pt x="803" y="242"/>
                    </a:lnTo>
                    <a:lnTo>
                      <a:pt x="805" y="242"/>
                    </a:lnTo>
                    <a:lnTo>
                      <a:pt x="807" y="240"/>
                    </a:lnTo>
                    <a:lnTo>
                      <a:pt x="808" y="238"/>
                    </a:lnTo>
                    <a:lnTo>
                      <a:pt x="810" y="238"/>
                    </a:lnTo>
                    <a:lnTo>
                      <a:pt x="810" y="237"/>
                    </a:lnTo>
                    <a:lnTo>
                      <a:pt x="812" y="237"/>
                    </a:lnTo>
                    <a:lnTo>
                      <a:pt x="813" y="237"/>
                    </a:lnTo>
                    <a:lnTo>
                      <a:pt x="813" y="235"/>
                    </a:lnTo>
                    <a:lnTo>
                      <a:pt x="815" y="235"/>
                    </a:lnTo>
                    <a:lnTo>
                      <a:pt x="815" y="233"/>
                    </a:lnTo>
                    <a:lnTo>
                      <a:pt x="817" y="233"/>
                    </a:lnTo>
                    <a:lnTo>
                      <a:pt x="817" y="232"/>
                    </a:lnTo>
                    <a:lnTo>
                      <a:pt x="819" y="232"/>
                    </a:lnTo>
                    <a:lnTo>
                      <a:pt x="820" y="230"/>
                    </a:lnTo>
                    <a:lnTo>
                      <a:pt x="822" y="228"/>
                    </a:lnTo>
                    <a:lnTo>
                      <a:pt x="824" y="228"/>
                    </a:lnTo>
                    <a:lnTo>
                      <a:pt x="824" y="226"/>
                    </a:lnTo>
                    <a:lnTo>
                      <a:pt x="825" y="225"/>
                    </a:lnTo>
                    <a:lnTo>
                      <a:pt x="827" y="223"/>
                    </a:lnTo>
                    <a:lnTo>
                      <a:pt x="829" y="223"/>
                    </a:lnTo>
                    <a:lnTo>
                      <a:pt x="829" y="221"/>
                    </a:lnTo>
                    <a:lnTo>
                      <a:pt x="830" y="220"/>
                    </a:lnTo>
                    <a:lnTo>
                      <a:pt x="832" y="220"/>
                    </a:lnTo>
                    <a:lnTo>
                      <a:pt x="832" y="218"/>
                    </a:lnTo>
                    <a:lnTo>
                      <a:pt x="834" y="216"/>
                    </a:lnTo>
                    <a:lnTo>
                      <a:pt x="835" y="215"/>
                    </a:lnTo>
                    <a:lnTo>
                      <a:pt x="837" y="213"/>
                    </a:lnTo>
                    <a:lnTo>
                      <a:pt x="839" y="211"/>
                    </a:lnTo>
                    <a:lnTo>
                      <a:pt x="840" y="210"/>
                    </a:lnTo>
                    <a:lnTo>
                      <a:pt x="842" y="208"/>
                    </a:lnTo>
                    <a:lnTo>
                      <a:pt x="844" y="206"/>
                    </a:lnTo>
                    <a:lnTo>
                      <a:pt x="844" y="205"/>
                    </a:lnTo>
                    <a:lnTo>
                      <a:pt x="845" y="205"/>
                    </a:lnTo>
                    <a:lnTo>
                      <a:pt x="847" y="203"/>
                    </a:lnTo>
                    <a:lnTo>
                      <a:pt x="849" y="201"/>
                    </a:lnTo>
                    <a:lnTo>
                      <a:pt x="849" y="200"/>
                    </a:lnTo>
                    <a:lnTo>
                      <a:pt x="850" y="200"/>
                    </a:lnTo>
                    <a:lnTo>
                      <a:pt x="850" y="198"/>
                    </a:lnTo>
                    <a:lnTo>
                      <a:pt x="852" y="196"/>
                    </a:lnTo>
                    <a:lnTo>
                      <a:pt x="854" y="196"/>
                    </a:lnTo>
                    <a:lnTo>
                      <a:pt x="854" y="195"/>
                    </a:lnTo>
                    <a:lnTo>
                      <a:pt x="855" y="195"/>
                    </a:lnTo>
                    <a:lnTo>
                      <a:pt x="855" y="193"/>
                    </a:lnTo>
                    <a:lnTo>
                      <a:pt x="857" y="191"/>
                    </a:lnTo>
                    <a:lnTo>
                      <a:pt x="859" y="190"/>
                    </a:lnTo>
                    <a:lnTo>
                      <a:pt x="859" y="188"/>
                    </a:lnTo>
                    <a:lnTo>
                      <a:pt x="860" y="188"/>
                    </a:lnTo>
                    <a:lnTo>
                      <a:pt x="862" y="186"/>
                    </a:lnTo>
                    <a:lnTo>
                      <a:pt x="862" y="185"/>
                    </a:lnTo>
                    <a:lnTo>
                      <a:pt x="864" y="185"/>
                    </a:lnTo>
                    <a:lnTo>
                      <a:pt x="865" y="183"/>
                    </a:lnTo>
                    <a:lnTo>
                      <a:pt x="865" y="181"/>
                    </a:lnTo>
                    <a:lnTo>
                      <a:pt x="867" y="180"/>
                    </a:lnTo>
                    <a:lnTo>
                      <a:pt x="869" y="178"/>
                    </a:lnTo>
                    <a:lnTo>
                      <a:pt x="870" y="176"/>
                    </a:lnTo>
                    <a:lnTo>
                      <a:pt x="872" y="175"/>
                    </a:lnTo>
                    <a:lnTo>
                      <a:pt x="874" y="171"/>
                    </a:lnTo>
                    <a:lnTo>
                      <a:pt x="875" y="170"/>
                    </a:lnTo>
                    <a:lnTo>
                      <a:pt x="877" y="168"/>
                    </a:lnTo>
                    <a:lnTo>
                      <a:pt x="879" y="165"/>
                    </a:lnTo>
                    <a:lnTo>
                      <a:pt x="880" y="163"/>
                    </a:lnTo>
                    <a:lnTo>
                      <a:pt x="882" y="161"/>
                    </a:lnTo>
                    <a:lnTo>
                      <a:pt x="884" y="160"/>
                    </a:lnTo>
                    <a:lnTo>
                      <a:pt x="885" y="158"/>
                    </a:lnTo>
                    <a:lnTo>
                      <a:pt x="887" y="156"/>
                    </a:lnTo>
                    <a:lnTo>
                      <a:pt x="889" y="155"/>
                    </a:lnTo>
                    <a:lnTo>
                      <a:pt x="889" y="153"/>
                    </a:lnTo>
                    <a:lnTo>
                      <a:pt x="890" y="151"/>
                    </a:lnTo>
                    <a:lnTo>
                      <a:pt x="892" y="150"/>
                    </a:lnTo>
                    <a:lnTo>
                      <a:pt x="892" y="148"/>
                    </a:lnTo>
                    <a:lnTo>
                      <a:pt x="894" y="148"/>
                    </a:lnTo>
                    <a:lnTo>
                      <a:pt x="895" y="146"/>
                    </a:lnTo>
                    <a:lnTo>
                      <a:pt x="895" y="145"/>
                    </a:lnTo>
                    <a:lnTo>
                      <a:pt x="897" y="143"/>
                    </a:lnTo>
                    <a:lnTo>
                      <a:pt x="899" y="141"/>
                    </a:lnTo>
                    <a:lnTo>
                      <a:pt x="900" y="140"/>
                    </a:lnTo>
                    <a:lnTo>
                      <a:pt x="900" y="138"/>
                    </a:lnTo>
                    <a:lnTo>
                      <a:pt x="902" y="136"/>
                    </a:lnTo>
                    <a:lnTo>
                      <a:pt x="904" y="135"/>
                    </a:lnTo>
                    <a:lnTo>
                      <a:pt x="905" y="133"/>
                    </a:lnTo>
                    <a:lnTo>
                      <a:pt x="907" y="131"/>
                    </a:lnTo>
                    <a:lnTo>
                      <a:pt x="907" y="130"/>
                    </a:lnTo>
                    <a:lnTo>
                      <a:pt x="909" y="128"/>
                    </a:lnTo>
                    <a:lnTo>
                      <a:pt x="910" y="125"/>
                    </a:lnTo>
                    <a:lnTo>
                      <a:pt x="912" y="123"/>
                    </a:lnTo>
                    <a:lnTo>
                      <a:pt x="914" y="121"/>
                    </a:lnTo>
                    <a:lnTo>
                      <a:pt x="915" y="120"/>
                    </a:lnTo>
                    <a:lnTo>
                      <a:pt x="917" y="116"/>
                    </a:lnTo>
                    <a:lnTo>
                      <a:pt x="919" y="113"/>
                    </a:lnTo>
                    <a:lnTo>
                      <a:pt x="920" y="111"/>
                    </a:lnTo>
                    <a:lnTo>
                      <a:pt x="922" y="108"/>
                    </a:lnTo>
                    <a:lnTo>
                      <a:pt x="924" y="106"/>
                    </a:lnTo>
                    <a:lnTo>
                      <a:pt x="925" y="105"/>
                    </a:lnTo>
                    <a:lnTo>
                      <a:pt x="927" y="101"/>
                    </a:lnTo>
                    <a:lnTo>
                      <a:pt x="929" y="100"/>
                    </a:lnTo>
                    <a:lnTo>
                      <a:pt x="930" y="98"/>
                    </a:lnTo>
                    <a:lnTo>
                      <a:pt x="930" y="96"/>
                    </a:lnTo>
                    <a:lnTo>
                      <a:pt x="932" y="95"/>
                    </a:lnTo>
                    <a:lnTo>
                      <a:pt x="934" y="93"/>
                    </a:lnTo>
                    <a:lnTo>
                      <a:pt x="934" y="91"/>
                    </a:lnTo>
                    <a:lnTo>
                      <a:pt x="935" y="90"/>
                    </a:lnTo>
                    <a:lnTo>
                      <a:pt x="937" y="88"/>
                    </a:lnTo>
                    <a:lnTo>
                      <a:pt x="937" y="86"/>
                    </a:lnTo>
                    <a:lnTo>
                      <a:pt x="939" y="86"/>
                    </a:lnTo>
                    <a:lnTo>
                      <a:pt x="940" y="85"/>
                    </a:lnTo>
                    <a:lnTo>
                      <a:pt x="940" y="83"/>
                    </a:lnTo>
                    <a:lnTo>
                      <a:pt x="942" y="81"/>
                    </a:lnTo>
                    <a:lnTo>
                      <a:pt x="942" y="80"/>
                    </a:lnTo>
                    <a:lnTo>
                      <a:pt x="944" y="78"/>
                    </a:lnTo>
                    <a:lnTo>
                      <a:pt x="945" y="76"/>
                    </a:lnTo>
                    <a:lnTo>
                      <a:pt x="945" y="75"/>
                    </a:lnTo>
                    <a:lnTo>
                      <a:pt x="947" y="73"/>
                    </a:lnTo>
                    <a:lnTo>
                      <a:pt x="949" y="71"/>
                    </a:lnTo>
                    <a:lnTo>
                      <a:pt x="950" y="70"/>
                    </a:lnTo>
                    <a:lnTo>
                      <a:pt x="950" y="68"/>
                    </a:lnTo>
                    <a:lnTo>
                      <a:pt x="952" y="66"/>
                    </a:lnTo>
                    <a:lnTo>
                      <a:pt x="954" y="65"/>
                    </a:lnTo>
                    <a:lnTo>
                      <a:pt x="955" y="61"/>
                    </a:lnTo>
                    <a:lnTo>
                      <a:pt x="957" y="60"/>
                    </a:lnTo>
                    <a:lnTo>
                      <a:pt x="959" y="56"/>
                    </a:lnTo>
                    <a:lnTo>
                      <a:pt x="962" y="55"/>
                    </a:lnTo>
                    <a:lnTo>
                      <a:pt x="964" y="51"/>
                    </a:lnTo>
                    <a:lnTo>
                      <a:pt x="966" y="48"/>
                    </a:lnTo>
                    <a:lnTo>
                      <a:pt x="967" y="46"/>
                    </a:lnTo>
                    <a:lnTo>
                      <a:pt x="969" y="45"/>
                    </a:lnTo>
                    <a:lnTo>
                      <a:pt x="971" y="41"/>
                    </a:lnTo>
                    <a:lnTo>
                      <a:pt x="972" y="40"/>
                    </a:lnTo>
                    <a:lnTo>
                      <a:pt x="974" y="38"/>
                    </a:lnTo>
                    <a:lnTo>
                      <a:pt x="974" y="36"/>
                    </a:lnTo>
                    <a:lnTo>
                      <a:pt x="976" y="35"/>
                    </a:lnTo>
                    <a:lnTo>
                      <a:pt x="977" y="33"/>
                    </a:lnTo>
                    <a:lnTo>
                      <a:pt x="977" y="31"/>
                    </a:lnTo>
                    <a:lnTo>
                      <a:pt x="979" y="30"/>
                    </a:lnTo>
                    <a:lnTo>
                      <a:pt x="981" y="28"/>
                    </a:lnTo>
                    <a:lnTo>
                      <a:pt x="982" y="26"/>
                    </a:lnTo>
                    <a:lnTo>
                      <a:pt x="982" y="25"/>
                    </a:lnTo>
                    <a:lnTo>
                      <a:pt x="984" y="23"/>
                    </a:lnTo>
                    <a:lnTo>
                      <a:pt x="984" y="21"/>
                    </a:lnTo>
                    <a:lnTo>
                      <a:pt x="986" y="21"/>
                    </a:lnTo>
                    <a:lnTo>
                      <a:pt x="986" y="20"/>
                    </a:lnTo>
                    <a:lnTo>
                      <a:pt x="987" y="18"/>
                    </a:lnTo>
                    <a:lnTo>
                      <a:pt x="987" y="16"/>
                    </a:lnTo>
                    <a:lnTo>
                      <a:pt x="989" y="15"/>
                    </a:lnTo>
                    <a:lnTo>
                      <a:pt x="991" y="13"/>
                    </a:lnTo>
                    <a:lnTo>
                      <a:pt x="991" y="11"/>
                    </a:lnTo>
                    <a:lnTo>
                      <a:pt x="992" y="10"/>
                    </a:lnTo>
                    <a:lnTo>
                      <a:pt x="994" y="8"/>
                    </a:lnTo>
                    <a:lnTo>
                      <a:pt x="994" y="5"/>
                    </a:lnTo>
                    <a:lnTo>
                      <a:pt x="996" y="3"/>
                    </a:lnTo>
                    <a:lnTo>
                      <a:pt x="997" y="1"/>
                    </a:lnTo>
                    <a:lnTo>
                      <a:pt x="997" y="0"/>
                    </a:lnTo>
                  </a:path>
                </a:pathLst>
              </a:custGeom>
              <a:solidFill>
                <a:srgbClr val="FFFFFF"/>
              </a:solidFill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2" name="Freeform 19">
                <a:extLst>
                  <a:ext uri="{FF2B5EF4-FFF2-40B4-BE49-F238E27FC236}">
                    <a16:creationId xmlns:a16="http://schemas.microsoft.com/office/drawing/2014/main" id="{3BB4A6DA-EC30-2644-B332-3924283FE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5252" y="3301128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3" name="Rectangle 147">
                <a:extLst>
                  <a:ext uri="{FF2B5EF4-FFF2-40B4-BE49-F238E27FC236}">
                    <a16:creationId xmlns:a16="http://schemas.microsoft.com/office/drawing/2014/main" id="{5BE8D2E5-60D9-6847-9E22-882D8208C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4923" y="3108399"/>
                <a:ext cx="405560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zero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64" name="Freeform 8">
                <a:extLst>
                  <a:ext uri="{FF2B5EF4-FFF2-40B4-BE49-F238E27FC236}">
                    <a16:creationId xmlns:a16="http://schemas.microsoft.com/office/drawing/2014/main" id="{134E1B95-5FFA-C24A-97AA-3859415260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07174" y="3099868"/>
                <a:ext cx="85725" cy="285750"/>
              </a:xfrm>
              <a:custGeom>
                <a:avLst/>
                <a:gdLst>
                  <a:gd name="T0" fmla="*/ 2147483646 w 119"/>
                  <a:gd name="T1" fmla="*/ 2147483646 h 399"/>
                  <a:gd name="T2" fmla="*/ 2147483646 w 119"/>
                  <a:gd name="T3" fmla="*/ 2147483646 h 399"/>
                  <a:gd name="T4" fmla="*/ 2147483646 w 119"/>
                  <a:gd name="T5" fmla="*/ 2147483646 h 399"/>
                  <a:gd name="T6" fmla="*/ 2147483646 w 119"/>
                  <a:gd name="T7" fmla="*/ 2147483646 h 399"/>
                  <a:gd name="T8" fmla="*/ 2147483646 w 119"/>
                  <a:gd name="T9" fmla="*/ 2147483646 h 399"/>
                  <a:gd name="T10" fmla="*/ 2147483646 w 119"/>
                  <a:gd name="T11" fmla="*/ 2147483646 h 399"/>
                  <a:gd name="T12" fmla="*/ 2147483646 w 119"/>
                  <a:gd name="T13" fmla="*/ 2147483646 h 399"/>
                  <a:gd name="T14" fmla="*/ 2147483646 w 119"/>
                  <a:gd name="T15" fmla="*/ 2147483646 h 399"/>
                  <a:gd name="T16" fmla="*/ 2147483646 w 119"/>
                  <a:gd name="T17" fmla="*/ 2147483646 h 399"/>
                  <a:gd name="T18" fmla="*/ 2147483646 w 119"/>
                  <a:gd name="T19" fmla="*/ 2147483646 h 399"/>
                  <a:gd name="T20" fmla="*/ 2147483646 w 119"/>
                  <a:gd name="T21" fmla="*/ 2147483646 h 399"/>
                  <a:gd name="T22" fmla="*/ 2147483646 w 119"/>
                  <a:gd name="T23" fmla="*/ 2147483646 h 399"/>
                  <a:gd name="T24" fmla="*/ 2147483646 w 119"/>
                  <a:gd name="T25" fmla="*/ 2147483646 h 399"/>
                  <a:gd name="T26" fmla="*/ 2147483646 w 119"/>
                  <a:gd name="T27" fmla="*/ 2147483646 h 399"/>
                  <a:gd name="T28" fmla="*/ 2147483646 w 119"/>
                  <a:gd name="T29" fmla="*/ 2147483646 h 399"/>
                  <a:gd name="T30" fmla="*/ 2147483646 w 119"/>
                  <a:gd name="T31" fmla="*/ 2147483646 h 399"/>
                  <a:gd name="T32" fmla="*/ 2147483646 w 119"/>
                  <a:gd name="T33" fmla="*/ 2147483646 h 399"/>
                  <a:gd name="T34" fmla="*/ 2147483646 w 119"/>
                  <a:gd name="T35" fmla="*/ 2147483646 h 399"/>
                  <a:gd name="T36" fmla="*/ 2147483646 w 119"/>
                  <a:gd name="T37" fmla="*/ 2147483646 h 399"/>
                  <a:gd name="T38" fmla="*/ 2147483646 w 119"/>
                  <a:gd name="T39" fmla="*/ 2147483646 h 399"/>
                  <a:gd name="T40" fmla="*/ 2147483646 w 119"/>
                  <a:gd name="T41" fmla="*/ 2147483646 h 399"/>
                  <a:gd name="T42" fmla="*/ 2147483646 w 119"/>
                  <a:gd name="T43" fmla="*/ 2147483646 h 399"/>
                  <a:gd name="T44" fmla="*/ 2147483646 w 119"/>
                  <a:gd name="T45" fmla="*/ 2147483646 h 399"/>
                  <a:gd name="T46" fmla="*/ 2147483646 w 119"/>
                  <a:gd name="T47" fmla="*/ 2147483646 h 399"/>
                  <a:gd name="T48" fmla="*/ 2147483646 w 119"/>
                  <a:gd name="T49" fmla="*/ 2147483646 h 399"/>
                  <a:gd name="T50" fmla="*/ 2147483646 w 119"/>
                  <a:gd name="T51" fmla="*/ 2147483646 h 399"/>
                  <a:gd name="T52" fmla="*/ 2147483646 w 119"/>
                  <a:gd name="T53" fmla="*/ 2147483646 h 399"/>
                  <a:gd name="T54" fmla="*/ 2147483646 w 119"/>
                  <a:gd name="T55" fmla="*/ 2147483646 h 399"/>
                  <a:gd name="T56" fmla="*/ 2147483646 w 119"/>
                  <a:gd name="T57" fmla="*/ 2147483646 h 399"/>
                  <a:gd name="T58" fmla="*/ 2147483646 w 119"/>
                  <a:gd name="T59" fmla="*/ 2147483646 h 399"/>
                  <a:gd name="T60" fmla="*/ 2147483646 w 119"/>
                  <a:gd name="T61" fmla="*/ 2147483646 h 399"/>
                  <a:gd name="T62" fmla="*/ 2147483646 w 119"/>
                  <a:gd name="T63" fmla="*/ 2147483646 h 399"/>
                  <a:gd name="T64" fmla="*/ 2147483646 w 119"/>
                  <a:gd name="T65" fmla="*/ 2147483646 h 399"/>
                  <a:gd name="T66" fmla="*/ 2147483646 w 119"/>
                  <a:gd name="T67" fmla="*/ 2147483646 h 399"/>
                  <a:gd name="T68" fmla="*/ 2147483646 w 119"/>
                  <a:gd name="T69" fmla="*/ 2147483646 h 399"/>
                  <a:gd name="T70" fmla="*/ 2147483646 w 119"/>
                  <a:gd name="T71" fmla="*/ 2147483646 h 399"/>
                  <a:gd name="T72" fmla="*/ 2147483646 w 119"/>
                  <a:gd name="T73" fmla="*/ 2147483646 h 399"/>
                  <a:gd name="T74" fmla="*/ 2147483646 w 119"/>
                  <a:gd name="T75" fmla="*/ 2147483646 h 399"/>
                  <a:gd name="T76" fmla="*/ 2147483646 w 119"/>
                  <a:gd name="T77" fmla="*/ 2147483646 h 399"/>
                  <a:gd name="T78" fmla="*/ 2147483646 w 119"/>
                  <a:gd name="T79" fmla="*/ 2147483646 h 399"/>
                  <a:gd name="T80" fmla="*/ 2147483646 w 119"/>
                  <a:gd name="T81" fmla="*/ 2147483646 h 399"/>
                  <a:gd name="T82" fmla="*/ 2147483646 w 119"/>
                  <a:gd name="T83" fmla="*/ 2147483646 h 399"/>
                  <a:gd name="T84" fmla="*/ 2147483646 w 119"/>
                  <a:gd name="T85" fmla="*/ 2147483646 h 399"/>
                  <a:gd name="T86" fmla="*/ 2147483646 w 119"/>
                  <a:gd name="T87" fmla="*/ 2147483646 h 399"/>
                  <a:gd name="T88" fmla="*/ 2147483646 w 119"/>
                  <a:gd name="T89" fmla="*/ 2147483646 h 399"/>
                  <a:gd name="T90" fmla="*/ 2147483646 w 119"/>
                  <a:gd name="T91" fmla="*/ 2147483646 h 399"/>
                  <a:gd name="T92" fmla="*/ 2147483646 w 119"/>
                  <a:gd name="T93" fmla="*/ 2147483646 h 399"/>
                  <a:gd name="T94" fmla="*/ 2147483646 w 119"/>
                  <a:gd name="T95" fmla="*/ 2147483646 h 399"/>
                  <a:gd name="T96" fmla="*/ 2147483646 w 119"/>
                  <a:gd name="T97" fmla="*/ 2147483646 h 399"/>
                  <a:gd name="T98" fmla="*/ 2147483646 w 119"/>
                  <a:gd name="T99" fmla="*/ 2147483646 h 399"/>
                  <a:gd name="T100" fmla="*/ 2147483646 w 119"/>
                  <a:gd name="T101" fmla="*/ 2147483646 h 399"/>
                  <a:gd name="T102" fmla="*/ 2147483646 w 119"/>
                  <a:gd name="T103" fmla="*/ 2147483646 h 399"/>
                  <a:gd name="T104" fmla="*/ 2147483646 w 119"/>
                  <a:gd name="T105" fmla="*/ 2147483646 h 399"/>
                  <a:gd name="T106" fmla="*/ 2147483646 w 119"/>
                  <a:gd name="T107" fmla="*/ 2147483646 h 399"/>
                  <a:gd name="T108" fmla="*/ 2147483646 w 119"/>
                  <a:gd name="T109" fmla="*/ 2147483646 h 399"/>
                  <a:gd name="T110" fmla="*/ 2147483646 w 119"/>
                  <a:gd name="T111" fmla="*/ 2147483646 h 399"/>
                  <a:gd name="T112" fmla="*/ 2147483646 w 119"/>
                  <a:gd name="T113" fmla="*/ 2147483646 h 3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9" h="399">
                    <a:moveTo>
                      <a:pt x="0" y="0"/>
                    </a:moveTo>
                    <a:lnTo>
                      <a:pt x="2" y="4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8" y="15"/>
                    </a:lnTo>
                    <a:lnTo>
                      <a:pt x="10" y="19"/>
                    </a:lnTo>
                    <a:lnTo>
                      <a:pt x="12" y="22"/>
                    </a:lnTo>
                    <a:lnTo>
                      <a:pt x="13" y="25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0" y="37"/>
                    </a:lnTo>
                    <a:lnTo>
                      <a:pt x="22" y="40"/>
                    </a:lnTo>
                    <a:lnTo>
                      <a:pt x="23" y="42"/>
                    </a:lnTo>
                    <a:lnTo>
                      <a:pt x="23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8" y="52"/>
                    </a:lnTo>
                    <a:lnTo>
                      <a:pt x="28" y="54"/>
                    </a:lnTo>
                    <a:lnTo>
                      <a:pt x="28" y="55"/>
                    </a:lnTo>
                    <a:lnTo>
                      <a:pt x="30" y="57"/>
                    </a:lnTo>
                    <a:lnTo>
                      <a:pt x="30" y="59"/>
                    </a:lnTo>
                    <a:lnTo>
                      <a:pt x="32" y="59"/>
                    </a:lnTo>
                    <a:lnTo>
                      <a:pt x="32" y="60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5" y="67"/>
                    </a:lnTo>
                    <a:lnTo>
                      <a:pt x="35" y="69"/>
                    </a:lnTo>
                    <a:lnTo>
                      <a:pt x="37" y="70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40" y="79"/>
                    </a:lnTo>
                    <a:lnTo>
                      <a:pt x="40" y="82"/>
                    </a:lnTo>
                    <a:lnTo>
                      <a:pt x="42" y="84"/>
                    </a:lnTo>
                    <a:lnTo>
                      <a:pt x="42" y="85"/>
                    </a:lnTo>
                    <a:lnTo>
                      <a:pt x="43" y="87"/>
                    </a:lnTo>
                    <a:lnTo>
                      <a:pt x="43" y="89"/>
                    </a:lnTo>
                    <a:lnTo>
                      <a:pt x="45" y="90"/>
                    </a:lnTo>
                    <a:lnTo>
                      <a:pt x="45" y="92"/>
                    </a:lnTo>
                    <a:lnTo>
                      <a:pt x="45" y="94"/>
                    </a:lnTo>
                    <a:lnTo>
                      <a:pt x="47" y="95"/>
                    </a:lnTo>
                    <a:lnTo>
                      <a:pt x="47" y="97"/>
                    </a:lnTo>
                    <a:lnTo>
                      <a:pt x="48" y="99"/>
                    </a:lnTo>
                    <a:lnTo>
                      <a:pt x="48" y="100"/>
                    </a:lnTo>
                    <a:lnTo>
                      <a:pt x="48" y="102"/>
                    </a:lnTo>
                    <a:lnTo>
                      <a:pt x="50" y="104"/>
                    </a:lnTo>
                    <a:lnTo>
                      <a:pt x="50" y="105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2" y="110"/>
                    </a:lnTo>
                    <a:lnTo>
                      <a:pt x="53" y="112"/>
                    </a:lnTo>
                    <a:lnTo>
                      <a:pt x="53" y="114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7" y="120"/>
                    </a:lnTo>
                    <a:lnTo>
                      <a:pt x="57" y="122"/>
                    </a:lnTo>
                    <a:lnTo>
                      <a:pt x="58" y="125"/>
                    </a:lnTo>
                    <a:lnTo>
                      <a:pt x="58" y="129"/>
                    </a:lnTo>
                    <a:lnTo>
                      <a:pt x="60" y="130"/>
                    </a:lnTo>
                    <a:lnTo>
                      <a:pt x="62" y="134"/>
                    </a:lnTo>
                    <a:lnTo>
                      <a:pt x="62" y="135"/>
                    </a:lnTo>
                    <a:lnTo>
                      <a:pt x="63" y="139"/>
                    </a:lnTo>
                    <a:lnTo>
                      <a:pt x="63" y="140"/>
                    </a:lnTo>
                    <a:lnTo>
                      <a:pt x="65" y="142"/>
                    </a:lnTo>
                    <a:lnTo>
                      <a:pt x="65" y="144"/>
                    </a:lnTo>
                    <a:lnTo>
                      <a:pt x="65" y="145"/>
                    </a:lnTo>
                    <a:lnTo>
                      <a:pt x="67" y="147"/>
                    </a:lnTo>
                    <a:lnTo>
                      <a:pt x="67" y="149"/>
                    </a:lnTo>
                    <a:lnTo>
                      <a:pt x="68" y="150"/>
                    </a:lnTo>
                    <a:lnTo>
                      <a:pt x="68" y="152"/>
                    </a:lnTo>
                    <a:lnTo>
                      <a:pt x="68" y="154"/>
                    </a:lnTo>
                    <a:lnTo>
                      <a:pt x="70" y="155"/>
                    </a:lnTo>
                    <a:lnTo>
                      <a:pt x="70" y="157"/>
                    </a:lnTo>
                    <a:lnTo>
                      <a:pt x="70" y="159"/>
                    </a:lnTo>
                    <a:lnTo>
                      <a:pt x="70" y="160"/>
                    </a:lnTo>
                    <a:lnTo>
                      <a:pt x="72" y="162"/>
                    </a:lnTo>
                    <a:lnTo>
                      <a:pt x="72" y="164"/>
                    </a:lnTo>
                    <a:lnTo>
                      <a:pt x="73" y="165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5" y="170"/>
                    </a:lnTo>
                    <a:lnTo>
                      <a:pt x="75" y="172"/>
                    </a:lnTo>
                    <a:lnTo>
                      <a:pt x="75" y="174"/>
                    </a:lnTo>
                    <a:lnTo>
                      <a:pt x="77" y="177"/>
                    </a:lnTo>
                    <a:lnTo>
                      <a:pt x="77" y="179"/>
                    </a:lnTo>
                    <a:lnTo>
                      <a:pt x="77" y="180"/>
                    </a:lnTo>
                    <a:lnTo>
                      <a:pt x="78" y="184"/>
                    </a:lnTo>
                    <a:lnTo>
                      <a:pt x="78" y="185"/>
                    </a:lnTo>
                    <a:lnTo>
                      <a:pt x="80" y="189"/>
                    </a:lnTo>
                    <a:lnTo>
                      <a:pt x="80" y="192"/>
                    </a:lnTo>
                    <a:lnTo>
                      <a:pt x="82" y="194"/>
                    </a:lnTo>
                    <a:lnTo>
                      <a:pt x="82" y="197"/>
                    </a:lnTo>
                    <a:lnTo>
                      <a:pt x="83" y="199"/>
                    </a:lnTo>
                    <a:lnTo>
                      <a:pt x="83" y="200"/>
                    </a:lnTo>
                    <a:lnTo>
                      <a:pt x="85" y="204"/>
                    </a:lnTo>
                    <a:lnTo>
                      <a:pt x="85" y="205"/>
                    </a:lnTo>
                    <a:lnTo>
                      <a:pt x="85" y="207"/>
                    </a:lnTo>
                    <a:lnTo>
                      <a:pt x="87" y="209"/>
                    </a:lnTo>
                    <a:lnTo>
                      <a:pt x="87" y="210"/>
                    </a:lnTo>
                    <a:lnTo>
                      <a:pt x="87" y="212"/>
                    </a:lnTo>
                    <a:lnTo>
                      <a:pt x="87" y="214"/>
                    </a:lnTo>
                    <a:lnTo>
                      <a:pt x="88" y="214"/>
                    </a:lnTo>
                    <a:lnTo>
                      <a:pt x="88" y="215"/>
                    </a:lnTo>
                    <a:lnTo>
                      <a:pt x="88" y="217"/>
                    </a:lnTo>
                    <a:lnTo>
                      <a:pt x="88" y="219"/>
                    </a:lnTo>
                    <a:lnTo>
                      <a:pt x="90" y="220"/>
                    </a:lnTo>
                    <a:lnTo>
                      <a:pt x="90" y="222"/>
                    </a:lnTo>
                    <a:lnTo>
                      <a:pt x="90" y="224"/>
                    </a:lnTo>
                    <a:lnTo>
                      <a:pt x="92" y="225"/>
                    </a:lnTo>
                    <a:lnTo>
                      <a:pt x="92" y="227"/>
                    </a:lnTo>
                    <a:lnTo>
                      <a:pt x="92" y="229"/>
                    </a:lnTo>
                    <a:lnTo>
                      <a:pt x="93" y="230"/>
                    </a:lnTo>
                    <a:lnTo>
                      <a:pt x="93" y="234"/>
                    </a:lnTo>
                    <a:lnTo>
                      <a:pt x="93" y="235"/>
                    </a:lnTo>
                    <a:lnTo>
                      <a:pt x="95" y="237"/>
                    </a:lnTo>
                    <a:lnTo>
                      <a:pt x="95" y="239"/>
                    </a:lnTo>
                    <a:lnTo>
                      <a:pt x="97" y="242"/>
                    </a:lnTo>
                    <a:lnTo>
                      <a:pt x="97" y="244"/>
                    </a:lnTo>
                    <a:lnTo>
                      <a:pt x="98" y="247"/>
                    </a:lnTo>
                    <a:lnTo>
                      <a:pt x="98" y="249"/>
                    </a:lnTo>
                    <a:lnTo>
                      <a:pt x="100" y="252"/>
                    </a:lnTo>
                    <a:lnTo>
                      <a:pt x="100" y="254"/>
                    </a:lnTo>
                    <a:lnTo>
                      <a:pt x="102" y="257"/>
                    </a:lnTo>
                    <a:lnTo>
                      <a:pt x="102" y="259"/>
                    </a:lnTo>
                    <a:lnTo>
                      <a:pt x="102" y="262"/>
                    </a:lnTo>
                    <a:lnTo>
                      <a:pt x="103" y="264"/>
                    </a:lnTo>
                    <a:lnTo>
                      <a:pt x="103" y="265"/>
                    </a:lnTo>
                    <a:lnTo>
                      <a:pt x="103" y="267"/>
                    </a:lnTo>
                    <a:lnTo>
                      <a:pt x="105" y="269"/>
                    </a:lnTo>
                    <a:lnTo>
                      <a:pt x="105" y="270"/>
                    </a:lnTo>
                    <a:lnTo>
                      <a:pt x="105" y="272"/>
                    </a:lnTo>
                    <a:lnTo>
                      <a:pt x="105" y="274"/>
                    </a:lnTo>
                    <a:lnTo>
                      <a:pt x="107" y="275"/>
                    </a:lnTo>
                    <a:lnTo>
                      <a:pt x="107" y="277"/>
                    </a:lnTo>
                    <a:lnTo>
                      <a:pt x="107" y="279"/>
                    </a:lnTo>
                    <a:lnTo>
                      <a:pt x="107" y="280"/>
                    </a:lnTo>
                    <a:lnTo>
                      <a:pt x="107" y="282"/>
                    </a:lnTo>
                    <a:lnTo>
                      <a:pt x="108" y="282"/>
                    </a:lnTo>
                    <a:lnTo>
                      <a:pt x="108" y="284"/>
                    </a:lnTo>
                    <a:lnTo>
                      <a:pt x="108" y="285"/>
                    </a:lnTo>
                    <a:lnTo>
                      <a:pt x="108" y="287"/>
                    </a:lnTo>
                    <a:lnTo>
                      <a:pt x="108" y="289"/>
                    </a:lnTo>
                    <a:lnTo>
                      <a:pt x="108" y="290"/>
                    </a:lnTo>
                    <a:lnTo>
                      <a:pt x="108" y="292"/>
                    </a:lnTo>
                    <a:lnTo>
                      <a:pt x="108" y="294"/>
                    </a:lnTo>
                    <a:lnTo>
                      <a:pt x="108" y="295"/>
                    </a:lnTo>
                    <a:lnTo>
                      <a:pt x="108" y="297"/>
                    </a:lnTo>
                    <a:lnTo>
                      <a:pt x="110" y="299"/>
                    </a:lnTo>
                    <a:lnTo>
                      <a:pt x="110" y="300"/>
                    </a:lnTo>
                    <a:lnTo>
                      <a:pt x="110" y="304"/>
                    </a:lnTo>
                    <a:lnTo>
                      <a:pt x="110" y="305"/>
                    </a:lnTo>
                    <a:lnTo>
                      <a:pt x="110" y="307"/>
                    </a:lnTo>
                    <a:lnTo>
                      <a:pt x="110" y="310"/>
                    </a:lnTo>
                    <a:lnTo>
                      <a:pt x="110" y="312"/>
                    </a:lnTo>
                    <a:lnTo>
                      <a:pt x="110" y="314"/>
                    </a:lnTo>
                    <a:lnTo>
                      <a:pt x="110" y="315"/>
                    </a:lnTo>
                    <a:lnTo>
                      <a:pt x="112" y="317"/>
                    </a:lnTo>
                    <a:lnTo>
                      <a:pt x="112" y="319"/>
                    </a:lnTo>
                    <a:lnTo>
                      <a:pt x="112" y="320"/>
                    </a:lnTo>
                    <a:lnTo>
                      <a:pt x="112" y="322"/>
                    </a:lnTo>
                    <a:lnTo>
                      <a:pt x="112" y="324"/>
                    </a:lnTo>
                    <a:lnTo>
                      <a:pt x="112" y="325"/>
                    </a:lnTo>
                    <a:lnTo>
                      <a:pt x="112" y="327"/>
                    </a:lnTo>
                    <a:lnTo>
                      <a:pt x="112" y="329"/>
                    </a:lnTo>
                    <a:lnTo>
                      <a:pt x="112" y="330"/>
                    </a:lnTo>
                    <a:lnTo>
                      <a:pt x="112" y="332"/>
                    </a:lnTo>
                    <a:lnTo>
                      <a:pt x="113" y="334"/>
                    </a:lnTo>
                    <a:lnTo>
                      <a:pt x="113" y="335"/>
                    </a:lnTo>
                    <a:lnTo>
                      <a:pt x="113" y="337"/>
                    </a:lnTo>
                    <a:lnTo>
                      <a:pt x="113" y="339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5" y="344"/>
                    </a:lnTo>
                    <a:lnTo>
                      <a:pt x="115" y="345"/>
                    </a:lnTo>
                    <a:lnTo>
                      <a:pt x="115" y="347"/>
                    </a:lnTo>
                    <a:lnTo>
                      <a:pt x="115" y="349"/>
                    </a:lnTo>
                    <a:lnTo>
                      <a:pt x="115" y="350"/>
                    </a:lnTo>
                    <a:lnTo>
                      <a:pt x="117" y="350"/>
                    </a:lnTo>
                    <a:lnTo>
                      <a:pt x="117" y="352"/>
                    </a:lnTo>
                    <a:lnTo>
                      <a:pt x="117" y="354"/>
                    </a:lnTo>
                    <a:lnTo>
                      <a:pt x="117" y="355"/>
                    </a:lnTo>
                    <a:lnTo>
                      <a:pt x="117" y="357"/>
                    </a:lnTo>
                    <a:lnTo>
                      <a:pt x="117" y="359"/>
                    </a:lnTo>
                    <a:lnTo>
                      <a:pt x="117" y="360"/>
                    </a:lnTo>
                    <a:lnTo>
                      <a:pt x="117" y="362"/>
                    </a:lnTo>
                    <a:lnTo>
                      <a:pt x="117" y="364"/>
                    </a:lnTo>
                    <a:lnTo>
                      <a:pt x="119" y="365"/>
                    </a:lnTo>
                    <a:lnTo>
                      <a:pt x="119" y="367"/>
                    </a:lnTo>
                    <a:lnTo>
                      <a:pt x="119" y="369"/>
                    </a:lnTo>
                    <a:lnTo>
                      <a:pt x="119" y="370"/>
                    </a:lnTo>
                    <a:lnTo>
                      <a:pt x="117" y="372"/>
                    </a:lnTo>
                    <a:lnTo>
                      <a:pt x="117" y="374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9"/>
                    </a:lnTo>
                    <a:lnTo>
                      <a:pt x="117" y="382"/>
                    </a:lnTo>
                    <a:lnTo>
                      <a:pt x="117" y="384"/>
                    </a:lnTo>
                    <a:lnTo>
                      <a:pt x="117" y="387"/>
                    </a:lnTo>
                    <a:lnTo>
                      <a:pt x="117" y="389"/>
                    </a:lnTo>
                    <a:lnTo>
                      <a:pt x="117" y="392"/>
                    </a:lnTo>
                    <a:lnTo>
                      <a:pt x="117" y="395"/>
                    </a:lnTo>
                    <a:lnTo>
                      <a:pt x="117" y="399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5" name="Freeform 9">
                <a:extLst>
                  <a:ext uri="{FF2B5EF4-FFF2-40B4-BE49-F238E27FC236}">
                    <a16:creationId xmlns:a16="http://schemas.microsoft.com/office/drawing/2014/main" id="{4BBBF792-BF2E-EC43-8021-104EE68BFB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07174" y="3384030"/>
                <a:ext cx="85725" cy="285750"/>
              </a:xfrm>
              <a:custGeom>
                <a:avLst/>
                <a:gdLst>
                  <a:gd name="T0" fmla="*/ 2147483646 w 119"/>
                  <a:gd name="T1" fmla="*/ 2147483646 h 399"/>
                  <a:gd name="T2" fmla="*/ 2147483646 w 119"/>
                  <a:gd name="T3" fmla="*/ 2147483646 h 399"/>
                  <a:gd name="T4" fmla="*/ 2147483646 w 119"/>
                  <a:gd name="T5" fmla="*/ 2147483646 h 399"/>
                  <a:gd name="T6" fmla="*/ 2147483646 w 119"/>
                  <a:gd name="T7" fmla="*/ 2147483646 h 399"/>
                  <a:gd name="T8" fmla="*/ 2147483646 w 119"/>
                  <a:gd name="T9" fmla="*/ 2147483646 h 399"/>
                  <a:gd name="T10" fmla="*/ 2147483646 w 119"/>
                  <a:gd name="T11" fmla="*/ 2147483646 h 399"/>
                  <a:gd name="T12" fmla="*/ 2147483646 w 119"/>
                  <a:gd name="T13" fmla="*/ 2147483646 h 399"/>
                  <a:gd name="T14" fmla="*/ 2147483646 w 119"/>
                  <a:gd name="T15" fmla="*/ 2147483646 h 399"/>
                  <a:gd name="T16" fmla="*/ 2147483646 w 119"/>
                  <a:gd name="T17" fmla="*/ 2147483646 h 399"/>
                  <a:gd name="T18" fmla="*/ 2147483646 w 119"/>
                  <a:gd name="T19" fmla="*/ 2147483646 h 399"/>
                  <a:gd name="T20" fmla="*/ 2147483646 w 119"/>
                  <a:gd name="T21" fmla="*/ 2147483646 h 399"/>
                  <a:gd name="T22" fmla="*/ 2147483646 w 119"/>
                  <a:gd name="T23" fmla="*/ 2147483646 h 399"/>
                  <a:gd name="T24" fmla="*/ 2147483646 w 119"/>
                  <a:gd name="T25" fmla="*/ 2147483646 h 399"/>
                  <a:gd name="T26" fmla="*/ 2147483646 w 119"/>
                  <a:gd name="T27" fmla="*/ 2147483646 h 399"/>
                  <a:gd name="T28" fmla="*/ 2147483646 w 119"/>
                  <a:gd name="T29" fmla="*/ 2147483646 h 399"/>
                  <a:gd name="T30" fmla="*/ 2147483646 w 119"/>
                  <a:gd name="T31" fmla="*/ 2147483646 h 399"/>
                  <a:gd name="T32" fmla="*/ 2147483646 w 119"/>
                  <a:gd name="T33" fmla="*/ 2147483646 h 399"/>
                  <a:gd name="T34" fmla="*/ 2147483646 w 119"/>
                  <a:gd name="T35" fmla="*/ 2147483646 h 399"/>
                  <a:gd name="T36" fmla="*/ 2147483646 w 119"/>
                  <a:gd name="T37" fmla="*/ 2147483646 h 399"/>
                  <a:gd name="T38" fmla="*/ 2147483646 w 119"/>
                  <a:gd name="T39" fmla="*/ 2147483646 h 399"/>
                  <a:gd name="T40" fmla="*/ 2147483646 w 119"/>
                  <a:gd name="T41" fmla="*/ 2147483646 h 399"/>
                  <a:gd name="T42" fmla="*/ 2147483646 w 119"/>
                  <a:gd name="T43" fmla="*/ 2147483646 h 399"/>
                  <a:gd name="T44" fmla="*/ 2147483646 w 119"/>
                  <a:gd name="T45" fmla="*/ 2147483646 h 399"/>
                  <a:gd name="T46" fmla="*/ 2147483646 w 119"/>
                  <a:gd name="T47" fmla="*/ 2147483646 h 399"/>
                  <a:gd name="T48" fmla="*/ 2147483646 w 119"/>
                  <a:gd name="T49" fmla="*/ 2147483646 h 399"/>
                  <a:gd name="T50" fmla="*/ 2147483646 w 119"/>
                  <a:gd name="T51" fmla="*/ 2147483646 h 399"/>
                  <a:gd name="T52" fmla="*/ 2147483646 w 119"/>
                  <a:gd name="T53" fmla="*/ 2147483646 h 399"/>
                  <a:gd name="T54" fmla="*/ 2147483646 w 119"/>
                  <a:gd name="T55" fmla="*/ 2147483646 h 399"/>
                  <a:gd name="T56" fmla="*/ 2147483646 w 119"/>
                  <a:gd name="T57" fmla="*/ 2147483646 h 399"/>
                  <a:gd name="T58" fmla="*/ 2147483646 w 119"/>
                  <a:gd name="T59" fmla="*/ 2147483646 h 399"/>
                  <a:gd name="T60" fmla="*/ 2147483646 w 119"/>
                  <a:gd name="T61" fmla="*/ 2147483646 h 399"/>
                  <a:gd name="T62" fmla="*/ 2147483646 w 119"/>
                  <a:gd name="T63" fmla="*/ 2147483646 h 399"/>
                  <a:gd name="T64" fmla="*/ 2147483646 w 119"/>
                  <a:gd name="T65" fmla="*/ 2147483646 h 399"/>
                  <a:gd name="T66" fmla="*/ 2147483646 w 119"/>
                  <a:gd name="T67" fmla="*/ 2147483646 h 399"/>
                  <a:gd name="T68" fmla="*/ 2147483646 w 119"/>
                  <a:gd name="T69" fmla="*/ 2147483646 h 399"/>
                  <a:gd name="T70" fmla="*/ 2147483646 w 119"/>
                  <a:gd name="T71" fmla="*/ 2147483646 h 399"/>
                  <a:gd name="T72" fmla="*/ 2147483646 w 119"/>
                  <a:gd name="T73" fmla="*/ 2147483646 h 399"/>
                  <a:gd name="T74" fmla="*/ 2147483646 w 119"/>
                  <a:gd name="T75" fmla="*/ 2147483646 h 399"/>
                  <a:gd name="T76" fmla="*/ 2147483646 w 119"/>
                  <a:gd name="T77" fmla="*/ 2147483646 h 399"/>
                  <a:gd name="T78" fmla="*/ 2147483646 w 119"/>
                  <a:gd name="T79" fmla="*/ 2147483646 h 399"/>
                  <a:gd name="T80" fmla="*/ 2147483646 w 119"/>
                  <a:gd name="T81" fmla="*/ 2147483646 h 399"/>
                  <a:gd name="T82" fmla="*/ 2147483646 w 119"/>
                  <a:gd name="T83" fmla="*/ 2147483646 h 399"/>
                  <a:gd name="T84" fmla="*/ 2147483646 w 119"/>
                  <a:gd name="T85" fmla="*/ 2147483646 h 399"/>
                  <a:gd name="T86" fmla="*/ 2147483646 w 119"/>
                  <a:gd name="T87" fmla="*/ 2147483646 h 399"/>
                  <a:gd name="T88" fmla="*/ 2147483646 w 119"/>
                  <a:gd name="T89" fmla="*/ 2147483646 h 399"/>
                  <a:gd name="T90" fmla="*/ 2147483646 w 119"/>
                  <a:gd name="T91" fmla="*/ 2147483646 h 399"/>
                  <a:gd name="T92" fmla="*/ 2147483646 w 119"/>
                  <a:gd name="T93" fmla="*/ 2147483646 h 399"/>
                  <a:gd name="T94" fmla="*/ 2147483646 w 119"/>
                  <a:gd name="T95" fmla="*/ 2147483646 h 399"/>
                  <a:gd name="T96" fmla="*/ 2147483646 w 119"/>
                  <a:gd name="T97" fmla="*/ 2147483646 h 399"/>
                  <a:gd name="T98" fmla="*/ 2147483646 w 119"/>
                  <a:gd name="T99" fmla="*/ 2147483646 h 399"/>
                  <a:gd name="T100" fmla="*/ 2147483646 w 119"/>
                  <a:gd name="T101" fmla="*/ 2147483646 h 399"/>
                  <a:gd name="T102" fmla="*/ 2147483646 w 119"/>
                  <a:gd name="T103" fmla="*/ 2147483646 h 399"/>
                  <a:gd name="T104" fmla="*/ 2147483646 w 119"/>
                  <a:gd name="T105" fmla="*/ 2147483646 h 399"/>
                  <a:gd name="T106" fmla="*/ 2147483646 w 119"/>
                  <a:gd name="T107" fmla="*/ 2147483646 h 399"/>
                  <a:gd name="T108" fmla="*/ 2147483646 w 119"/>
                  <a:gd name="T109" fmla="*/ 2147483646 h 399"/>
                  <a:gd name="T110" fmla="*/ 2147483646 w 119"/>
                  <a:gd name="T111" fmla="*/ 2147483646 h 399"/>
                  <a:gd name="T112" fmla="*/ 2147483646 w 119"/>
                  <a:gd name="T113" fmla="*/ 2147483646 h 3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9" h="399">
                    <a:moveTo>
                      <a:pt x="0" y="399"/>
                    </a:moveTo>
                    <a:lnTo>
                      <a:pt x="2" y="394"/>
                    </a:lnTo>
                    <a:lnTo>
                      <a:pt x="5" y="391"/>
                    </a:lnTo>
                    <a:lnTo>
                      <a:pt x="7" y="387"/>
                    </a:lnTo>
                    <a:lnTo>
                      <a:pt x="8" y="384"/>
                    </a:lnTo>
                    <a:lnTo>
                      <a:pt x="10" y="381"/>
                    </a:lnTo>
                    <a:lnTo>
                      <a:pt x="12" y="377"/>
                    </a:lnTo>
                    <a:lnTo>
                      <a:pt x="13" y="374"/>
                    </a:lnTo>
                    <a:lnTo>
                      <a:pt x="15" y="371"/>
                    </a:lnTo>
                    <a:lnTo>
                      <a:pt x="17" y="369"/>
                    </a:lnTo>
                    <a:lnTo>
                      <a:pt x="18" y="366"/>
                    </a:lnTo>
                    <a:lnTo>
                      <a:pt x="20" y="364"/>
                    </a:lnTo>
                    <a:lnTo>
                      <a:pt x="20" y="362"/>
                    </a:lnTo>
                    <a:lnTo>
                      <a:pt x="22" y="359"/>
                    </a:lnTo>
                    <a:lnTo>
                      <a:pt x="23" y="357"/>
                    </a:lnTo>
                    <a:lnTo>
                      <a:pt x="23" y="356"/>
                    </a:lnTo>
                    <a:lnTo>
                      <a:pt x="25" y="354"/>
                    </a:lnTo>
                    <a:lnTo>
                      <a:pt x="25" y="352"/>
                    </a:lnTo>
                    <a:lnTo>
                      <a:pt x="27" y="351"/>
                    </a:lnTo>
                    <a:lnTo>
                      <a:pt x="27" y="349"/>
                    </a:lnTo>
                    <a:lnTo>
                      <a:pt x="28" y="347"/>
                    </a:lnTo>
                    <a:lnTo>
                      <a:pt x="28" y="346"/>
                    </a:lnTo>
                    <a:lnTo>
                      <a:pt x="28" y="344"/>
                    </a:lnTo>
                    <a:lnTo>
                      <a:pt x="30" y="344"/>
                    </a:lnTo>
                    <a:lnTo>
                      <a:pt x="30" y="342"/>
                    </a:lnTo>
                    <a:lnTo>
                      <a:pt x="32" y="341"/>
                    </a:lnTo>
                    <a:lnTo>
                      <a:pt x="32" y="339"/>
                    </a:lnTo>
                    <a:lnTo>
                      <a:pt x="33" y="337"/>
                    </a:lnTo>
                    <a:lnTo>
                      <a:pt x="33" y="334"/>
                    </a:lnTo>
                    <a:lnTo>
                      <a:pt x="35" y="332"/>
                    </a:lnTo>
                    <a:lnTo>
                      <a:pt x="35" y="331"/>
                    </a:lnTo>
                    <a:lnTo>
                      <a:pt x="37" y="329"/>
                    </a:lnTo>
                    <a:lnTo>
                      <a:pt x="37" y="326"/>
                    </a:lnTo>
                    <a:lnTo>
                      <a:pt x="38" y="324"/>
                    </a:lnTo>
                    <a:lnTo>
                      <a:pt x="38" y="322"/>
                    </a:lnTo>
                    <a:lnTo>
                      <a:pt x="40" y="321"/>
                    </a:lnTo>
                    <a:lnTo>
                      <a:pt x="40" y="317"/>
                    </a:lnTo>
                    <a:lnTo>
                      <a:pt x="42" y="316"/>
                    </a:lnTo>
                    <a:lnTo>
                      <a:pt x="42" y="314"/>
                    </a:lnTo>
                    <a:lnTo>
                      <a:pt x="43" y="312"/>
                    </a:lnTo>
                    <a:lnTo>
                      <a:pt x="43" y="311"/>
                    </a:lnTo>
                    <a:lnTo>
                      <a:pt x="45" y="309"/>
                    </a:lnTo>
                    <a:lnTo>
                      <a:pt x="45" y="307"/>
                    </a:lnTo>
                    <a:lnTo>
                      <a:pt x="45" y="306"/>
                    </a:lnTo>
                    <a:lnTo>
                      <a:pt x="47" y="304"/>
                    </a:lnTo>
                    <a:lnTo>
                      <a:pt x="47" y="302"/>
                    </a:lnTo>
                    <a:lnTo>
                      <a:pt x="48" y="301"/>
                    </a:lnTo>
                    <a:lnTo>
                      <a:pt x="48" y="299"/>
                    </a:lnTo>
                    <a:lnTo>
                      <a:pt x="48" y="297"/>
                    </a:lnTo>
                    <a:lnTo>
                      <a:pt x="50" y="296"/>
                    </a:lnTo>
                    <a:lnTo>
                      <a:pt x="50" y="294"/>
                    </a:lnTo>
                    <a:lnTo>
                      <a:pt x="52" y="292"/>
                    </a:lnTo>
                    <a:lnTo>
                      <a:pt x="52" y="291"/>
                    </a:lnTo>
                    <a:lnTo>
                      <a:pt x="52" y="289"/>
                    </a:lnTo>
                    <a:lnTo>
                      <a:pt x="53" y="287"/>
                    </a:lnTo>
                    <a:lnTo>
                      <a:pt x="53" y="286"/>
                    </a:lnTo>
                    <a:lnTo>
                      <a:pt x="55" y="284"/>
                    </a:lnTo>
                    <a:lnTo>
                      <a:pt x="55" y="281"/>
                    </a:lnTo>
                    <a:lnTo>
                      <a:pt x="57" y="279"/>
                    </a:lnTo>
                    <a:lnTo>
                      <a:pt x="57" y="276"/>
                    </a:lnTo>
                    <a:lnTo>
                      <a:pt x="58" y="274"/>
                    </a:lnTo>
                    <a:lnTo>
                      <a:pt x="58" y="271"/>
                    </a:lnTo>
                    <a:lnTo>
                      <a:pt x="60" y="269"/>
                    </a:lnTo>
                    <a:lnTo>
                      <a:pt x="62" y="266"/>
                    </a:lnTo>
                    <a:lnTo>
                      <a:pt x="62" y="264"/>
                    </a:lnTo>
                    <a:lnTo>
                      <a:pt x="63" y="261"/>
                    </a:lnTo>
                    <a:lnTo>
                      <a:pt x="63" y="259"/>
                    </a:lnTo>
                    <a:lnTo>
                      <a:pt x="65" y="257"/>
                    </a:lnTo>
                    <a:lnTo>
                      <a:pt x="65" y="256"/>
                    </a:lnTo>
                    <a:lnTo>
                      <a:pt x="65" y="252"/>
                    </a:lnTo>
                    <a:lnTo>
                      <a:pt x="67" y="251"/>
                    </a:lnTo>
                    <a:lnTo>
                      <a:pt x="67" y="249"/>
                    </a:lnTo>
                    <a:lnTo>
                      <a:pt x="68" y="247"/>
                    </a:lnTo>
                    <a:lnTo>
                      <a:pt x="68" y="246"/>
                    </a:lnTo>
                    <a:lnTo>
                      <a:pt x="70" y="244"/>
                    </a:lnTo>
                    <a:lnTo>
                      <a:pt x="70" y="242"/>
                    </a:lnTo>
                    <a:lnTo>
                      <a:pt x="70" y="241"/>
                    </a:lnTo>
                    <a:lnTo>
                      <a:pt x="70" y="239"/>
                    </a:lnTo>
                    <a:lnTo>
                      <a:pt x="72" y="237"/>
                    </a:lnTo>
                    <a:lnTo>
                      <a:pt x="72" y="236"/>
                    </a:lnTo>
                    <a:lnTo>
                      <a:pt x="73" y="234"/>
                    </a:lnTo>
                    <a:lnTo>
                      <a:pt x="73" y="232"/>
                    </a:lnTo>
                    <a:lnTo>
                      <a:pt x="73" y="230"/>
                    </a:lnTo>
                    <a:lnTo>
                      <a:pt x="75" y="229"/>
                    </a:lnTo>
                    <a:lnTo>
                      <a:pt x="75" y="227"/>
                    </a:lnTo>
                    <a:lnTo>
                      <a:pt x="75" y="225"/>
                    </a:lnTo>
                    <a:lnTo>
                      <a:pt x="77" y="222"/>
                    </a:lnTo>
                    <a:lnTo>
                      <a:pt x="77" y="220"/>
                    </a:lnTo>
                    <a:lnTo>
                      <a:pt x="77" y="219"/>
                    </a:lnTo>
                    <a:lnTo>
                      <a:pt x="78" y="215"/>
                    </a:lnTo>
                    <a:lnTo>
                      <a:pt x="78" y="214"/>
                    </a:lnTo>
                    <a:lnTo>
                      <a:pt x="80" y="210"/>
                    </a:lnTo>
                    <a:lnTo>
                      <a:pt x="80" y="207"/>
                    </a:lnTo>
                    <a:lnTo>
                      <a:pt x="82" y="205"/>
                    </a:lnTo>
                    <a:lnTo>
                      <a:pt x="82" y="202"/>
                    </a:lnTo>
                    <a:lnTo>
                      <a:pt x="83" y="200"/>
                    </a:lnTo>
                    <a:lnTo>
                      <a:pt x="83" y="199"/>
                    </a:lnTo>
                    <a:lnTo>
                      <a:pt x="85" y="195"/>
                    </a:lnTo>
                    <a:lnTo>
                      <a:pt x="85" y="194"/>
                    </a:lnTo>
                    <a:lnTo>
                      <a:pt x="85" y="192"/>
                    </a:lnTo>
                    <a:lnTo>
                      <a:pt x="87" y="190"/>
                    </a:lnTo>
                    <a:lnTo>
                      <a:pt x="87" y="189"/>
                    </a:lnTo>
                    <a:lnTo>
                      <a:pt x="87" y="187"/>
                    </a:lnTo>
                    <a:lnTo>
                      <a:pt x="87" y="185"/>
                    </a:lnTo>
                    <a:lnTo>
                      <a:pt x="88" y="184"/>
                    </a:lnTo>
                    <a:lnTo>
                      <a:pt x="88" y="182"/>
                    </a:lnTo>
                    <a:lnTo>
                      <a:pt x="88" y="180"/>
                    </a:lnTo>
                    <a:lnTo>
                      <a:pt x="90" y="179"/>
                    </a:lnTo>
                    <a:lnTo>
                      <a:pt x="90" y="177"/>
                    </a:lnTo>
                    <a:lnTo>
                      <a:pt x="90" y="175"/>
                    </a:lnTo>
                    <a:lnTo>
                      <a:pt x="92" y="174"/>
                    </a:lnTo>
                    <a:lnTo>
                      <a:pt x="92" y="172"/>
                    </a:lnTo>
                    <a:lnTo>
                      <a:pt x="92" y="170"/>
                    </a:lnTo>
                    <a:lnTo>
                      <a:pt x="92" y="169"/>
                    </a:lnTo>
                    <a:lnTo>
                      <a:pt x="93" y="167"/>
                    </a:lnTo>
                    <a:lnTo>
                      <a:pt x="93" y="165"/>
                    </a:lnTo>
                    <a:lnTo>
                      <a:pt x="93" y="164"/>
                    </a:lnTo>
                    <a:lnTo>
                      <a:pt x="95" y="162"/>
                    </a:lnTo>
                    <a:lnTo>
                      <a:pt x="95" y="160"/>
                    </a:lnTo>
                    <a:lnTo>
                      <a:pt x="97" y="157"/>
                    </a:lnTo>
                    <a:lnTo>
                      <a:pt x="97" y="155"/>
                    </a:lnTo>
                    <a:lnTo>
                      <a:pt x="98" y="152"/>
                    </a:lnTo>
                    <a:lnTo>
                      <a:pt x="98" y="150"/>
                    </a:lnTo>
                    <a:lnTo>
                      <a:pt x="100" y="147"/>
                    </a:lnTo>
                    <a:lnTo>
                      <a:pt x="100" y="144"/>
                    </a:lnTo>
                    <a:lnTo>
                      <a:pt x="102" y="142"/>
                    </a:lnTo>
                    <a:lnTo>
                      <a:pt x="102" y="140"/>
                    </a:lnTo>
                    <a:lnTo>
                      <a:pt x="102" y="137"/>
                    </a:lnTo>
                    <a:lnTo>
                      <a:pt x="103" y="135"/>
                    </a:lnTo>
                    <a:lnTo>
                      <a:pt x="103" y="134"/>
                    </a:lnTo>
                    <a:lnTo>
                      <a:pt x="103" y="132"/>
                    </a:lnTo>
                    <a:lnTo>
                      <a:pt x="105" y="130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5" y="125"/>
                    </a:lnTo>
                    <a:lnTo>
                      <a:pt x="107" y="124"/>
                    </a:lnTo>
                    <a:lnTo>
                      <a:pt x="107" y="122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7" y="117"/>
                    </a:lnTo>
                    <a:lnTo>
                      <a:pt x="108" y="117"/>
                    </a:lnTo>
                    <a:lnTo>
                      <a:pt x="108" y="115"/>
                    </a:lnTo>
                    <a:lnTo>
                      <a:pt x="108" y="114"/>
                    </a:lnTo>
                    <a:lnTo>
                      <a:pt x="108" y="112"/>
                    </a:lnTo>
                    <a:lnTo>
                      <a:pt x="108" y="110"/>
                    </a:lnTo>
                    <a:lnTo>
                      <a:pt x="108" y="109"/>
                    </a:lnTo>
                    <a:lnTo>
                      <a:pt x="108" y="107"/>
                    </a:lnTo>
                    <a:lnTo>
                      <a:pt x="108" y="105"/>
                    </a:lnTo>
                    <a:lnTo>
                      <a:pt x="108" y="104"/>
                    </a:lnTo>
                    <a:lnTo>
                      <a:pt x="108" y="102"/>
                    </a:lnTo>
                    <a:lnTo>
                      <a:pt x="110" y="100"/>
                    </a:lnTo>
                    <a:lnTo>
                      <a:pt x="110" y="99"/>
                    </a:lnTo>
                    <a:lnTo>
                      <a:pt x="110" y="95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10" y="89"/>
                    </a:lnTo>
                    <a:lnTo>
                      <a:pt x="110" y="87"/>
                    </a:lnTo>
                    <a:lnTo>
                      <a:pt x="110" y="85"/>
                    </a:lnTo>
                    <a:lnTo>
                      <a:pt x="110" y="84"/>
                    </a:lnTo>
                    <a:lnTo>
                      <a:pt x="112" y="82"/>
                    </a:lnTo>
                    <a:lnTo>
                      <a:pt x="112" y="80"/>
                    </a:lnTo>
                    <a:lnTo>
                      <a:pt x="112" y="79"/>
                    </a:lnTo>
                    <a:lnTo>
                      <a:pt x="112" y="77"/>
                    </a:lnTo>
                    <a:lnTo>
                      <a:pt x="112" y="75"/>
                    </a:lnTo>
                    <a:lnTo>
                      <a:pt x="112" y="74"/>
                    </a:lnTo>
                    <a:lnTo>
                      <a:pt x="112" y="72"/>
                    </a:lnTo>
                    <a:lnTo>
                      <a:pt x="112" y="70"/>
                    </a:lnTo>
                    <a:lnTo>
                      <a:pt x="112" y="69"/>
                    </a:lnTo>
                    <a:lnTo>
                      <a:pt x="112" y="67"/>
                    </a:lnTo>
                    <a:lnTo>
                      <a:pt x="113" y="67"/>
                    </a:lnTo>
                    <a:lnTo>
                      <a:pt x="113" y="65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3" y="60"/>
                    </a:lnTo>
                    <a:lnTo>
                      <a:pt x="113" y="59"/>
                    </a:lnTo>
                    <a:lnTo>
                      <a:pt x="113" y="57"/>
                    </a:lnTo>
                    <a:lnTo>
                      <a:pt x="115" y="55"/>
                    </a:lnTo>
                    <a:lnTo>
                      <a:pt x="115" y="54"/>
                    </a:lnTo>
                    <a:lnTo>
                      <a:pt x="115" y="52"/>
                    </a:lnTo>
                    <a:lnTo>
                      <a:pt x="115" y="50"/>
                    </a:lnTo>
                    <a:lnTo>
                      <a:pt x="115" y="49"/>
                    </a:lnTo>
                    <a:lnTo>
                      <a:pt x="117" y="49"/>
                    </a:lnTo>
                    <a:lnTo>
                      <a:pt x="117" y="47"/>
                    </a:lnTo>
                    <a:lnTo>
                      <a:pt x="117" y="45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7" y="40"/>
                    </a:lnTo>
                    <a:lnTo>
                      <a:pt x="117" y="39"/>
                    </a:lnTo>
                    <a:lnTo>
                      <a:pt x="117" y="37"/>
                    </a:lnTo>
                    <a:lnTo>
                      <a:pt x="117" y="35"/>
                    </a:lnTo>
                    <a:lnTo>
                      <a:pt x="119" y="34"/>
                    </a:lnTo>
                    <a:lnTo>
                      <a:pt x="119" y="32"/>
                    </a:lnTo>
                    <a:lnTo>
                      <a:pt x="119" y="30"/>
                    </a:lnTo>
                    <a:lnTo>
                      <a:pt x="119" y="29"/>
                    </a:lnTo>
                    <a:lnTo>
                      <a:pt x="117" y="27"/>
                    </a:lnTo>
                    <a:lnTo>
                      <a:pt x="117" y="25"/>
                    </a:lnTo>
                    <a:lnTo>
                      <a:pt x="117" y="24"/>
                    </a:lnTo>
                    <a:lnTo>
                      <a:pt x="117" y="22"/>
                    </a:lnTo>
                    <a:lnTo>
                      <a:pt x="117" y="20"/>
                    </a:lnTo>
                    <a:lnTo>
                      <a:pt x="117" y="17"/>
                    </a:lnTo>
                    <a:lnTo>
                      <a:pt x="117" y="15"/>
                    </a:lnTo>
                    <a:lnTo>
                      <a:pt x="117" y="12"/>
                    </a:lnTo>
                    <a:lnTo>
                      <a:pt x="117" y="10"/>
                    </a:lnTo>
                    <a:lnTo>
                      <a:pt x="117" y="7"/>
                    </a:lnTo>
                    <a:lnTo>
                      <a:pt x="117" y="4"/>
                    </a:lnTo>
                    <a:lnTo>
                      <a:pt x="1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5F97CFEA-A3DA-E84A-891C-D07981FEE23B}"/>
                </a:ext>
              </a:extLst>
            </p:cNvPr>
            <p:cNvCxnSpPr>
              <a:cxnSpLocks/>
            </p:cNvCxnSpPr>
            <p:nvPr/>
          </p:nvCxnSpPr>
          <p:spPr>
            <a:xfrm>
              <a:off x="1830923" y="3603976"/>
              <a:ext cx="550785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4B619B5-8981-6C47-BD0C-2B2001E5D7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10282" y="3562695"/>
              <a:ext cx="63509" cy="6509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61443" name="TextBox 12">
            <a:extLst>
              <a:ext uri="{FF2B5EF4-FFF2-40B4-BE49-F238E27FC236}">
                <a16:creationId xmlns:a16="http://schemas.microsoft.com/office/drawing/2014/main" id="{319E8A16-BC52-5F43-80AB-2D586A060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More Details on Comparison Circuits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36AE4277-57A7-9644-B82E-BC1C3BEAE03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Abbreviations for the Flags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B92B-E15D-5A47-B102-D45440855E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Carry Flag (CF)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Overflow Flag (OF)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Negative Flag (NF)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Zero Flag (ZF)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34D95DCC-D01D-2745-9876-AFF8941CCE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Abbreviations for the Flags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B92B-E15D-5A47-B102-D45440855E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Carry Flag (CF)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Overflow Flag (OF)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Negative Flag (NF)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Zero Flag (ZF)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63491" name="TextBox 1">
            <a:extLst>
              <a:ext uri="{FF2B5EF4-FFF2-40B4-BE49-F238E27FC236}">
                <a16:creationId xmlns:a16="http://schemas.microsoft.com/office/drawing/2014/main" id="{3B96DEE6-FA07-6F48-9450-607ED2027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1276350"/>
            <a:ext cx="5283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some CPU architectures the carry flag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means borrow. And it could be inverted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relative to the previous diagram.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EF889701-50C1-744B-BA9D-CE1E6EF42B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Signed Numbers</a:t>
            </a:r>
          </a:p>
        </p:txBody>
      </p:sp>
      <p:sp>
        <p:nvSpPr>
          <p:cNvPr id="64514" name="Content Placeholder 2">
            <a:extLst>
              <a:ext uri="{FF2B5EF4-FFF2-40B4-BE49-F238E27FC236}">
                <a16:creationId xmlns:a16="http://schemas.microsoft.com/office/drawing/2014/main" id="{8C022FB8-DD5D-E44A-B283-435EC5DCB25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 = 1</a:t>
            </a:r>
          </a:p>
          <a:p>
            <a:endParaRPr lang="en-US" altLang="en-US"/>
          </a:p>
          <a:p>
            <a:r>
              <a:rPr lang="en-US" altLang="en-US"/>
              <a:t>Not equal  			ZF = 0</a:t>
            </a:r>
          </a:p>
          <a:p>
            <a:endParaRPr lang="en-US" altLang="en-US"/>
          </a:p>
          <a:p>
            <a:r>
              <a:rPr lang="en-US" altLang="en-US"/>
              <a:t>Greater				ZF = 0  and  NF = OF</a:t>
            </a:r>
          </a:p>
          <a:p>
            <a:endParaRPr lang="en-US" altLang="en-US"/>
          </a:p>
          <a:p>
            <a:r>
              <a:rPr lang="en-US" altLang="en-US"/>
              <a:t>Greater or Equal	         		NF = OF</a:t>
            </a:r>
          </a:p>
          <a:p>
            <a:endParaRPr lang="en-US" altLang="en-US"/>
          </a:p>
          <a:p>
            <a:r>
              <a:rPr lang="en-US" altLang="en-US"/>
              <a:t>Less				NF != OF</a:t>
            </a:r>
          </a:p>
          <a:p>
            <a:endParaRPr lang="en-US" altLang="en-US"/>
          </a:p>
          <a:p>
            <a:r>
              <a:rPr lang="en-US" altLang="en-US"/>
              <a:t>Less or Equal			ZF = 1  or  NF != OF</a:t>
            </a:r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94290F72-240B-D642-B0CB-78762FFDF1D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Signed Numbers</a:t>
            </a:r>
          </a:p>
        </p:txBody>
      </p:sp>
      <p:sp>
        <p:nvSpPr>
          <p:cNvPr id="65538" name="Content Placeholder 2">
            <a:extLst>
              <a:ext uri="{FF2B5EF4-FFF2-40B4-BE49-F238E27FC236}">
                <a16:creationId xmlns:a16="http://schemas.microsoft.com/office/drawing/2014/main" id="{075A6DF8-E224-1E4F-98CE-C72931896D83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Greater				ZF • XNOR( NF, OF )</a:t>
            </a:r>
          </a:p>
          <a:p>
            <a:endParaRPr lang="en-US" altLang="en-US"/>
          </a:p>
          <a:p>
            <a:r>
              <a:rPr lang="en-US" altLang="en-US"/>
              <a:t>Greater or Equal	         		XNOR( NF, OF )</a:t>
            </a:r>
          </a:p>
          <a:p>
            <a:endParaRPr lang="en-US" altLang="en-US"/>
          </a:p>
          <a:p>
            <a:r>
              <a:rPr lang="en-US" altLang="en-US"/>
              <a:t>Less				XOR( NF, OF )</a:t>
            </a:r>
          </a:p>
          <a:p>
            <a:endParaRPr lang="en-US" altLang="en-US"/>
          </a:p>
          <a:p>
            <a:r>
              <a:rPr lang="en-US" altLang="en-US"/>
              <a:t>Less or Equal			ZF +  XOR( NF, OF )</a:t>
            </a:r>
          </a:p>
          <a:p>
            <a:endParaRPr lang="en-US" altLang="en-US"/>
          </a:p>
        </p:txBody>
      </p:sp>
      <p:cxnSp>
        <p:nvCxnSpPr>
          <p:cNvPr id="65539" name="Straight Connector 4">
            <a:extLst>
              <a:ext uri="{FF2B5EF4-FFF2-40B4-BE49-F238E27FC236}">
                <a16:creationId xmlns:a16="http://schemas.microsoft.com/office/drawing/2014/main" id="{FB0F47A7-58E4-0345-9CDD-9284CB606C7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40" name="Straight Connector 5">
            <a:extLst>
              <a:ext uri="{FF2B5EF4-FFF2-40B4-BE49-F238E27FC236}">
                <a16:creationId xmlns:a16="http://schemas.microsoft.com/office/drawing/2014/main" id="{17205D7C-0C3C-8242-B6CF-ED8C329422E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3788" y="30226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extBox 3">
            <a:extLst>
              <a:ext uri="{FF2B5EF4-FFF2-40B4-BE49-F238E27FC236}">
                <a16:creationId xmlns:a16="http://schemas.microsoft.com/office/drawing/2014/main" id="{FD218438-08AF-3740-8A17-B56C0DC44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938214"/>
            <a:ext cx="7294562" cy="590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NOOP         NO OPeration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INPUTC       INPUT into Code memory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INPUTCF      INPUT into Code memory with oFfset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INPUTD       INPUT into Data memory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INPUTDF      INPUT into Data memory with oFfset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MOVE         MOVE the contents of one register into another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LOADI        LOAD Immediate value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LOADP        LOAD Pointer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ADD          ADD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ADDI         ADD an Immediate value to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SUB          SUBtract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SUBI         SUBtract an Immediate value from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         LOAD from a data memory address into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LOADF        LOAD with an oFfset specified by another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STORE        STORE a register into a data memory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STOREF       STORE with an oFfset specified by another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SHIFTL       SHIFT Left all bits in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SHIFTR       SHIFT Right all bits in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CMP          CoMPare the values in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JUMP         JUMP unconditionally to a specified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BRE          BRanch if Equal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BRZ          BRanch if Zero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BRNE         BRanch if Not Equal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BRNZ         BRanch if Not Zero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BRG          BRanch if Greater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BRGE         BRanch if Greater than or Equal </a:t>
            </a:r>
            <a:endParaRPr lang="en-US" altLang="en-US" sz="1800" b="0"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6562" name="Title 1">
            <a:extLst>
              <a:ext uri="{FF2B5EF4-FFF2-40B4-BE49-F238E27FC236}">
                <a16:creationId xmlns:a16="http://schemas.microsoft.com/office/drawing/2014/main" id="{3E5EDB04-1A33-5847-A802-6B22969235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These 7 Instructions Update the Flags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29">
            <a:extLst>
              <a:ext uri="{FF2B5EF4-FFF2-40B4-BE49-F238E27FC236}">
                <a16:creationId xmlns:a16="http://schemas.microsoft.com/office/drawing/2014/main" id="{193C74E0-D691-914D-B93A-58A8D464167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67596" name="Group 49">
              <a:extLst>
                <a:ext uri="{FF2B5EF4-FFF2-40B4-BE49-F238E27FC236}">
                  <a16:creationId xmlns:a16="http://schemas.microsoft.com/office/drawing/2014/main" id="{6A8ED797-F3CA-AB47-BAD2-DD94DA2D11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67762" name="Group 33">
                <a:extLst>
                  <a:ext uri="{FF2B5EF4-FFF2-40B4-BE49-F238E27FC236}">
                    <a16:creationId xmlns:a16="http://schemas.microsoft.com/office/drawing/2014/main" id="{640D809C-654F-A24E-AA0E-B7E64993F3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67804" name="TextBox 467">
                  <a:extLst>
                    <a:ext uri="{FF2B5EF4-FFF2-40B4-BE49-F238E27FC236}">
                      <a16:creationId xmlns:a16="http://schemas.microsoft.com/office/drawing/2014/main" id="{F7E85E40-5DE2-C245-9B4D-8AD614DD8E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7763" name="Group 34">
                <a:extLst>
                  <a:ext uri="{FF2B5EF4-FFF2-40B4-BE49-F238E27FC236}">
                    <a16:creationId xmlns:a16="http://schemas.microsoft.com/office/drawing/2014/main" id="{72E2150D-836F-8F48-BF08-12B89A3771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67802" name="TextBox 469">
                  <a:extLst>
                    <a:ext uri="{FF2B5EF4-FFF2-40B4-BE49-F238E27FC236}">
                      <a16:creationId xmlns:a16="http://schemas.microsoft.com/office/drawing/2014/main" id="{F727B3AC-DEDC-A942-9D44-EE146B5B49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7765" name="TextBox 472">
                <a:extLst>
                  <a:ext uri="{FF2B5EF4-FFF2-40B4-BE49-F238E27FC236}">
                    <a16:creationId xmlns:a16="http://schemas.microsoft.com/office/drawing/2014/main" id="{E3B287EB-CF13-E342-A0B0-5831F07B1B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67766" name="Group 441">
                <a:extLst>
                  <a:ext uri="{FF2B5EF4-FFF2-40B4-BE49-F238E27FC236}">
                    <a16:creationId xmlns:a16="http://schemas.microsoft.com/office/drawing/2014/main" id="{6A0D663F-1D09-5E4B-B90E-BEBABD3518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67785" name="Group 450">
                  <a:extLst>
                    <a:ext uri="{FF2B5EF4-FFF2-40B4-BE49-F238E27FC236}">
                      <a16:creationId xmlns:a16="http://schemas.microsoft.com/office/drawing/2014/main" id="{3637A965-6270-354B-BEF7-A3706AE882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67799" name="TextBox 464">
                    <a:extLst>
                      <a:ext uri="{FF2B5EF4-FFF2-40B4-BE49-F238E27FC236}">
                        <a16:creationId xmlns:a16="http://schemas.microsoft.com/office/drawing/2014/main" id="{A6D8D51A-5488-204B-A66E-39F3D149A5F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7801" name="TextBox 466">
                    <a:extLst>
                      <a:ext uri="{FF2B5EF4-FFF2-40B4-BE49-F238E27FC236}">
                        <a16:creationId xmlns:a16="http://schemas.microsoft.com/office/drawing/2014/main" id="{29CF1D32-DD89-4742-B849-43D4E7BEA82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67786" name="Group 451">
                  <a:extLst>
                    <a:ext uri="{FF2B5EF4-FFF2-40B4-BE49-F238E27FC236}">
                      <a16:creationId xmlns:a16="http://schemas.microsoft.com/office/drawing/2014/main" id="{4F4725F7-8ED5-2B46-9E19-3C8208C84D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67796" name="TextBox 461">
                    <a:extLst>
                      <a:ext uri="{FF2B5EF4-FFF2-40B4-BE49-F238E27FC236}">
                        <a16:creationId xmlns:a16="http://schemas.microsoft.com/office/drawing/2014/main" id="{5A7F84AC-FE00-F441-83DD-3E28650F7BD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7798" name="TextBox 463">
                    <a:extLst>
                      <a:ext uri="{FF2B5EF4-FFF2-40B4-BE49-F238E27FC236}">
                        <a16:creationId xmlns:a16="http://schemas.microsoft.com/office/drawing/2014/main" id="{4F6D9E1B-9370-E244-9A00-8C00D43AA2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67787" name="Group 452">
                  <a:extLst>
                    <a:ext uri="{FF2B5EF4-FFF2-40B4-BE49-F238E27FC236}">
                      <a16:creationId xmlns:a16="http://schemas.microsoft.com/office/drawing/2014/main" id="{308C8BD8-5D07-8641-B1BE-47495C88B7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67793" name="TextBox 458">
                    <a:extLst>
                      <a:ext uri="{FF2B5EF4-FFF2-40B4-BE49-F238E27FC236}">
                        <a16:creationId xmlns:a16="http://schemas.microsoft.com/office/drawing/2014/main" id="{3D28D294-519E-4845-BF6E-020A8314CC8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7795" name="TextBox 460">
                    <a:extLst>
                      <a:ext uri="{FF2B5EF4-FFF2-40B4-BE49-F238E27FC236}">
                        <a16:creationId xmlns:a16="http://schemas.microsoft.com/office/drawing/2014/main" id="{C9DBE945-DFE5-E64D-85CF-30E00D3690D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1896"/>
                  <a:ext cx="1498487" cy="204323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67789" name="Group 453">
                  <a:extLst>
                    <a:ext uri="{FF2B5EF4-FFF2-40B4-BE49-F238E27FC236}">
                      <a16:creationId xmlns:a16="http://schemas.microsoft.com/office/drawing/2014/main" id="{AE53D5B1-5390-AF42-9A73-0C423267C2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67790" name="TextBox 455">
                    <a:extLst>
                      <a:ext uri="{FF2B5EF4-FFF2-40B4-BE49-F238E27FC236}">
                        <a16:creationId xmlns:a16="http://schemas.microsoft.com/office/drawing/2014/main" id="{465304D2-B98F-5B46-96CC-4C0CA697FA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7792" name="TextBox 457">
                    <a:extLst>
                      <a:ext uri="{FF2B5EF4-FFF2-40B4-BE49-F238E27FC236}">
                        <a16:creationId xmlns:a16="http://schemas.microsoft.com/office/drawing/2014/main" id="{11FE882C-A238-B844-9037-31BAEAAD3C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67767" name="Group 44">
                <a:extLst>
                  <a:ext uri="{FF2B5EF4-FFF2-40B4-BE49-F238E27FC236}">
                    <a16:creationId xmlns:a16="http://schemas.microsoft.com/office/drawing/2014/main" id="{82B7BD6D-5253-BF49-91F9-8F4B487143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67783" name="TextBox 443">
                  <a:extLst>
                    <a:ext uri="{FF2B5EF4-FFF2-40B4-BE49-F238E27FC236}">
                      <a16:creationId xmlns:a16="http://schemas.microsoft.com/office/drawing/2014/main" id="{7AADCADA-46BF-BF42-8F4A-84B713374C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7768" name="Group 48">
                <a:extLst>
                  <a:ext uri="{FF2B5EF4-FFF2-40B4-BE49-F238E27FC236}">
                    <a16:creationId xmlns:a16="http://schemas.microsoft.com/office/drawing/2014/main" id="{7D798268-037E-AA42-9AF0-721515A5CC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67781" name="TextBox 445">
                  <a:extLst>
                    <a:ext uri="{FF2B5EF4-FFF2-40B4-BE49-F238E27FC236}">
                      <a16:creationId xmlns:a16="http://schemas.microsoft.com/office/drawing/2014/main" id="{89A5267B-6627-DA40-A3C1-6DBE00F824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7769" name="TextBox 448">
                <a:extLst>
                  <a:ext uri="{FF2B5EF4-FFF2-40B4-BE49-F238E27FC236}">
                    <a16:creationId xmlns:a16="http://schemas.microsoft.com/office/drawing/2014/main" id="{3D2DD3EF-C23A-4346-B5B0-52998FEE53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67770" name="TextBox 474">
                <a:extLst>
                  <a:ext uri="{FF2B5EF4-FFF2-40B4-BE49-F238E27FC236}">
                    <a16:creationId xmlns:a16="http://schemas.microsoft.com/office/drawing/2014/main" id="{E402499C-0ED0-E649-A232-DFBB47FC04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67771" name="Group 475">
                <a:extLst>
                  <a:ext uri="{FF2B5EF4-FFF2-40B4-BE49-F238E27FC236}">
                    <a16:creationId xmlns:a16="http://schemas.microsoft.com/office/drawing/2014/main" id="{96409D14-8A47-934C-933C-FBE8B78702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67779" name="TextBox 476">
                  <a:extLst>
                    <a:ext uri="{FF2B5EF4-FFF2-40B4-BE49-F238E27FC236}">
                      <a16:creationId xmlns:a16="http://schemas.microsoft.com/office/drawing/2014/main" id="{24323229-360E-644F-B08F-55DCFCDDAF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7772" name="Group 478">
                <a:extLst>
                  <a:ext uri="{FF2B5EF4-FFF2-40B4-BE49-F238E27FC236}">
                    <a16:creationId xmlns:a16="http://schemas.microsoft.com/office/drawing/2014/main" id="{464A3024-C729-F041-804D-FACEA371F4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67777" name="TextBox 482">
                  <a:extLst>
                    <a:ext uri="{FF2B5EF4-FFF2-40B4-BE49-F238E27FC236}">
                      <a16:creationId xmlns:a16="http://schemas.microsoft.com/office/drawing/2014/main" id="{F9C44749-08D0-0649-B428-D22B471633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7773" name="Group 498">
                <a:extLst>
                  <a:ext uri="{FF2B5EF4-FFF2-40B4-BE49-F238E27FC236}">
                    <a16:creationId xmlns:a16="http://schemas.microsoft.com/office/drawing/2014/main" id="{5385CEA9-9A23-5542-BD89-D8BDEBC1CC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67775" name="TextBox 499">
                  <a:extLst>
                    <a:ext uri="{FF2B5EF4-FFF2-40B4-BE49-F238E27FC236}">
                      <a16:creationId xmlns:a16="http://schemas.microsoft.com/office/drawing/2014/main" id="{05DC9EF0-70EE-C74C-BC25-DA5BD3F0A6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67597" name="Group 132">
              <a:extLst>
                <a:ext uri="{FF2B5EF4-FFF2-40B4-BE49-F238E27FC236}">
                  <a16:creationId xmlns:a16="http://schemas.microsoft.com/office/drawing/2014/main" id="{F25FBF9B-BA7A-E542-9C3C-1D7A80BA7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67598" name="Group 6">
              <a:extLst>
                <a:ext uri="{FF2B5EF4-FFF2-40B4-BE49-F238E27FC236}">
                  <a16:creationId xmlns:a16="http://schemas.microsoft.com/office/drawing/2014/main" id="{B5E37314-E07F-9B4A-84B9-C3515C1565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67736" name="Group 55">
                <a:extLst>
                  <a:ext uri="{FF2B5EF4-FFF2-40B4-BE49-F238E27FC236}">
                    <a16:creationId xmlns:a16="http://schemas.microsoft.com/office/drawing/2014/main" id="{B30FFC06-0B4B-AF44-9785-865F0875AB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67757" name="TextBox 57">
                  <a:extLst>
                    <a:ext uri="{FF2B5EF4-FFF2-40B4-BE49-F238E27FC236}">
                      <a16:creationId xmlns:a16="http://schemas.microsoft.com/office/drawing/2014/main" id="{A86944CF-620B-4F4E-96B4-9E2633B059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67737" name="TextBox 59">
                <a:extLst>
                  <a:ext uri="{FF2B5EF4-FFF2-40B4-BE49-F238E27FC236}">
                    <a16:creationId xmlns:a16="http://schemas.microsoft.com/office/drawing/2014/main" id="{0C548589-BD27-D64F-A2FE-E1C9C27490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67599" name="Group 17">
              <a:extLst>
                <a:ext uri="{FF2B5EF4-FFF2-40B4-BE49-F238E27FC236}">
                  <a16:creationId xmlns:a16="http://schemas.microsoft.com/office/drawing/2014/main" id="{A54DDF39-9C52-F440-AA0B-358873E894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67730" name="Group 16">
                <a:extLst>
                  <a:ext uri="{FF2B5EF4-FFF2-40B4-BE49-F238E27FC236}">
                    <a16:creationId xmlns:a16="http://schemas.microsoft.com/office/drawing/2014/main" id="{37308278-6C25-BE4C-A1F0-02BE8C2A97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67734" name="TextBox 82">
                  <a:extLst>
                    <a:ext uri="{FF2B5EF4-FFF2-40B4-BE49-F238E27FC236}">
                      <a16:creationId xmlns:a16="http://schemas.microsoft.com/office/drawing/2014/main" id="{C932EF09-7FA4-2E44-AF4F-35A41139C7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7731" name="TextBox 87">
                <a:extLst>
                  <a:ext uri="{FF2B5EF4-FFF2-40B4-BE49-F238E27FC236}">
                    <a16:creationId xmlns:a16="http://schemas.microsoft.com/office/drawing/2014/main" id="{239D6EE6-4B4C-DF48-B7DC-6C28F1246C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600" name="Group 154">
              <a:extLst>
                <a:ext uri="{FF2B5EF4-FFF2-40B4-BE49-F238E27FC236}">
                  <a16:creationId xmlns:a16="http://schemas.microsoft.com/office/drawing/2014/main" id="{A72E2E84-0D81-944D-BA18-27F51EBAFD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67723" name="TextBox 155">
                <a:extLst>
                  <a:ext uri="{FF2B5EF4-FFF2-40B4-BE49-F238E27FC236}">
                    <a16:creationId xmlns:a16="http://schemas.microsoft.com/office/drawing/2014/main" id="{81675F28-6F08-4A4A-92B9-370505718F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726" name="TextBox 161">
                <a:extLst>
                  <a:ext uri="{FF2B5EF4-FFF2-40B4-BE49-F238E27FC236}">
                    <a16:creationId xmlns:a16="http://schemas.microsoft.com/office/drawing/2014/main" id="{C9D8D078-7E2D-9648-A2FB-8988BDD8D3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601" name="Group 138">
              <a:extLst>
                <a:ext uri="{FF2B5EF4-FFF2-40B4-BE49-F238E27FC236}">
                  <a16:creationId xmlns:a16="http://schemas.microsoft.com/office/drawing/2014/main" id="{C1F0B037-06EE-4A4F-B76D-CBE977B5B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67716" name="TextBox 139">
                <a:extLst>
                  <a:ext uri="{FF2B5EF4-FFF2-40B4-BE49-F238E27FC236}">
                    <a16:creationId xmlns:a16="http://schemas.microsoft.com/office/drawing/2014/main" id="{27D397C7-04A4-A841-A169-E326A962D0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719" name="TextBox 145">
                <a:extLst>
                  <a:ext uri="{FF2B5EF4-FFF2-40B4-BE49-F238E27FC236}">
                    <a16:creationId xmlns:a16="http://schemas.microsoft.com/office/drawing/2014/main" id="{42B289B3-A393-D244-87F6-4800BFCAF5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04" name="Group 37">
              <a:extLst>
                <a:ext uri="{FF2B5EF4-FFF2-40B4-BE49-F238E27FC236}">
                  <a16:creationId xmlns:a16="http://schemas.microsoft.com/office/drawing/2014/main" id="{72E7C312-0C4F-F048-A7B4-BD3090F9B1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7715" name="TextBox 36">
                <a:extLst>
                  <a:ext uri="{FF2B5EF4-FFF2-40B4-BE49-F238E27FC236}">
                    <a16:creationId xmlns:a16="http://schemas.microsoft.com/office/drawing/2014/main" id="{2BB2DDC5-37F9-C84C-84F6-B7B9DD8CEA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09" name="Group 186">
              <a:extLst>
                <a:ext uri="{FF2B5EF4-FFF2-40B4-BE49-F238E27FC236}">
                  <a16:creationId xmlns:a16="http://schemas.microsoft.com/office/drawing/2014/main" id="{6FD73EF8-6680-C043-826D-ECE92F0937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13" name="Group 23">
              <a:extLst>
                <a:ext uri="{FF2B5EF4-FFF2-40B4-BE49-F238E27FC236}">
                  <a16:creationId xmlns:a16="http://schemas.microsoft.com/office/drawing/2014/main" id="{595EC1E9-91B1-FF44-9349-B62D6DADE3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67699" name="Group 43">
                <a:extLst>
                  <a:ext uri="{FF2B5EF4-FFF2-40B4-BE49-F238E27FC236}">
                    <a16:creationId xmlns:a16="http://schemas.microsoft.com/office/drawing/2014/main" id="{F17119AE-A8F3-1A48-9E1C-6721D0610E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67707" name="Group 38">
                  <a:extLst>
                    <a:ext uri="{FF2B5EF4-FFF2-40B4-BE49-F238E27FC236}">
                      <a16:creationId xmlns:a16="http://schemas.microsoft.com/office/drawing/2014/main" id="{8C6D7D54-AC23-5248-8B68-2C52B7F102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67710" name="TextBox 39">
                    <a:extLst>
                      <a:ext uri="{FF2B5EF4-FFF2-40B4-BE49-F238E27FC236}">
                        <a16:creationId xmlns:a16="http://schemas.microsoft.com/office/drawing/2014/main" id="{AC1A8B45-6D2A-CC49-80EF-19DD662206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52591"/>
                    <a:ext cx="517487" cy="182573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67708" name="TextBox 41">
                  <a:extLst>
                    <a:ext uri="{FF2B5EF4-FFF2-40B4-BE49-F238E27FC236}">
                      <a16:creationId xmlns:a16="http://schemas.microsoft.com/office/drawing/2014/main" id="{F75B1A0D-7359-694B-A755-711BB10943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7703" name="Group 106">
                <a:extLst>
                  <a:ext uri="{FF2B5EF4-FFF2-40B4-BE49-F238E27FC236}">
                    <a16:creationId xmlns:a16="http://schemas.microsoft.com/office/drawing/2014/main" id="{3B47207F-9322-6F43-813F-B6A00D69EE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7706" name="TextBox 108">
                  <a:extLst>
                    <a:ext uri="{FF2B5EF4-FFF2-40B4-BE49-F238E27FC236}">
                      <a16:creationId xmlns:a16="http://schemas.microsoft.com/office/drawing/2014/main" id="{2A2ED7AE-AFB1-BA4B-B667-4B8774A051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15" name="Group 5">
              <a:extLst>
                <a:ext uri="{FF2B5EF4-FFF2-40B4-BE49-F238E27FC236}">
                  <a16:creationId xmlns:a16="http://schemas.microsoft.com/office/drawing/2014/main" id="{4CEF2B58-8FBA-9B43-8A61-2BF5974590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67697" name="TextBox 483">
                <a:extLst>
                  <a:ext uri="{FF2B5EF4-FFF2-40B4-BE49-F238E27FC236}">
                    <a16:creationId xmlns:a16="http://schemas.microsoft.com/office/drawing/2014/main" id="{AD29674A-A98F-1F4E-A3E7-32E4D962D7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7617" name="Group 32">
              <a:extLst>
                <a:ext uri="{FF2B5EF4-FFF2-40B4-BE49-F238E27FC236}">
                  <a16:creationId xmlns:a16="http://schemas.microsoft.com/office/drawing/2014/main" id="{C01EE2D8-02EB-D14E-837E-8860286B29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67689" name="Group 491">
                <a:extLst>
                  <a:ext uri="{FF2B5EF4-FFF2-40B4-BE49-F238E27FC236}">
                    <a16:creationId xmlns:a16="http://schemas.microsoft.com/office/drawing/2014/main" id="{608E11FE-A1B4-2C42-9C6D-4BCAEFE898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67695" name="TextBox 492">
                  <a:extLst>
                    <a:ext uri="{FF2B5EF4-FFF2-40B4-BE49-F238E27FC236}">
                      <a16:creationId xmlns:a16="http://schemas.microsoft.com/office/drawing/2014/main" id="{73885DC3-08B6-FA4A-AF62-89875A0EEC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7690" name="Group 494">
                <a:extLst>
                  <a:ext uri="{FF2B5EF4-FFF2-40B4-BE49-F238E27FC236}">
                    <a16:creationId xmlns:a16="http://schemas.microsoft.com/office/drawing/2014/main" id="{548C5692-C260-9A49-BA9A-7A7E6D173E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67693" name="TextBox 495">
                  <a:extLst>
                    <a:ext uri="{FF2B5EF4-FFF2-40B4-BE49-F238E27FC236}">
                      <a16:creationId xmlns:a16="http://schemas.microsoft.com/office/drawing/2014/main" id="{4005AA9D-CC33-AF4B-97D2-17AD8778B7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7691" name="TextBox 503">
                <a:extLst>
                  <a:ext uri="{FF2B5EF4-FFF2-40B4-BE49-F238E27FC236}">
                    <a16:creationId xmlns:a16="http://schemas.microsoft.com/office/drawing/2014/main" id="{6C532EDB-D580-E04C-822A-4E06B87498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621" name="TextBox 12">
              <a:extLst>
                <a:ext uri="{FF2B5EF4-FFF2-40B4-BE49-F238E27FC236}">
                  <a16:creationId xmlns:a16="http://schemas.microsoft.com/office/drawing/2014/main" id="{D8373EA3-CFB7-E948-B1E7-827DB25E9F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67622" name="Group 317">
              <a:extLst>
                <a:ext uri="{FF2B5EF4-FFF2-40B4-BE49-F238E27FC236}">
                  <a16:creationId xmlns:a16="http://schemas.microsoft.com/office/drawing/2014/main" id="{93DD5340-B8B5-394D-BDBF-853223815A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67672" name="Group 318">
                <a:extLst>
                  <a:ext uri="{FF2B5EF4-FFF2-40B4-BE49-F238E27FC236}">
                    <a16:creationId xmlns:a16="http://schemas.microsoft.com/office/drawing/2014/main" id="{A592AA50-DD43-8449-BEFA-8DBC52148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67681" name="Group 327">
                  <a:extLst>
                    <a:ext uri="{FF2B5EF4-FFF2-40B4-BE49-F238E27FC236}">
                      <a16:creationId xmlns:a16="http://schemas.microsoft.com/office/drawing/2014/main" id="{8E0BB3DA-5EA1-CA4F-8CFB-664D0CE3B8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67682" name="TextBox 7">
                    <a:extLst>
                      <a:ext uri="{FF2B5EF4-FFF2-40B4-BE49-F238E27FC236}">
                        <a16:creationId xmlns:a16="http://schemas.microsoft.com/office/drawing/2014/main" id="{1DE2B0E9-4DFF-5E41-AC70-697E05CC72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7684" name="TextBox 329">
                    <a:extLst>
                      <a:ext uri="{FF2B5EF4-FFF2-40B4-BE49-F238E27FC236}">
                        <a16:creationId xmlns:a16="http://schemas.microsoft.com/office/drawing/2014/main" id="{96FD83DA-D35A-114C-A5D2-B6BCD6E9C5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67685" name="Group 330">
                    <a:extLst>
                      <a:ext uri="{FF2B5EF4-FFF2-40B4-BE49-F238E27FC236}">
                        <a16:creationId xmlns:a16="http://schemas.microsoft.com/office/drawing/2014/main" id="{39994E2A-494B-4E42-904C-25F0FC5816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67687" name="TextBox 333">
                      <a:extLst>
                        <a:ext uri="{FF2B5EF4-FFF2-40B4-BE49-F238E27FC236}">
                          <a16:creationId xmlns:a16="http://schemas.microsoft.com/office/drawing/2014/main" id="{DE217EB7-4F50-2840-9C9C-B8D4FFA87E4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67686" name="TextBox 332">
                    <a:extLst>
                      <a:ext uri="{FF2B5EF4-FFF2-40B4-BE49-F238E27FC236}">
                        <a16:creationId xmlns:a16="http://schemas.microsoft.com/office/drawing/2014/main" id="{9D2B84D2-80B5-0948-A0F1-F3C6F07363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623" name="Group 11">
              <a:extLst>
                <a:ext uri="{FF2B5EF4-FFF2-40B4-BE49-F238E27FC236}">
                  <a16:creationId xmlns:a16="http://schemas.microsoft.com/office/drawing/2014/main" id="{BC8260CF-D35F-764E-BDF2-CB248739C2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28" name="Group 60">
              <a:extLst>
                <a:ext uri="{FF2B5EF4-FFF2-40B4-BE49-F238E27FC236}">
                  <a16:creationId xmlns:a16="http://schemas.microsoft.com/office/drawing/2014/main" id="{77BD63B1-F679-6F4B-8840-6C24F02428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7661" name="Group 53">
                <a:extLst>
                  <a:ext uri="{FF2B5EF4-FFF2-40B4-BE49-F238E27FC236}">
                    <a16:creationId xmlns:a16="http://schemas.microsoft.com/office/drawing/2014/main" id="{4D74441B-DCB0-6349-A3EB-23863CF1CC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67664" name="Group 52">
                  <a:extLst>
                    <a:ext uri="{FF2B5EF4-FFF2-40B4-BE49-F238E27FC236}">
                      <a16:creationId xmlns:a16="http://schemas.microsoft.com/office/drawing/2014/main" id="{11E2E51E-1894-A44E-8BEB-C7C0377878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67668" name="TextBox 122">
                    <a:extLst>
                      <a:ext uri="{FF2B5EF4-FFF2-40B4-BE49-F238E27FC236}">
                        <a16:creationId xmlns:a16="http://schemas.microsoft.com/office/drawing/2014/main" id="{F13468B9-9BAC-2A47-B96B-D40464525F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7665" name="TextBox 128">
                  <a:extLst>
                    <a:ext uri="{FF2B5EF4-FFF2-40B4-BE49-F238E27FC236}">
                      <a16:creationId xmlns:a16="http://schemas.microsoft.com/office/drawing/2014/main" id="{08BCCFE0-3CAD-F940-9F58-2E0134D13F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629" name="TextBox 359">
              <a:extLst>
                <a:ext uri="{FF2B5EF4-FFF2-40B4-BE49-F238E27FC236}">
                  <a16:creationId xmlns:a16="http://schemas.microsoft.com/office/drawing/2014/main" id="{B1387948-F411-3F45-818B-1ED69D5641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67630" name="Group 31">
              <a:extLst>
                <a:ext uri="{FF2B5EF4-FFF2-40B4-BE49-F238E27FC236}">
                  <a16:creationId xmlns:a16="http://schemas.microsoft.com/office/drawing/2014/main" id="{E9D8ED0B-AAE2-104B-BE25-593D352628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67651" name="Group 28">
                <a:extLst>
                  <a:ext uri="{FF2B5EF4-FFF2-40B4-BE49-F238E27FC236}">
                    <a16:creationId xmlns:a16="http://schemas.microsoft.com/office/drawing/2014/main" id="{1A52CB6F-82C9-114A-AF9B-471287C10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67654" name="Group 24">
                  <a:extLst>
                    <a:ext uri="{FF2B5EF4-FFF2-40B4-BE49-F238E27FC236}">
                      <a16:creationId xmlns:a16="http://schemas.microsoft.com/office/drawing/2014/main" id="{20BE78AB-4459-5749-B60D-80B965319F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67658" name="TextBox 171">
                    <a:extLst>
                      <a:ext uri="{FF2B5EF4-FFF2-40B4-BE49-F238E27FC236}">
                        <a16:creationId xmlns:a16="http://schemas.microsoft.com/office/drawing/2014/main" id="{272861D7-7A12-3E49-BAC3-297390193E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7655" name="TextBox 177">
                  <a:extLst>
                    <a:ext uri="{FF2B5EF4-FFF2-40B4-BE49-F238E27FC236}">
                      <a16:creationId xmlns:a16="http://schemas.microsoft.com/office/drawing/2014/main" id="{A8AAF1A1-22A0-6943-A041-E98746F4D4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32" name="Group 358">
              <a:extLst>
                <a:ext uri="{FF2B5EF4-FFF2-40B4-BE49-F238E27FC236}">
                  <a16:creationId xmlns:a16="http://schemas.microsoft.com/office/drawing/2014/main" id="{4D2ACF2C-D40F-9145-9EAF-10AEF018DA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67633" name="Group 377">
                <a:extLst>
                  <a:ext uri="{FF2B5EF4-FFF2-40B4-BE49-F238E27FC236}">
                    <a16:creationId xmlns:a16="http://schemas.microsoft.com/office/drawing/2014/main" id="{F4DE70AC-1FFA-5344-9EC2-E323F8ED6E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67638" name="TextBox 7">
                  <a:extLst>
                    <a:ext uri="{FF2B5EF4-FFF2-40B4-BE49-F238E27FC236}">
                      <a16:creationId xmlns:a16="http://schemas.microsoft.com/office/drawing/2014/main" id="{92E53A9A-3C76-AA4F-807A-1464757AC5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67639" name="Group 390">
                  <a:extLst>
                    <a:ext uri="{FF2B5EF4-FFF2-40B4-BE49-F238E27FC236}">
                      <a16:creationId xmlns:a16="http://schemas.microsoft.com/office/drawing/2014/main" id="{15790C97-1771-E04C-92A7-BBBDC2A39C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67640" name="TextBox 391">
                    <a:extLst>
                      <a:ext uri="{FF2B5EF4-FFF2-40B4-BE49-F238E27FC236}">
                        <a16:creationId xmlns:a16="http://schemas.microsoft.com/office/drawing/2014/main" id="{D275B6F0-79DC-EC44-863B-1352CB52D6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67634" name="TextBox 381">
                <a:extLst>
                  <a:ext uri="{FF2B5EF4-FFF2-40B4-BE49-F238E27FC236}">
                    <a16:creationId xmlns:a16="http://schemas.microsoft.com/office/drawing/2014/main" id="{FEF1D6DE-2532-5E4E-BCA4-AE861177AF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7636" name="TextBox 384">
                <a:extLst>
                  <a:ext uri="{FF2B5EF4-FFF2-40B4-BE49-F238E27FC236}">
                    <a16:creationId xmlns:a16="http://schemas.microsoft.com/office/drawing/2014/main" id="{60809254-31EF-824D-9C0F-0A5136A405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587" name="Group 404">
            <a:extLst>
              <a:ext uri="{FF2B5EF4-FFF2-40B4-BE49-F238E27FC236}">
                <a16:creationId xmlns:a16="http://schemas.microsoft.com/office/drawing/2014/main" id="{C66667FF-4762-1640-8A4B-E84BBAAD5B31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67590" name="TextBox 405">
              <a:extLst>
                <a:ext uri="{FF2B5EF4-FFF2-40B4-BE49-F238E27FC236}">
                  <a16:creationId xmlns:a16="http://schemas.microsoft.com/office/drawing/2014/main" id="{45FD30F0-B746-6646-B793-810FA9ABC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593" name="TextBox 411">
              <a:extLst>
                <a:ext uri="{FF2B5EF4-FFF2-40B4-BE49-F238E27FC236}">
                  <a16:creationId xmlns:a16="http://schemas.microsoft.com/office/drawing/2014/main" id="{13172202-C43F-B34D-B1AD-9C23DC54B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95" name="TextBox 413">
              <a:extLst>
                <a:ext uri="{FF2B5EF4-FFF2-40B4-BE49-F238E27FC236}">
                  <a16:creationId xmlns:a16="http://schemas.microsoft.com/office/drawing/2014/main" id="{5831E2C2-8854-B14E-A05E-52D4D469C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67588" name="TextBox 229">
            <a:extLst>
              <a:ext uri="{FF2B5EF4-FFF2-40B4-BE49-F238E27FC236}">
                <a16:creationId xmlns:a16="http://schemas.microsoft.com/office/drawing/2014/main" id="{B259EEB8-0AD5-C447-B9F9-3DB5769F0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1989" y="2244726"/>
            <a:ext cx="14446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Flags Write Enable</a:t>
            </a:r>
          </a:p>
        </p:txBody>
      </p:sp>
      <p:sp>
        <p:nvSpPr>
          <p:cNvPr id="226" name="Rounded Rectangle 225">
            <a:extLst>
              <a:ext uri="{FF2B5EF4-FFF2-40B4-BE49-F238E27FC236}">
                <a16:creationId xmlns:a16="http://schemas.microsoft.com/office/drawing/2014/main" id="{83D3748C-92EB-5544-A179-8C13BBA013ED}"/>
              </a:ext>
            </a:extLst>
          </p:cNvPr>
          <p:cNvSpPr/>
          <p:nvPr/>
        </p:nvSpPr>
        <p:spPr>
          <a:xfrm>
            <a:off x="7478714" y="2513013"/>
            <a:ext cx="395287" cy="34925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extBox 3">
            <a:extLst>
              <a:ext uri="{FF2B5EF4-FFF2-40B4-BE49-F238E27FC236}">
                <a16:creationId xmlns:a16="http://schemas.microsoft.com/office/drawing/2014/main" id="{128950EE-21FF-E041-A1CA-E406CC222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938214"/>
            <a:ext cx="7294562" cy="590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NOOP         NO OPeration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INPUTC       INPUT into Code memory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INPUTCF      INPUT into Code memory with oFfset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INPUTD       INPUT into Data memory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INPUTDF      INPUT into Data memory with oFfset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MOVE         MOVE the contents of one register into another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LOADI        LOAD Immediate value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LOADP        LOAD Pointer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ADD          ADD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ADDI         ADD an Immediate value to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SUB          SUBtract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SUBI         SUBtract an Immediate value from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         LOAD from a data memory address into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LOADF        LOAD with an oFfset specified by another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STORE        STORE a register into a data memory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STOREF       STORE with an oFfset specified by another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SHIFTL       SHIFT Left all bits in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SHIFTR       SHIFT Right all bits in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CMP          CoMPare the values in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JUMP         JUMP unconditionally to a specified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BRE          BRanch if Equal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BRZ          BRanch if Zero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BRNE         BRanch if Not Equal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BRNZ         BRanch if Not Zero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BRG          BRanch if Greater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BRGE         BRanch if Greater than or Equal </a:t>
            </a:r>
            <a:endParaRPr lang="en-US" altLang="en-US" sz="1800" b="0">
              <a:solidFill>
                <a:srgbClr val="FF0000"/>
              </a:solidFill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9634" name="Title 1">
            <a:extLst>
              <a:ext uri="{FF2B5EF4-FFF2-40B4-BE49-F238E27FC236}">
                <a16:creationId xmlns:a16="http://schemas.microsoft.com/office/drawing/2014/main" id="{CA03457F-C0D2-D444-A07B-611D94DCB9D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These 7 Instructions Use the Flags</a:t>
            </a: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7" name="Group 29">
            <a:extLst>
              <a:ext uri="{FF2B5EF4-FFF2-40B4-BE49-F238E27FC236}">
                <a16:creationId xmlns:a16="http://schemas.microsoft.com/office/drawing/2014/main" id="{BB46C53C-8158-8D42-9877-3F71E72C5AC0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70794" name="Group 49">
              <a:extLst>
                <a:ext uri="{FF2B5EF4-FFF2-40B4-BE49-F238E27FC236}">
                  <a16:creationId xmlns:a16="http://schemas.microsoft.com/office/drawing/2014/main" id="{214E29AC-0D79-4247-A4CE-AE832D9573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70960" name="Group 33">
                <a:extLst>
                  <a:ext uri="{FF2B5EF4-FFF2-40B4-BE49-F238E27FC236}">
                    <a16:creationId xmlns:a16="http://schemas.microsoft.com/office/drawing/2014/main" id="{CD01ECEE-4E51-D848-9913-E4F2EC46B8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71002" name="TextBox 467">
                  <a:extLst>
                    <a:ext uri="{FF2B5EF4-FFF2-40B4-BE49-F238E27FC236}">
                      <a16:creationId xmlns:a16="http://schemas.microsoft.com/office/drawing/2014/main" id="{86776D50-B998-B349-878A-96BD773CCA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961" name="Group 34">
                <a:extLst>
                  <a:ext uri="{FF2B5EF4-FFF2-40B4-BE49-F238E27FC236}">
                    <a16:creationId xmlns:a16="http://schemas.microsoft.com/office/drawing/2014/main" id="{93E5C0A4-749D-2A46-A72B-8C7788268D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71000" name="TextBox 469">
                  <a:extLst>
                    <a:ext uri="{FF2B5EF4-FFF2-40B4-BE49-F238E27FC236}">
                      <a16:creationId xmlns:a16="http://schemas.microsoft.com/office/drawing/2014/main" id="{6259DB9F-FEAD-6242-B9A4-61429B4931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0963" name="TextBox 472">
                <a:extLst>
                  <a:ext uri="{FF2B5EF4-FFF2-40B4-BE49-F238E27FC236}">
                    <a16:creationId xmlns:a16="http://schemas.microsoft.com/office/drawing/2014/main" id="{C920520B-0546-FB41-AC66-7884344FE6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70964" name="Group 441">
                <a:extLst>
                  <a:ext uri="{FF2B5EF4-FFF2-40B4-BE49-F238E27FC236}">
                    <a16:creationId xmlns:a16="http://schemas.microsoft.com/office/drawing/2014/main" id="{B53EAD02-7717-0842-ABB7-DE19A86401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70983" name="Group 450">
                  <a:extLst>
                    <a:ext uri="{FF2B5EF4-FFF2-40B4-BE49-F238E27FC236}">
                      <a16:creationId xmlns:a16="http://schemas.microsoft.com/office/drawing/2014/main" id="{01074194-10EA-E841-A8DA-4411255B38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70997" name="TextBox 464">
                    <a:extLst>
                      <a:ext uri="{FF2B5EF4-FFF2-40B4-BE49-F238E27FC236}">
                        <a16:creationId xmlns:a16="http://schemas.microsoft.com/office/drawing/2014/main" id="{A25F24D0-63FE-0345-882D-21682C1589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70999" name="TextBox 466">
                    <a:extLst>
                      <a:ext uri="{FF2B5EF4-FFF2-40B4-BE49-F238E27FC236}">
                        <a16:creationId xmlns:a16="http://schemas.microsoft.com/office/drawing/2014/main" id="{884C25A0-DAEC-004C-AEEF-C56BA6555E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70984" name="Group 451">
                  <a:extLst>
                    <a:ext uri="{FF2B5EF4-FFF2-40B4-BE49-F238E27FC236}">
                      <a16:creationId xmlns:a16="http://schemas.microsoft.com/office/drawing/2014/main" id="{163E1907-59F0-3944-9113-F1961638D4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70994" name="TextBox 461">
                    <a:extLst>
                      <a:ext uri="{FF2B5EF4-FFF2-40B4-BE49-F238E27FC236}">
                        <a16:creationId xmlns:a16="http://schemas.microsoft.com/office/drawing/2014/main" id="{BD7EDF46-1EA1-D94F-91FC-90C244909B7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70996" name="TextBox 463">
                    <a:extLst>
                      <a:ext uri="{FF2B5EF4-FFF2-40B4-BE49-F238E27FC236}">
                        <a16:creationId xmlns:a16="http://schemas.microsoft.com/office/drawing/2014/main" id="{F1BCDD9D-5D32-A84B-835E-667FA04C56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70985" name="Group 452">
                  <a:extLst>
                    <a:ext uri="{FF2B5EF4-FFF2-40B4-BE49-F238E27FC236}">
                      <a16:creationId xmlns:a16="http://schemas.microsoft.com/office/drawing/2014/main" id="{FCE74001-A729-6346-B203-845945086E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70991" name="TextBox 458">
                    <a:extLst>
                      <a:ext uri="{FF2B5EF4-FFF2-40B4-BE49-F238E27FC236}">
                        <a16:creationId xmlns:a16="http://schemas.microsoft.com/office/drawing/2014/main" id="{77912B09-A571-444F-A523-83EF1ED7C8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70993" name="TextBox 460">
                    <a:extLst>
                      <a:ext uri="{FF2B5EF4-FFF2-40B4-BE49-F238E27FC236}">
                        <a16:creationId xmlns:a16="http://schemas.microsoft.com/office/drawing/2014/main" id="{1691C870-4D3A-3A49-905B-F6D0BE6E29A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3483"/>
                  <a:ext cx="1498487" cy="204164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70987" name="Group 453">
                  <a:extLst>
                    <a:ext uri="{FF2B5EF4-FFF2-40B4-BE49-F238E27FC236}">
                      <a16:creationId xmlns:a16="http://schemas.microsoft.com/office/drawing/2014/main" id="{C73C6F87-512B-CE43-B5BD-EAB3FF892A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70988" name="TextBox 455">
                    <a:extLst>
                      <a:ext uri="{FF2B5EF4-FFF2-40B4-BE49-F238E27FC236}">
                        <a16:creationId xmlns:a16="http://schemas.microsoft.com/office/drawing/2014/main" id="{AAA3B459-0779-2D42-9EE1-ABEE3EE20C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70990" name="TextBox 457">
                    <a:extLst>
                      <a:ext uri="{FF2B5EF4-FFF2-40B4-BE49-F238E27FC236}">
                        <a16:creationId xmlns:a16="http://schemas.microsoft.com/office/drawing/2014/main" id="{38FD7DA9-512D-D649-99A5-E47C836476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70965" name="Group 44">
                <a:extLst>
                  <a:ext uri="{FF2B5EF4-FFF2-40B4-BE49-F238E27FC236}">
                    <a16:creationId xmlns:a16="http://schemas.microsoft.com/office/drawing/2014/main" id="{2E0C6568-11EB-8742-AAB2-9890C34A8A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70981" name="TextBox 443">
                  <a:extLst>
                    <a:ext uri="{FF2B5EF4-FFF2-40B4-BE49-F238E27FC236}">
                      <a16:creationId xmlns:a16="http://schemas.microsoft.com/office/drawing/2014/main" id="{3CB799AF-CC9F-A04B-B73E-4E00F8D04F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966" name="Group 48">
                <a:extLst>
                  <a:ext uri="{FF2B5EF4-FFF2-40B4-BE49-F238E27FC236}">
                    <a16:creationId xmlns:a16="http://schemas.microsoft.com/office/drawing/2014/main" id="{9A609406-41E5-444B-87F8-AA5E6B9E42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70979" name="TextBox 445">
                  <a:extLst>
                    <a:ext uri="{FF2B5EF4-FFF2-40B4-BE49-F238E27FC236}">
                      <a16:creationId xmlns:a16="http://schemas.microsoft.com/office/drawing/2014/main" id="{CA5D24EF-5F19-CB40-828E-E7454F34F9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967" name="TextBox 448">
                <a:extLst>
                  <a:ext uri="{FF2B5EF4-FFF2-40B4-BE49-F238E27FC236}">
                    <a16:creationId xmlns:a16="http://schemas.microsoft.com/office/drawing/2014/main" id="{3369C990-DB62-FA4E-BDB5-3FBF03C2DF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70968" name="TextBox 474">
                <a:extLst>
                  <a:ext uri="{FF2B5EF4-FFF2-40B4-BE49-F238E27FC236}">
                    <a16:creationId xmlns:a16="http://schemas.microsoft.com/office/drawing/2014/main" id="{01A0E3AB-DE31-B648-B7D9-BFE3DA4805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70969" name="Group 475">
                <a:extLst>
                  <a:ext uri="{FF2B5EF4-FFF2-40B4-BE49-F238E27FC236}">
                    <a16:creationId xmlns:a16="http://schemas.microsoft.com/office/drawing/2014/main" id="{53C1D61C-BC8B-AF44-B5F4-B781061516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70977" name="TextBox 476">
                  <a:extLst>
                    <a:ext uri="{FF2B5EF4-FFF2-40B4-BE49-F238E27FC236}">
                      <a16:creationId xmlns:a16="http://schemas.microsoft.com/office/drawing/2014/main" id="{A3083DED-E00C-5F49-A4FC-2995FDB163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970" name="Group 478">
                <a:extLst>
                  <a:ext uri="{FF2B5EF4-FFF2-40B4-BE49-F238E27FC236}">
                    <a16:creationId xmlns:a16="http://schemas.microsoft.com/office/drawing/2014/main" id="{D6A1D85A-4D20-2B46-8B12-5CEEC5AB60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70975" name="TextBox 482">
                  <a:extLst>
                    <a:ext uri="{FF2B5EF4-FFF2-40B4-BE49-F238E27FC236}">
                      <a16:creationId xmlns:a16="http://schemas.microsoft.com/office/drawing/2014/main" id="{04AC75EB-56EB-8B4B-A16F-0CCB30DD7B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971" name="Group 498">
                <a:extLst>
                  <a:ext uri="{FF2B5EF4-FFF2-40B4-BE49-F238E27FC236}">
                    <a16:creationId xmlns:a16="http://schemas.microsoft.com/office/drawing/2014/main" id="{72D14CF6-162D-164C-AF58-97862A75D2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70973" name="TextBox 499">
                  <a:extLst>
                    <a:ext uri="{FF2B5EF4-FFF2-40B4-BE49-F238E27FC236}">
                      <a16:creationId xmlns:a16="http://schemas.microsoft.com/office/drawing/2014/main" id="{7E0EDC11-901A-FD49-9EC1-AE664ADEEE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70795" name="Group 132">
              <a:extLst>
                <a:ext uri="{FF2B5EF4-FFF2-40B4-BE49-F238E27FC236}">
                  <a16:creationId xmlns:a16="http://schemas.microsoft.com/office/drawing/2014/main" id="{90711A45-709B-F145-AA09-C5A6CD099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70796" name="Group 6">
              <a:extLst>
                <a:ext uri="{FF2B5EF4-FFF2-40B4-BE49-F238E27FC236}">
                  <a16:creationId xmlns:a16="http://schemas.microsoft.com/office/drawing/2014/main" id="{F197C1C7-1F0A-ED44-903E-B8224BF95A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70934" name="Group 55">
                <a:extLst>
                  <a:ext uri="{FF2B5EF4-FFF2-40B4-BE49-F238E27FC236}">
                    <a16:creationId xmlns:a16="http://schemas.microsoft.com/office/drawing/2014/main" id="{8E8B01DE-8921-1845-8E1A-186A94E79C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70955" name="TextBox 57">
                  <a:extLst>
                    <a:ext uri="{FF2B5EF4-FFF2-40B4-BE49-F238E27FC236}">
                      <a16:creationId xmlns:a16="http://schemas.microsoft.com/office/drawing/2014/main" id="{DA9CAC85-6D83-5B4F-83C2-6F430CA46F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70935" name="TextBox 59">
                <a:extLst>
                  <a:ext uri="{FF2B5EF4-FFF2-40B4-BE49-F238E27FC236}">
                    <a16:creationId xmlns:a16="http://schemas.microsoft.com/office/drawing/2014/main" id="{B3FC3F07-BDA9-3549-8D65-18AFD5006A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70797" name="Group 17">
              <a:extLst>
                <a:ext uri="{FF2B5EF4-FFF2-40B4-BE49-F238E27FC236}">
                  <a16:creationId xmlns:a16="http://schemas.microsoft.com/office/drawing/2014/main" id="{85689C51-A6E4-5B4A-BA39-C1E6D332ED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70928" name="Group 16">
                <a:extLst>
                  <a:ext uri="{FF2B5EF4-FFF2-40B4-BE49-F238E27FC236}">
                    <a16:creationId xmlns:a16="http://schemas.microsoft.com/office/drawing/2014/main" id="{B3734F5F-8BB7-F04B-B268-ACB40CAB23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70932" name="TextBox 82">
                  <a:extLst>
                    <a:ext uri="{FF2B5EF4-FFF2-40B4-BE49-F238E27FC236}">
                      <a16:creationId xmlns:a16="http://schemas.microsoft.com/office/drawing/2014/main" id="{642598C7-3E38-C947-B94E-27CE2D8021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929" name="TextBox 87">
                <a:extLst>
                  <a:ext uri="{FF2B5EF4-FFF2-40B4-BE49-F238E27FC236}">
                    <a16:creationId xmlns:a16="http://schemas.microsoft.com/office/drawing/2014/main" id="{3F292706-8372-4440-A628-FB3FE75D2E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798" name="Group 154">
              <a:extLst>
                <a:ext uri="{FF2B5EF4-FFF2-40B4-BE49-F238E27FC236}">
                  <a16:creationId xmlns:a16="http://schemas.microsoft.com/office/drawing/2014/main" id="{9AFDF8CB-0D72-BE45-8FAF-18868FC8E8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70921" name="TextBox 155">
                <a:extLst>
                  <a:ext uri="{FF2B5EF4-FFF2-40B4-BE49-F238E27FC236}">
                    <a16:creationId xmlns:a16="http://schemas.microsoft.com/office/drawing/2014/main" id="{A866A956-0ED7-C048-9184-F172511837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924" name="TextBox 161">
                <a:extLst>
                  <a:ext uri="{FF2B5EF4-FFF2-40B4-BE49-F238E27FC236}">
                    <a16:creationId xmlns:a16="http://schemas.microsoft.com/office/drawing/2014/main" id="{4145E0B8-4E50-E146-88DD-C3C232C891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799" name="Group 138">
              <a:extLst>
                <a:ext uri="{FF2B5EF4-FFF2-40B4-BE49-F238E27FC236}">
                  <a16:creationId xmlns:a16="http://schemas.microsoft.com/office/drawing/2014/main" id="{87934C56-B474-C64B-924C-94AD3DC3A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70914" name="TextBox 139">
                <a:extLst>
                  <a:ext uri="{FF2B5EF4-FFF2-40B4-BE49-F238E27FC236}">
                    <a16:creationId xmlns:a16="http://schemas.microsoft.com/office/drawing/2014/main" id="{F823330B-3A9A-4E44-A559-A59A09764B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917" name="TextBox 145">
                <a:extLst>
                  <a:ext uri="{FF2B5EF4-FFF2-40B4-BE49-F238E27FC236}">
                    <a16:creationId xmlns:a16="http://schemas.microsoft.com/office/drawing/2014/main" id="{D8B77ED5-E55E-3449-A73B-3F4380F0CD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02" name="Group 37">
              <a:extLst>
                <a:ext uri="{FF2B5EF4-FFF2-40B4-BE49-F238E27FC236}">
                  <a16:creationId xmlns:a16="http://schemas.microsoft.com/office/drawing/2014/main" id="{3475E819-1B53-8246-9D2D-6933FC72B5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0913" name="TextBox 36">
                <a:extLst>
                  <a:ext uri="{FF2B5EF4-FFF2-40B4-BE49-F238E27FC236}">
                    <a16:creationId xmlns:a16="http://schemas.microsoft.com/office/drawing/2014/main" id="{A2A4D198-3970-B742-BEA0-95B355A9E3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07" name="Group 186">
              <a:extLst>
                <a:ext uri="{FF2B5EF4-FFF2-40B4-BE49-F238E27FC236}">
                  <a16:creationId xmlns:a16="http://schemas.microsoft.com/office/drawing/2014/main" id="{419C08DD-8025-0F46-99A5-9FC396BA08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11" name="Group 23">
              <a:extLst>
                <a:ext uri="{FF2B5EF4-FFF2-40B4-BE49-F238E27FC236}">
                  <a16:creationId xmlns:a16="http://schemas.microsoft.com/office/drawing/2014/main" id="{35BA6989-631A-BA4E-B703-20FA0D6B8D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70897" name="Group 43">
                <a:extLst>
                  <a:ext uri="{FF2B5EF4-FFF2-40B4-BE49-F238E27FC236}">
                    <a16:creationId xmlns:a16="http://schemas.microsoft.com/office/drawing/2014/main" id="{C24099C7-D63C-A94B-B478-D071803379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70905" name="Group 38">
                  <a:extLst>
                    <a:ext uri="{FF2B5EF4-FFF2-40B4-BE49-F238E27FC236}">
                      <a16:creationId xmlns:a16="http://schemas.microsoft.com/office/drawing/2014/main" id="{A5542E8E-3ECD-2648-A405-921ADB3BE59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70908" name="TextBox 39">
                    <a:extLst>
                      <a:ext uri="{FF2B5EF4-FFF2-40B4-BE49-F238E27FC236}">
                        <a16:creationId xmlns:a16="http://schemas.microsoft.com/office/drawing/2014/main" id="{6951DE2A-403D-B542-94FC-C5C009DBB4B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51004"/>
                    <a:ext cx="517487" cy="184160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70906" name="TextBox 41">
                  <a:extLst>
                    <a:ext uri="{FF2B5EF4-FFF2-40B4-BE49-F238E27FC236}">
                      <a16:creationId xmlns:a16="http://schemas.microsoft.com/office/drawing/2014/main" id="{474F395C-8EFB-E142-8607-B89412BED85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901" name="Group 106">
                <a:extLst>
                  <a:ext uri="{FF2B5EF4-FFF2-40B4-BE49-F238E27FC236}">
                    <a16:creationId xmlns:a16="http://schemas.microsoft.com/office/drawing/2014/main" id="{32F4B6D7-C5D8-B742-BA42-68717CE39F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70904" name="TextBox 108">
                  <a:extLst>
                    <a:ext uri="{FF2B5EF4-FFF2-40B4-BE49-F238E27FC236}">
                      <a16:creationId xmlns:a16="http://schemas.microsoft.com/office/drawing/2014/main" id="{40404042-EDFC-0549-9864-5C09ABAB41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13" name="Group 5">
              <a:extLst>
                <a:ext uri="{FF2B5EF4-FFF2-40B4-BE49-F238E27FC236}">
                  <a16:creationId xmlns:a16="http://schemas.microsoft.com/office/drawing/2014/main" id="{AA9A5A61-7B1C-1F46-9055-03A6A499D7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70895" name="TextBox 483">
                <a:extLst>
                  <a:ext uri="{FF2B5EF4-FFF2-40B4-BE49-F238E27FC236}">
                    <a16:creationId xmlns:a16="http://schemas.microsoft.com/office/drawing/2014/main" id="{1C303ED2-4814-BB40-BC6A-191CCA2B35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0815" name="Group 32">
              <a:extLst>
                <a:ext uri="{FF2B5EF4-FFF2-40B4-BE49-F238E27FC236}">
                  <a16:creationId xmlns:a16="http://schemas.microsoft.com/office/drawing/2014/main" id="{805B6450-603B-4F45-BCCC-C6F01D01E3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70887" name="Group 491">
                <a:extLst>
                  <a:ext uri="{FF2B5EF4-FFF2-40B4-BE49-F238E27FC236}">
                    <a16:creationId xmlns:a16="http://schemas.microsoft.com/office/drawing/2014/main" id="{70FEB403-F2A7-FE4E-B991-8BDD114D68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70893" name="TextBox 492">
                  <a:extLst>
                    <a:ext uri="{FF2B5EF4-FFF2-40B4-BE49-F238E27FC236}">
                      <a16:creationId xmlns:a16="http://schemas.microsoft.com/office/drawing/2014/main" id="{52F26B03-BD7B-A446-B114-22B6E3C80D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888" name="Group 494">
                <a:extLst>
                  <a:ext uri="{FF2B5EF4-FFF2-40B4-BE49-F238E27FC236}">
                    <a16:creationId xmlns:a16="http://schemas.microsoft.com/office/drawing/2014/main" id="{2157EE0A-A469-334E-9ACD-0680969F8F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70891" name="TextBox 495">
                  <a:extLst>
                    <a:ext uri="{FF2B5EF4-FFF2-40B4-BE49-F238E27FC236}">
                      <a16:creationId xmlns:a16="http://schemas.microsoft.com/office/drawing/2014/main" id="{929B5AE6-F1B1-F042-957D-EABEA63BA6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889" name="TextBox 503">
                <a:extLst>
                  <a:ext uri="{FF2B5EF4-FFF2-40B4-BE49-F238E27FC236}">
                    <a16:creationId xmlns:a16="http://schemas.microsoft.com/office/drawing/2014/main" id="{7BC9EF1E-4785-3443-812D-9DC7E0AA55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0819" name="TextBox 12">
              <a:extLst>
                <a:ext uri="{FF2B5EF4-FFF2-40B4-BE49-F238E27FC236}">
                  <a16:creationId xmlns:a16="http://schemas.microsoft.com/office/drawing/2014/main" id="{F90E47DF-6CC0-3645-9EAA-E1B393F89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70820" name="Group 317">
              <a:extLst>
                <a:ext uri="{FF2B5EF4-FFF2-40B4-BE49-F238E27FC236}">
                  <a16:creationId xmlns:a16="http://schemas.microsoft.com/office/drawing/2014/main" id="{8B0CCBF1-92A7-8447-AB58-1F9653C12A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70870" name="Group 318">
                <a:extLst>
                  <a:ext uri="{FF2B5EF4-FFF2-40B4-BE49-F238E27FC236}">
                    <a16:creationId xmlns:a16="http://schemas.microsoft.com/office/drawing/2014/main" id="{FC15F001-3CAA-2548-A572-5FCD1ABBD0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70879" name="Group 327">
                  <a:extLst>
                    <a:ext uri="{FF2B5EF4-FFF2-40B4-BE49-F238E27FC236}">
                      <a16:creationId xmlns:a16="http://schemas.microsoft.com/office/drawing/2014/main" id="{5C44C0BB-67C3-7549-8458-CCA200DD87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70880" name="TextBox 7">
                    <a:extLst>
                      <a:ext uri="{FF2B5EF4-FFF2-40B4-BE49-F238E27FC236}">
                        <a16:creationId xmlns:a16="http://schemas.microsoft.com/office/drawing/2014/main" id="{C7C20846-5E8B-424A-AC90-ED39A802E7F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70882" name="TextBox 329">
                    <a:extLst>
                      <a:ext uri="{FF2B5EF4-FFF2-40B4-BE49-F238E27FC236}">
                        <a16:creationId xmlns:a16="http://schemas.microsoft.com/office/drawing/2014/main" id="{7A4DE774-53DB-424D-9AF7-15606AE4578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70883" name="Group 330">
                    <a:extLst>
                      <a:ext uri="{FF2B5EF4-FFF2-40B4-BE49-F238E27FC236}">
                        <a16:creationId xmlns:a16="http://schemas.microsoft.com/office/drawing/2014/main" id="{025A3143-1CB8-A443-B3F7-95C6BA43667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70885" name="TextBox 333">
                      <a:extLst>
                        <a:ext uri="{FF2B5EF4-FFF2-40B4-BE49-F238E27FC236}">
                          <a16:creationId xmlns:a16="http://schemas.microsoft.com/office/drawing/2014/main" id="{A7001800-F78C-4A4F-8BE1-670874280C6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70884" name="TextBox 332">
                    <a:extLst>
                      <a:ext uri="{FF2B5EF4-FFF2-40B4-BE49-F238E27FC236}">
                        <a16:creationId xmlns:a16="http://schemas.microsoft.com/office/drawing/2014/main" id="{07A73819-F9F4-104E-BD54-04F2AC5B27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821" name="Group 11">
              <a:extLst>
                <a:ext uri="{FF2B5EF4-FFF2-40B4-BE49-F238E27FC236}">
                  <a16:creationId xmlns:a16="http://schemas.microsoft.com/office/drawing/2014/main" id="{A76A0F2E-E43C-E14F-92BD-9BA83EC35A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26" name="Group 60">
              <a:extLst>
                <a:ext uri="{FF2B5EF4-FFF2-40B4-BE49-F238E27FC236}">
                  <a16:creationId xmlns:a16="http://schemas.microsoft.com/office/drawing/2014/main" id="{CF02E934-F823-4D48-BE1B-1F12B594FD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59" name="Group 53">
                <a:extLst>
                  <a:ext uri="{FF2B5EF4-FFF2-40B4-BE49-F238E27FC236}">
                    <a16:creationId xmlns:a16="http://schemas.microsoft.com/office/drawing/2014/main" id="{E2FD3FC3-E0AA-BA43-8212-8E28136021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70862" name="Group 52">
                  <a:extLst>
                    <a:ext uri="{FF2B5EF4-FFF2-40B4-BE49-F238E27FC236}">
                      <a16:creationId xmlns:a16="http://schemas.microsoft.com/office/drawing/2014/main" id="{86F8CBED-362D-B241-9B44-0C9544E196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70866" name="TextBox 122">
                    <a:extLst>
                      <a:ext uri="{FF2B5EF4-FFF2-40B4-BE49-F238E27FC236}">
                        <a16:creationId xmlns:a16="http://schemas.microsoft.com/office/drawing/2014/main" id="{3222CA90-009D-374D-85F2-F4D5EABAFF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0863" name="TextBox 128">
                  <a:extLst>
                    <a:ext uri="{FF2B5EF4-FFF2-40B4-BE49-F238E27FC236}">
                      <a16:creationId xmlns:a16="http://schemas.microsoft.com/office/drawing/2014/main" id="{5BBF912C-98AD-0445-83D8-30488926F0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827" name="TextBox 359">
              <a:extLst>
                <a:ext uri="{FF2B5EF4-FFF2-40B4-BE49-F238E27FC236}">
                  <a16:creationId xmlns:a16="http://schemas.microsoft.com/office/drawing/2014/main" id="{609D0501-4555-1043-8A82-242E01DA1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70828" name="Group 31">
              <a:extLst>
                <a:ext uri="{FF2B5EF4-FFF2-40B4-BE49-F238E27FC236}">
                  <a16:creationId xmlns:a16="http://schemas.microsoft.com/office/drawing/2014/main" id="{CD68926B-0D46-4148-8F6D-848B0A1347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70849" name="Group 28">
                <a:extLst>
                  <a:ext uri="{FF2B5EF4-FFF2-40B4-BE49-F238E27FC236}">
                    <a16:creationId xmlns:a16="http://schemas.microsoft.com/office/drawing/2014/main" id="{60B148EF-9184-A04B-8A6A-1AEE64F044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70852" name="Group 24">
                  <a:extLst>
                    <a:ext uri="{FF2B5EF4-FFF2-40B4-BE49-F238E27FC236}">
                      <a16:creationId xmlns:a16="http://schemas.microsoft.com/office/drawing/2014/main" id="{D305F428-C380-8848-BE10-3C76A2998B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70856" name="TextBox 171">
                    <a:extLst>
                      <a:ext uri="{FF2B5EF4-FFF2-40B4-BE49-F238E27FC236}">
                        <a16:creationId xmlns:a16="http://schemas.microsoft.com/office/drawing/2014/main" id="{D172948B-FDB5-E448-A830-0D1677F889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0853" name="TextBox 177">
                  <a:extLst>
                    <a:ext uri="{FF2B5EF4-FFF2-40B4-BE49-F238E27FC236}">
                      <a16:creationId xmlns:a16="http://schemas.microsoft.com/office/drawing/2014/main" id="{BA6DDE0A-E1A5-1A4B-86D9-A412208FE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30" name="Group 358">
              <a:extLst>
                <a:ext uri="{FF2B5EF4-FFF2-40B4-BE49-F238E27FC236}">
                  <a16:creationId xmlns:a16="http://schemas.microsoft.com/office/drawing/2014/main" id="{F0EB431F-BF3B-ED4E-AFD9-C46E5FE02F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70831" name="Group 377">
                <a:extLst>
                  <a:ext uri="{FF2B5EF4-FFF2-40B4-BE49-F238E27FC236}">
                    <a16:creationId xmlns:a16="http://schemas.microsoft.com/office/drawing/2014/main" id="{A57938F1-584A-164B-B64D-D367CBE749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70836" name="TextBox 7">
                  <a:extLst>
                    <a:ext uri="{FF2B5EF4-FFF2-40B4-BE49-F238E27FC236}">
                      <a16:creationId xmlns:a16="http://schemas.microsoft.com/office/drawing/2014/main" id="{3656238E-FD4B-4E4F-AFFF-8E7F2F3435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70837" name="Group 390">
                  <a:extLst>
                    <a:ext uri="{FF2B5EF4-FFF2-40B4-BE49-F238E27FC236}">
                      <a16:creationId xmlns:a16="http://schemas.microsoft.com/office/drawing/2014/main" id="{C0A68A20-CA8B-6F4B-848C-00B13051CB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70838" name="TextBox 391">
                    <a:extLst>
                      <a:ext uri="{FF2B5EF4-FFF2-40B4-BE49-F238E27FC236}">
                        <a16:creationId xmlns:a16="http://schemas.microsoft.com/office/drawing/2014/main" id="{82C76FB7-F4C4-E945-B86C-988D071FE0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70832" name="TextBox 381">
                <a:extLst>
                  <a:ext uri="{FF2B5EF4-FFF2-40B4-BE49-F238E27FC236}">
                    <a16:creationId xmlns:a16="http://schemas.microsoft.com/office/drawing/2014/main" id="{A7C0B9B2-E54E-E54F-A08D-24C2F5B83B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0834" name="TextBox 384">
                <a:extLst>
                  <a:ext uri="{FF2B5EF4-FFF2-40B4-BE49-F238E27FC236}">
                    <a16:creationId xmlns:a16="http://schemas.microsoft.com/office/drawing/2014/main" id="{5271E764-D5BB-B049-9432-A4CFD21788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659" name="Group 223">
            <a:extLst>
              <a:ext uri="{FF2B5EF4-FFF2-40B4-BE49-F238E27FC236}">
                <a16:creationId xmlns:a16="http://schemas.microsoft.com/office/drawing/2014/main" id="{C207A7DF-C581-C249-8126-804D8FF41266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70669" name="Group 225">
              <a:extLst>
                <a:ext uri="{FF2B5EF4-FFF2-40B4-BE49-F238E27FC236}">
                  <a16:creationId xmlns:a16="http://schemas.microsoft.com/office/drawing/2014/main" id="{3484D3CD-252B-F344-BFF0-CEEA3E2C45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70792" name="TextBox 380">
                <a:extLst>
                  <a:ext uri="{FF2B5EF4-FFF2-40B4-BE49-F238E27FC236}">
                    <a16:creationId xmlns:a16="http://schemas.microsoft.com/office/drawing/2014/main" id="{321F54E4-B05B-C24A-A4D3-4651901B87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70" name="Group 226">
              <a:extLst>
                <a:ext uri="{FF2B5EF4-FFF2-40B4-BE49-F238E27FC236}">
                  <a16:creationId xmlns:a16="http://schemas.microsoft.com/office/drawing/2014/main" id="{FF24FF42-782B-D54B-8B43-8002F2A11A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91" name="TextBox 379">
                <a:extLst>
                  <a:ext uri="{FF2B5EF4-FFF2-40B4-BE49-F238E27FC236}">
                    <a16:creationId xmlns:a16="http://schemas.microsoft.com/office/drawing/2014/main" id="{71C7ACD3-5A04-4843-8652-4D30ACA38C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71" name="Group 227">
              <a:extLst>
                <a:ext uri="{FF2B5EF4-FFF2-40B4-BE49-F238E27FC236}">
                  <a16:creationId xmlns:a16="http://schemas.microsoft.com/office/drawing/2014/main" id="{AABE4429-1128-5748-B034-87C913C1D9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89" name="TextBox 376">
                <a:extLst>
                  <a:ext uri="{FF2B5EF4-FFF2-40B4-BE49-F238E27FC236}">
                    <a16:creationId xmlns:a16="http://schemas.microsoft.com/office/drawing/2014/main" id="{8F1089D7-D337-5E42-B8EF-4AD3538512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72" name="Group 228">
              <a:extLst>
                <a:ext uri="{FF2B5EF4-FFF2-40B4-BE49-F238E27FC236}">
                  <a16:creationId xmlns:a16="http://schemas.microsoft.com/office/drawing/2014/main" id="{6CF55307-5144-A14F-A0A9-15BB0D156B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87" name="TextBox 374">
                <a:extLst>
                  <a:ext uri="{FF2B5EF4-FFF2-40B4-BE49-F238E27FC236}">
                    <a16:creationId xmlns:a16="http://schemas.microsoft.com/office/drawing/2014/main" id="{4F0C74A5-BED9-104B-845D-E7AC466D6E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70673" name="Group 229">
              <a:extLst>
                <a:ext uri="{FF2B5EF4-FFF2-40B4-BE49-F238E27FC236}">
                  <a16:creationId xmlns:a16="http://schemas.microsoft.com/office/drawing/2014/main" id="{2D33EA85-748B-434C-997F-9955CE0DF2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85" name="TextBox 372">
                <a:extLst>
                  <a:ext uri="{FF2B5EF4-FFF2-40B4-BE49-F238E27FC236}">
                    <a16:creationId xmlns:a16="http://schemas.microsoft.com/office/drawing/2014/main" id="{2ACF2752-B4BA-5546-8CE7-463C09A0BB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70674" name="Group 230">
              <a:extLst>
                <a:ext uri="{FF2B5EF4-FFF2-40B4-BE49-F238E27FC236}">
                  <a16:creationId xmlns:a16="http://schemas.microsoft.com/office/drawing/2014/main" id="{E935E3B2-9D6B-CF4E-A2B4-700B0C2A17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83" name="TextBox 370">
                <a:extLst>
                  <a:ext uri="{FF2B5EF4-FFF2-40B4-BE49-F238E27FC236}">
                    <a16:creationId xmlns:a16="http://schemas.microsoft.com/office/drawing/2014/main" id="{2C2397CF-E0C4-AC45-8FDF-C01E976ABA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70675" name="Group 232">
              <a:extLst>
                <a:ext uri="{FF2B5EF4-FFF2-40B4-BE49-F238E27FC236}">
                  <a16:creationId xmlns:a16="http://schemas.microsoft.com/office/drawing/2014/main" id="{3FED91DA-6414-D649-A5D8-9EA1D33D1F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70780" name="TextBox 367">
                <a:extLst>
                  <a:ext uri="{FF2B5EF4-FFF2-40B4-BE49-F238E27FC236}">
                    <a16:creationId xmlns:a16="http://schemas.microsoft.com/office/drawing/2014/main" id="{DBBDE854-992A-864F-9B70-D06F3AC32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76" name="Group 233">
              <a:extLst>
                <a:ext uri="{FF2B5EF4-FFF2-40B4-BE49-F238E27FC236}">
                  <a16:creationId xmlns:a16="http://schemas.microsoft.com/office/drawing/2014/main" id="{AD0044C5-5D02-194A-AF77-2D1891F68F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79" name="TextBox 366">
                <a:extLst>
                  <a:ext uri="{FF2B5EF4-FFF2-40B4-BE49-F238E27FC236}">
                    <a16:creationId xmlns:a16="http://schemas.microsoft.com/office/drawing/2014/main" id="{C432A038-363D-3E4D-A679-D78071A668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70677" name="Group 234">
              <a:extLst>
                <a:ext uri="{FF2B5EF4-FFF2-40B4-BE49-F238E27FC236}">
                  <a16:creationId xmlns:a16="http://schemas.microsoft.com/office/drawing/2014/main" id="{E784DC32-9F9C-E740-B546-92A9EBCC22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77" name="TextBox 364">
                <a:extLst>
                  <a:ext uri="{FF2B5EF4-FFF2-40B4-BE49-F238E27FC236}">
                    <a16:creationId xmlns:a16="http://schemas.microsoft.com/office/drawing/2014/main" id="{973A8318-9E96-8444-86C0-6E6F930087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70678" name="Group 236">
              <a:extLst>
                <a:ext uri="{FF2B5EF4-FFF2-40B4-BE49-F238E27FC236}">
                  <a16:creationId xmlns:a16="http://schemas.microsoft.com/office/drawing/2014/main" id="{0CFC4920-D232-1541-8590-5DECC29A0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73" name="TextBox 360">
                <a:extLst>
                  <a:ext uri="{FF2B5EF4-FFF2-40B4-BE49-F238E27FC236}">
                    <a16:creationId xmlns:a16="http://schemas.microsoft.com/office/drawing/2014/main" id="{B739C5D1-1A5A-D846-816C-3684BF8C08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75" name="TextBox 362">
                <a:extLst>
                  <a:ext uri="{FF2B5EF4-FFF2-40B4-BE49-F238E27FC236}">
                    <a16:creationId xmlns:a16="http://schemas.microsoft.com/office/drawing/2014/main" id="{92626E78-3469-804C-8CD8-99AE783816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70679" name="TextBox 237">
              <a:extLst>
                <a:ext uri="{FF2B5EF4-FFF2-40B4-BE49-F238E27FC236}">
                  <a16:creationId xmlns:a16="http://schemas.microsoft.com/office/drawing/2014/main" id="{77E2D48D-A81B-974A-BEE4-3DBC27D5D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0681" name="Group 239">
              <a:extLst>
                <a:ext uri="{FF2B5EF4-FFF2-40B4-BE49-F238E27FC236}">
                  <a16:creationId xmlns:a16="http://schemas.microsoft.com/office/drawing/2014/main" id="{DA045B4C-FC3F-3D4D-A0AA-94766361E2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69" name="TextBox 353">
                <a:extLst>
                  <a:ext uri="{FF2B5EF4-FFF2-40B4-BE49-F238E27FC236}">
                    <a16:creationId xmlns:a16="http://schemas.microsoft.com/office/drawing/2014/main" id="{4CD35C38-B0DF-2641-A611-E7F222E414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71" name="TextBox 356">
                <a:extLst>
                  <a:ext uri="{FF2B5EF4-FFF2-40B4-BE49-F238E27FC236}">
                    <a16:creationId xmlns:a16="http://schemas.microsoft.com/office/drawing/2014/main" id="{2DE95670-8329-8D41-9D05-DDCD7A31DA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82" name="Group 240">
              <a:extLst>
                <a:ext uri="{FF2B5EF4-FFF2-40B4-BE49-F238E27FC236}">
                  <a16:creationId xmlns:a16="http://schemas.microsoft.com/office/drawing/2014/main" id="{E2B32AAA-2FE0-D743-ABAC-FED533BB9D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63" name="TextBox 347">
                <a:extLst>
                  <a:ext uri="{FF2B5EF4-FFF2-40B4-BE49-F238E27FC236}">
                    <a16:creationId xmlns:a16="http://schemas.microsoft.com/office/drawing/2014/main" id="{F508654C-ECF4-2641-96CF-D09A1C4141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65" name="TextBox 349">
                <a:extLst>
                  <a:ext uri="{FF2B5EF4-FFF2-40B4-BE49-F238E27FC236}">
                    <a16:creationId xmlns:a16="http://schemas.microsoft.com/office/drawing/2014/main" id="{F7E26E2D-ECC0-8F45-B0BB-F34F38E4C9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83" name="Group 241">
              <a:extLst>
                <a:ext uri="{FF2B5EF4-FFF2-40B4-BE49-F238E27FC236}">
                  <a16:creationId xmlns:a16="http://schemas.microsoft.com/office/drawing/2014/main" id="{4C0CCE6D-17CB-F64B-B12E-FF7110AF45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59" name="TextBox 343">
                <a:extLst>
                  <a:ext uri="{FF2B5EF4-FFF2-40B4-BE49-F238E27FC236}">
                    <a16:creationId xmlns:a16="http://schemas.microsoft.com/office/drawing/2014/main" id="{D0E603D0-24A4-1F45-9F73-080065816E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84" name="Group 243">
              <a:extLst>
                <a:ext uri="{FF2B5EF4-FFF2-40B4-BE49-F238E27FC236}">
                  <a16:creationId xmlns:a16="http://schemas.microsoft.com/office/drawing/2014/main" id="{53544392-1514-CC4C-A415-0DB00AB6D8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57" name="TextBox 341">
                <a:extLst>
                  <a:ext uri="{FF2B5EF4-FFF2-40B4-BE49-F238E27FC236}">
                    <a16:creationId xmlns:a16="http://schemas.microsoft.com/office/drawing/2014/main" id="{9C66662D-F709-3D4A-9E8D-482CF16086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85" name="Group 244">
              <a:extLst>
                <a:ext uri="{FF2B5EF4-FFF2-40B4-BE49-F238E27FC236}">
                  <a16:creationId xmlns:a16="http://schemas.microsoft.com/office/drawing/2014/main" id="{E4EA0847-F1E0-0A41-BA07-D08745DE24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55" name="TextBox 339">
                <a:extLst>
                  <a:ext uri="{FF2B5EF4-FFF2-40B4-BE49-F238E27FC236}">
                    <a16:creationId xmlns:a16="http://schemas.microsoft.com/office/drawing/2014/main" id="{3F620E30-998E-F849-8FA8-96D22B1C39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86" name="Group 245">
              <a:extLst>
                <a:ext uri="{FF2B5EF4-FFF2-40B4-BE49-F238E27FC236}">
                  <a16:creationId xmlns:a16="http://schemas.microsoft.com/office/drawing/2014/main" id="{D5E15D5B-8AB2-254F-91F5-DF24ECAEBF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70752" name="TextBox 335">
                <a:extLst>
                  <a:ext uri="{FF2B5EF4-FFF2-40B4-BE49-F238E27FC236}">
                    <a16:creationId xmlns:a16="http://schemas.microsoft.com/office/drawing/2014/main" id="{737CF5AA-7E3F-104D-8F4F-A1FD0B64CA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87" name="Group 249">
              <a:extLst>
                <a:ext uri="{FF2B5EF4-FFF2-40B4-BE49-F238E27FC236}">
                  <a16:creationId xmlns:a16="http://schemas.microsoft.com/office/drawing/2014/main" id="{E8488DF2-FF2F-8242-B3F8-F6C0518527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51" name="TextBox 316">
                <a:extLst>
                  <a:ext uri="{FF2B5EF4-FFF2-40B4-BE49-F238E27FC236}">
                    <a16:creationId xmlns:a16="http://schemas.microsoft.com/office/drawing/2014/main" id="{ADD81727-2E77-CA4E-A790-7209ED7C33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88" name="Group 251">
              <a:extLst>
                <a:ext uri="{FF2B5EF4-FFF2-40B4-BE49-F238E27FC236}">
                  <a16:creationId xmlns:a16="http://schemas.microsoft.com/office/drawing/2014/main" id="{E9F530EA-D8C6-384D-B4C1-51C0746D7F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49" name="TextBox 314">
                <a:extLst>
                  <a:ext uri="{FF2B5EF4-FFF2-40B4-BE49-F238E27FC236}">
                    <a16:creationId xmlns:a16="http://schemas.microsoft.com/office/drawing/2014/main" id="{3570AD57-2B79-8B42-97BB-5E2AD41A8B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89" name="Group 252">
              <a:extLst>
                <a:ext uri="{FF2B5EF4-FFF2-40B4-BE49-F238E27FC236}">
                  <a16:creationId xmlns:a16="http://schemas.microsoft.com/office/drawing/2014/main" id="{163C5363-1716-714D-8FDE-64E3B19B69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47" name="TextBox 312">
                <a:extLst>
                  <a:ext uri="{FF2B5EF4-FFF2-40B4-BE49-F238E27FC236}">
                    <a16:creationId xmlns:a16="http://schemas.microsoft.com/office/drawing/2014/main" id="{1684DB45-1E71-B74E-995B-32349BE6AD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90" name="Group 253">
              <a:extLst>
                <a:ext uri="{FF2B5EF4-FFF2-40B4-BE49-F238E27FC236}">
                  <a16:creationId xmlns:a16="http://schemas.microsoft.com/office/drawing/2014/main" id="{60B86914-0177-E84A-AE26-EF1179D211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45" name="TextBox 310">
                <a:extLst>
                  <a:ext uri="{FF2B5EF4-FFF2-40B4-BE49-F238E27FC236}">
                    <a16:creationId xmlns:a16="http://schemas.microsoft.com/office/drawing/2014/main" id="{2428A1D8-03FC-CD4C-8517-558D615D96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70691" name="Group 254">
              <a:extLst>
                <a:ext uri="{FF2B5EF4-FFF2-40B4-BE49-F238E27FC236}">
                  <a16:creationId xmlns:a16="http://schemas.microsoft.com/office/drawing/2014/main" id="{7839C96E-73B0-5B45-BF66-B95CD0D067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43" name="TextBox 308">
                <a:extLst>
                  <a:ext uri="{FF2B5EF4-FFF2-40B4-BE49-F238E27FC236}">
                    <a16:creationId xmlns:a16="http://schemas.microsoft.com/office/drawing/2014/main" id="{F551F9B1-A53D-5946-A293-84908C0149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92" name="Group 255">
              <a:extLst>
                <a:ext uri="{FF2B5EF4-FFF2-40B4-BE49-F238E27FC236}">
                  <a16:creationId xmlns:a16="http://schemas.microsoft.com/office/drawing/2014/main" id="{A1FCDFEA-66D0-2F4F-B41B-4734EA22F3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70740" name="TextBox 305">
                <a:extLst>
                  <a:ext uri="{FF2B5EF4-FFF2-40B4-BE49-F238E27FC236}">
                    <a16:creationId xmlns:a16="http://schemas.microsoft.com/office/drawing/2014/main" id="{11F4189A-FAEA-124F-8125-A0BC295A6A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93" name="Group 256">
              <a:extLst>
                <a:ext uri="{FF2B5EF4-FFF2-40B4-BE49-F238E27FC236}">
                  <a16:creationId xmlns:a16="http://schemas.microsoft.com/office/drawing/2014/main" id="{E96BE63A-7FCC-9C4F-91EC-7838A859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70738" name="TextBox 303">
                <a:extLst>
                  <a:ext uri="{FF2B5EF4-FFF2-40B4-BE49-F238E27FC236}">
                    <a16:creationId xmlns:a16="http://schemas.microsoft.com/office/drawing/2014/main" id="{F09BC5D4-CF36-DD45-9684-9A9D500A0C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94" name="Group 257">
              <a:extLst>
                <a:ext uri="{FF2B5EF4-FFF2-40B4-BE49-F238E27FC236}">
                  <a16:creationId xmlns:a16="http://schemas.microsoft.com/office/drawing/2014/main" id="{BFF24583-11FF-6749-AAEB-9EFC71AC2F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70736" name="TextBox 301">
                <a:extLst>
                  <a:ext uri="{FF2B5EF4-FFF2-40B4-BE49-F238E27FC236}">
                    <a16:creationId xmlns:a16="http://schemas.microsoft.com/office/drawing/2014/main" id="{51CBEDC6-C491-6B4D-BBC3-20B18EDF79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95" name="Group 258">
              <a:extLst>
                <a:ext uri="{FF2B5EF4-FFF2-40B4-BE49-F238E27FC236}">
                  <a16:creationId xmlns:a16="http://schemas.microsoft.com/office/drawing/2014/main" id="{3BBEE362-39D0-DF45-AF6C-3EDAA5FBA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70730" name="Group 295">
                <a:extLst>
                  <a:ext uri="{FF2B5EF4-FFF2-40B4-BE49-F238E27FC236}">
                    <a16:creationId xmlns:a16="http://schemas.microsoft.com/office/drawing/2014/main" id="{8CB75C96-8ED2-3143-9139-F3448DA769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70734" name="TextBox 299">
                  <a:extLst>
                    <a:ext uri="{FF2B5EF4-FFF2-40B4-BE49-F238E27FC236}">
                      <a16:creationId xmlns:a16="http://schemas.microsoft.com/office/drawing/2014/main" id="{1C3D4CDB-F92E-DE47-BEAE-7B80F1B61A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731" name="Group 296">
                <a:extLst>
                  <a:ext uri="{FF2B5EF4-FFF2-40B4-BE49-F238E27FC236}">
                    <a16:creationId xmlns:a16="http://schemas.microsoft.com/office/drawing/2014/main" id="{59D5735E-7207-C440-AE65-F61C6AEE78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70732" name="TextBox 297">
                  <a:extLst>
                    <a:ext uri="{FF2B5EF4-FFF2-40B4-BE49-F238E27FC236}">
                      <a16:creationId xmlns:a16="http://schemas.microsoft.com/office/drawing/2014/main" id="{EE8316C7-B856-F545-A195-CF5723A55BE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0696" name="Group 259">
              <a:extLst>
                <a:ext uri="{FF2B5EF4-FFF2-40B4-BE49-F238E27FC236}">
                  <a16:creationId xmlns:a16="http://schemas.microsoft.com/office/drawing/2014/main" id="{9D99ADC5-9ECC-A347-9D5C-08A2457C41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29" name="TextBox 294">
                <a:extLst>
                  <a:ext uri="{FF2B5EF4-FFF2-40B4-BE49-F238E27FC236}">
                    <a16:creationId xmlns:a16="http://schemas.microsoft.com/office/drawing/2014/main" id="{A23AA821-4257-654A-9812-9A152EE056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97" name="Group 260">
              <a:extLst>
                <a:ext uri="{FF2B5EF4-FFF2-40B4-BE49-F238E27FC236}">
                  <a16:creationId xmlns:a16="http://schemas.microsoft.com/office/drawing/2014/main" id="{FF5171BA-8983-7243-AC80-21157B450B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70726" name="TextBox 291">
                <a:extLst>
                  <a:ext uri="{FF2B5EF4-FFF2-40B4-BE49-F238E27FC236}">
                    <a16:creationId xmlns:a16="http://schemas.microsoft.com/office/drawing/2014/main" id="{7D991CC5-6B0E-2246-97E7-A0C4EB2801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98" name="Group 261">
              <a:extLst>
                <a:ext uri="{FF2B5EF4-FFF2-40B4-BE49-F238E27FC236}">
                  <a16:creationId xmlns:a16="http://schemas.microsoft.com/office/drawing/2014/main" id="{91AA1A4B-EE6D-CF41-B027-C47FB8F0CF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70724" name="TextBox 289">
                <a:extLst>
                  <a:ext uri="{FF2B5EF4-FFF2-40B4-BE49-F238E27FC236}">
                    <a16:creationId xmlns:a16="http://schemas.microsoft.com/office/drawing/2014/main" id="{332134B0-2251-5E4B-8F19-2955CB89F7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99" name="Group 262">
              <a:extLst>
                <a:ext uri="{FF2B5EF4-FFF2-40B4-BE49-F238E27FC236}">
                  <a16:creationId xmlns:a16="http://schemas.microsoft.com/office/drawing/2014/main" id="{6726ABDF-A4FC-1443-B6E4-56D05DD51B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23" name="TextBox 288">
                <a:extLst>
                  <a:ext uri="{FF2B5EF4-FFF2-40B4-BE49-F238E27FC236}">
                    <a16:creationId xmlns:a16="http://schemas.microsoft.com/office/drawing/2014/main" id="{4E93B0C1-E43E-EA41-94E7-0AFCDE5883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700" name="Group 263">
              <a:extLst>
                <a:ext uri="{FF2B5EF4-FFF2-40B4-BE49-F238E27FC236}">
                  <a16:creationId xmlns:a16="http://schemas.microsoft.com/office/drawing/2014/main" id="{A9CCF74A-F760-354E-A348-BC18DEBEE6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21" name="TextBox 286">
                <a:extLst>
                  <a:ext uri="{FF2B5EF4-FFF2-40B4-BE49-F238E27FC236}">
                    <a16:creationId xmlns:a16="http://schemas.microsoft.com/office/drawing/2014/main" id="{87C6FCF7-4F61-824B-8378-6B9FA5736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701" name="Group 264">
              <a:extLst>
                <a:ext uri="{FF2B5EF4-FFF2-40B4-BE49-F238E27FC236}">
                  <a16:creationId xmlns:a16="http://schemas.microsoft.com/office/drawing/2014/main" id="{A4AC7D12-894D-0747-A2B2-5D0F69B30C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70718" name="TextBox 283">
                <a:extLst>
                  <a:ext uri="{FF2B5EF4-FFF2-40B4-BE49-F238E27FC236}">
                    <a16:creationId xmlns:a16="http://schemas.microsoft.com/office/drawing/2014/main" id="{4E1D70FD-78F0-C948-B5C5-AC4E9A1E50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702" name="Group 265">
              <a:extLst>
                <a:ext uri="{FF2B5EF4-FFF2-40B4-BE49-F238E27FC236}">
                  <a16:creationId xmlns:a16="http://schemas.microsoft.com/office/drawing/2014/main" id="{272CB37A-5CE2-1C4C-A250-400EBA31F7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70716" name="TextBox 280">
                <a:extLst>
                  <a:ext uri="{FF2B5EF4-FFF2-40B4-BE49-F238E27FC236}">
                    <a16:creationId xmlns:a16="http://schemas.microsoft.com/office/drawing/2014/main" id="{84B056EF-80AD-AD43-9439-3245C099BF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703" name="Group 266">
              <a:extLst>
                <a:ext uri="{FF2B5EF4-FFF2-40B4-BE49-F238E27FC236}">
                  <a16:creationId xmlns:a16="http://schemas.microsoft.com/office/drawing/2014/main" id="{B27CF72F-B4C5-194E-8555-F815C9EF0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70714" name="TextBox 278">
                <a:extLst>
                  <a:ext uri="{FF2B5EF4-FFF2-40B4-BE49-F238E27FC236}">
                    <a16:creationId xmlns:a16="http://schemas.microsoft.com/office/drawing/2014/main" id="{5860D861-2465-374B-865C-AE3E83BB0C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704" name="Group 267">
              <a:extLst>
                <a:ext uri="{FF2B5EF4-FFF2-40B4-BE49-F238E27FC236}">
                  <a16:creationId xmlns:a16="http://schemas.microsoft.com/office/drawing/2014/main" id="{693EC25F-1498-5244-B050-54CA89E568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70708" name="Group 272">
                <a:extLst>
                  <a:ext uri="{FF2B5EF4-FFF2-40B4-BE49-F238E27FC236}">
                    <a16:creationId xmlns:a16="http://schemas.microsoft.com/office/drawing/2014/main" id="{DB69329A-3758-054E-AFB5-AE3101F821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709" name="Group 273">
                <a:extLst>
                  <a:ext uri="{FF2B5EF4-FFF2-40B4-BE49-F238E27FC236}">
                    <a16:creationId xmlns:a16="http://schemas.microsoft.com/office/drawing/2014/main" id="{17944956-EFB4-F446-B854-F9E8C010AF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70710" name="TextBox 274">
                  <a:extLst>
                    <a:ext uri="{FF2B5EF4-FFF2-40B4-BE49-F238E27FC236}">
                      <a16:creationId xmlns:a16="http://schemas.microsoft.com/office/drawing/2014/main" id="{30C794D8-82CD-404A-A015-ADFE0F9005B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0705" name="Group 268">
              <a:extLst>
                <a:ext uri="{FF2B5EF4-FFF2-40B4-BE49-F238E27FC236}">
                  <a16:creationId xmlns:a16="http://schemas.microsoft.com/office/drawing/2014/main" id="{17E75F46-CD21-D247-8A4A-3B56F2C5C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70706" name="TextBox 270">
                <a:extLst>
                  <a:ext uri="{FF2B5EF4-FFF2-40B4-BE49-F238E27FC236}">
                    <a16:creationId xmlns:a16="http://schemas.microsoft.com/office/drawing/2014/main" id="{ECE88843-260A-2449-9630-5CE2CED02F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0660" name="Group 404">
            <a:extLst>
              <a:ext uri="{FF2B5EF4-FFF2-40B4-BE49-F238E27FC236}">
                <a16:creationId xmlns:a16="http://schemas.microsoft.com/office/drawing/2014/main" id="{7E910986-CDB3-0E48-ACAB-4F3347E9E0E5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70663" name="TextBox 405">
              <a:extLst>
                <a:ext uri="{FF2B5EF4-FFF2-40B4-BE49-F238E27FC236}">
                  <a16:creationId xmlns:a16="http://schemas.microsoft.com/office/drawing/2014/main" id="{75793A7F-EF0D-3C48-9A0E-A500EA28A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0666" name="TextBox 411">
              <a:extLst>
                <a:ext uri="{FF2B5EF4-FFF2-40B4-BE49-F238E27FC236}">
                  <a16:creationId xmlns:a16="http://schemas.microsoft.com/office/drawing/2014/main" id="{7AD0C5CC-14E4-6149-9592-0912544241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668" name="TextBox 413">
              <a:extLst>
                <a:ext uri="{FF2B5EF4-FFF2-40B4-BE49-F238E27FC236}">
                  <a16:creationId xmlns:a16="http://schemas.microsoft.com/office/drawing/2014/main" id="{6F821A92-A389-FA45-8ABE-F59151FF68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70661" name="TextBox 229">
            <a:extLst>
              <a:ext uri="{FF2B5EF4-FFF2-40B4-BE49-F238E27FC236}">
                <a16:creationId xmlns:a16="http://schemas.microsoft.com/office/drawing/2014/main" id="{AA266919-B29F-C542-95F7-13A685769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0064" y="5076826"/>
            <a:ext cx="14446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PC Mux</a:t>
            </a:r>
          </a:p>
        </p:txBody>
      </p:sp>
      <p:sp>
        <p:nvSpPr>
          <p:cNvPr id="354" name="Rounded Rectangle 353">
            <a:extLst>
              <a:ext uri="{FF2B5EF4-FFF2-40B4-BE49-F238E27FC236}">
                <a16:creationId xmlns:a16="http://schemas.microsoft.com/office/drawing/2014/main" id="{AD9AE72B-1AA3-724B-A3BC-73B0B8E1CC2F}"/>
              </a:ext>
            </a:extLst>
          </p:cNvPr>
          <p:cNvSpPr/>
          <p:nvPr/>
        </p:nvSpPr>
        <p:spPr>
          <a:xfrm>
            <a:off x="3556000" y="5322888"/>
            <a:ext cx="395288" cy="34925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5" name="Picture 1">
            <a:extLst>
              <a:ext uri="{FF2B5EF4-FFF2-40B4-BE49-F238E27FC236}">
                <a16:creationId xmlns:a16="http://schemas.microsoft.com/office/drawing/2014/main" id="{B685FE79-F64C-C540-A1F1-958ADAECCC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0025" y="361950"/>
            <a:ext cx="6191250" cy="469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6" name="TextBox 2">
            <a:extLst>
              <a:ext uri="{FF2B5EF4-FFF2-40B4-BE49-F238E27FC236}">
                <a16:creationId xmlns:a16="http://schemas.microsoft.com/office/drawing/2014/main" id="{86582757-C066-9B4B-90A4-EF237EBFD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1" y="1752601"/>
            <a:ext cx="830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JUMP * 1</a:t>
            </a:r>
          </a:p>
        </p:txBody>
      </p:sp>
      <p:sp>
        <p:nvSpPr>
          <p:cNvPr id="72707" name="TextBox 4">
            <a:extLst>
              <a:ext uri="{FF2B5EF4-FFF2-40B4-BE49-F238E27FC236}">
                <a16:creationId xmlns:a16="http://schemas.microsoft.com/office/drawing/2014/main" id="{EA3BD2F2-032B-704A-B802-21C281B4D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3450" y="2524126"/>
            <a:ext cx="833438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BRE * B1</a:t>
            </a:r>
          </a:p>
        </p:txBody>
      </p:sp>
      <p:sp>
        <p:nvSpPr>
          <p:cNvPr id="72708" name="TextBox 5">
            <a:extLst>
              <a:ext uri="{FF2B5EF4-FFF2-40B4-BE49-F238E27FC236}">
                <a16:creationId xmlns:a16="http://schemas.microsoft.com/office/drawing/2014/main" id="{71282E76-B245-E548-B511-2EEB4F6EA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5988" y="3249613"/>
            <a:ext cx="944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BRNE * B2</a:t>
            </a:r>
          </a:p>
        </p:txBody>
      </p:sp>
      <p:sp>
        <p:nvSpPr>
          <p:cNvPr id="72709" name="TextBox 6">
            <a:extLst>
              <a:ext uri="{FF2B5EF4-FFF2-40B4-BE49-F238E27FC236}">
                <a16:creationId xmlns:a16="http://schemas.microsoft.com/office/drawing/2014/main" id="{867B17E5-80A9-5D42-9A95-E07DD924EC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2338" y="3975101"/>
            <a:ext cx="8509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BRG * B3</a:t>
            </a:r>
          </a:p>
        </p:txBody>
      </p:sp>
      <p:sp>
        <p:nvSpPr>
          <p:cNvPr id="72710" name="TextBox 7">
            <a:extLst>
              <a:ext uri="{FF2B5EF4-FFF2-40B4-BE49-F238E27FC236}">
                <a16:creationId xmlns:a16="http://schemas.microsoft.com/office/drawing/2014/main" id="{19512E88-EE68-8B41-8F1C-CB56B1DE7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2339" y="4700588"/>
            <a:ext cx="95408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BRGE * B4</a:t>
            </a:r>
          </a:p>
        </p:txBody>
      </p:sp>
      <p:pic>
        <p:nvPicPr>
          <p:cNvPr id="72711" name="Picture 8">
            <a:extLst>
              <a:ext uri="{FF2B5EF4-FFF2-40B4-BE49-F238E27FC236}">
                <a16:creationId xmlns:a16="http://schemas.microsoft.com/office/drawing/2014/main" id="{22B98572-4F6C-D342-B90B-C220F8658F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0289" y="5257800"/>
            <a:ext cx="6103937" cy="139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2" name="TextBox 1">
            <a:extLst>
              <a:ext uri="{FF2B5EF4-FFF2-40B4-BE49-F238E27FC236}">
                <a16:creationId xmlns:a16="http://schemas.microsoft.com/office/drawing/2014/main" id="{8490F37D-5661-584B-B0AA-41C1E2682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9413" y="284163"/>
            <a:ext cx="14081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34129221-266B-874C-A69C-7C9C0A44A4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Signed Numbers</a:t>
            </a:r>
          </a:p>
        </p:txBody>
      </p:sp>
      <p:sp>
        <p:nvSpPr>
          <p:cNvPr id="73730" name="Content Placeholder 2">
            <a:extLst>
              <a:ext uri="{FF2B5EF4-FFF2-40B4-BE49-F238E27FC236}">
                <a16:creationId xmlns:a16="http://schemas.microsoft.com/office/drawing/2014/main" id="{0A60878C-EDCD-E247-94DE-E858073C7D43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Greater				ZF • XNOR( NF, OF )</a:t>
            </a:r>
          </a:p>
          <a:p>
            <a:endParaRPr lang="en-US" altLang="en-US"/>
          </a:p>
          <a:p>
            <a:r>
              <a:rPr lang="en-US" altLang="en-US"/>
              <a:t>Greater or Equal	         		XNOR( NF, OF )</a:t>
            </a:r>
          </a:p>
          <a:p>
            <a:endParaRPr lang="en-US" altLang="en-US"/>
          </a:p>
          <a:p>
            <a:r>
              <a:rPr lang="en-US" altLang="en-US"/>
              <a:t>Less				XOR( NF, OF )</a:t>
            </a:r>
          </a:p>
          <a:p>
            <a:endParaRPr lang="en-US" altLang="en-US"/>
          </a:p>
          <a:p>
            <a:r>
              <a:rPr lang="en-US" altLang="en-US"/>
              <a:t>Less or Equal			ZF +  XOR( NF, OF )</a:t>
            </a:r>
          </a:p>
          <a:p>
            <a:endParaRPr lang="en-US" altLang="en-US"/>
          </a:p>
        </p:txBody>
      </p:sp>
      <p:cxnSp>
        <p:nvCxnSpPr>
          <p:cNvPr id="73731" name="Straight Connector 4">
            <a:extLst>
              <a:ext uri="{FF2B5EF4-FFF2-40B4-BE49-F238E27FC236}">
                <a16:creationId xmlns:a16="http://schemas.microsoft.com/office/drawing/2014/main" id="{9B39BF8E-291A-E144-917D-311DFF46FC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2" name="Straight Connector 5">
            <a:extLst>
              <a:ext uri="{FF2B5EF4-FFF2-40B4-BE49-F238E27FC236}">
                <a16:creationId xmlns:a16="http://schemas.microsoft.com/office/drawing/2014/main" id="{6E794640-2E10-774E-8B1F-39194F62AB7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3788" y="30226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of 1-bit numbers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F7BAE691-4654-1645-8992-CD8A48A4BE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Signed Numbers</a:t>
            </a:r>
          </a:p>
        </p:txBody>
      </p:sp>
      <p:sp>
        <p:nvSpPr>
          <p:cNvPr id="74754" name="Content Placeholder 2">
            <a:extLst>
              <a:ext uri="{FF2B5EF4-FFF2-40B4-BE49-F238E27FC236}">
                <a16:creationId xmlns:a16="http://schemas.microsoft.com/office/drawing/2014/main" id="{D6D8A904-F151-E141-8634-DF8A5BFD274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Greater				ZF • XNOR( NF, OF )</a:t>
            </a:r>
          </a:p>
          <a:p>
            <a:endParaRPr lang="en-US" altLang="en-US"/>
          </a:p>
          <a:p>
            <a:r>
              <a:rPr lang="en-US" altLang="en-US"/>
              <a:t>Greater or Equal	         		XNOR( NF, OF )</a:t>
            </a:r>
          </a:p>
          <a:p>
            <a:endParaRPr lang="en-US" altLang="en-US"/>
          </a:p>
          <a:p>
            <a:r>
              <a:rPr lang="en-US" altLang="en-US"/>
              <a:t>Less				XOR( NF, OF )</a:t>
            </a:r>
          </a:p>
          <a:p>
            <a:endParaRPr lang="en-US" altLang="en-US"/>
          </a:p>
          <a:p>
            <a:r>
              <a:rPr lang="en-US" altLang="en-US"/>
              <a:t>Less or Equal			ZF +  XOR( NF, OF )</a:t>
            </a:r>
          </a:p>
          <a:p>
            <a:endParaRPr lang="en-US" altLang="en-US"/>
          </a:p>
        </p:txBody>
      </p:sp>
      <p:cxnSp>
        <p:nvCxnSpPr>
          <p:cNvPr id="74755" name="Straight Connector 4">
            <a:extLst>
              <a:ext uri="{FF2B5EF4-FFF2-40B4-BE49-F238E27FC236}">
                <a16:creationId xmlns:a16="http://schemas.microsoft.com/office/drawing/2014/main" id="{3E033892-9C6E-3046-A05F-1F7AD60F92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4756" name="Straight Connector 5">
            <a:extLst>
              <a:ext uri="{FF2B5EF4-FFF2-40B4-BE49-F238E27FC236}">
                <a16:creationId xmlns:a16="http://schemas.microsoft.com/office/drawing/2014/main" id="{116FF0BA-45BB-2242-B822-9A1EE0D33E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3788" y="30226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6C01CD59-323F-6440-B7D7-4C1DB3719EB7}"/>
              </a:ext>
            </a:extLst>
          </p:cNvPr>
          <p:cNvSpPr txBox="1"/>
          <p:nvPr/>
        </p:nvSpPr>
        <p:spPr>
          <a:xfrm>
            <a:off x="9372601" y="1371601"/>
            <a:ext cx="561975" cy="31400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+mn-lt"/>
              </a:rPr>
              <a:t>B1</a:t>
            </a:r>
          </a:p>
          <a:p>
            <a:pPr>
              <a:defRPr/>
            </a:pPr>
            <a:endParaRPr lang="en-US" dirty="0">
              <a:solidFill>
                <a:srgbClr val="FF0000"/>
              </a:solidFill>
              <a:latin typeface="+mn-lt"/>
            </a:endParaRPr>
          </a:p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+mn-lt"/>
              </a:rPr>
              <a:t>B2</a:t>
            </a:r>
          </a:p>
          <a:p>
            <a:pPr>
              <a:defRPr/>
            </a:pPr>
            <a:endParaRPr lang="en-US" sz="4000" dirty="0">
              <a:solidFill>
                <a:srgbClr val="FF0000"/>
              </a:solidFill>
              <a:latin typeface="+mn-lt"/>
            </a:endParaRPr>
          </a:p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+mn-lt"/>
              </a:rPr>
              <a:t>B3</a:t>
            </a:r>
          </a:p>
          <a:p>
            <a:pPr>
              <a:defRPr/>
            </a:pPr>
            <a:endParaRPr lang="en-US" sz="1000" dirty="0">
              <a:solidFill>
                <a:srgbClr val="FF0000"/>
              </a:solidFill>
              <a:latin typeface="+mn-lt"/>
            </a:endParaRPr>
          </a:p>
          <a:p>
            <a:pPr>
              <a:defRPr/>
            </a:pPr>
            <a:endParaRPr lang="en-US" dirty="0">
              <a:solidFill>
                <a:srgbClr val="FF0000"/>
              </a:solidFill>
              <a:latin typeface="+mn-lt"/>
            </a:endParaRPr>
          </a:p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+mn-lt"/>
              </a:rPr>
              <a:t>B4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69D40AE2-F61F-7548-A057-14315ED879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Signed Numbers</a:t>
            </a:r>
          </a:p>
        </p:txBody>
      </p:sp>
      <p:sp>
        <p:nvSpPr>
          <p:cNvPr id="75778" name="Content Placeholder 2">
            <a:extLst>
              <a:ext uri="{FF2B5EF4-FFF2-40B4-BE49-F238E27FC236}">
                <a16:creationId xmlns:a16="http://schemas.microsoft.com/office/drawing/2014/main" id="{2EC7F1FB-99E5-BE4F-9664-94E8D59BD37C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Greater				ZF • XNOR( NF, OF )</a:t>
            </a:r>
          </a:p>
          <a:p>
            <a:endParaRPr lang="en-US" altLang="en-US"/>
          </a:p>
          <a:p>
            <a:r>
              <a:rPr lang="en-US" altLang="en-US"/>
              <a:t>Greater or Equal	         		XNOR( NF, OF )</a:t>
            </a:r>
          </a:p>
          <a:p>
            <a:endParaRPr lang="en-US" altLang="en-US"/>
          </a:p>
          <a:p>
            <a:r>
              <a:rPr lang="en-US" altLang="en-US"/>
              <a:t>Less				XOR( NF, OF )</a:t>
            </a:r>
          </a:p>
          <a:p>
            <a:endParaRPr lang="en-US" altLang="en-US"/>
          </a:p>
          <a:p>
            <a:r>
              <a:rPr lang="en-US" altLang="en-US"/>
              <a:t>Less or Equal			ZF +  XOR( NF, OF )</a:t>
            </a:r>
          </a:p>
          <a:p>
            <a:endParaRPr lang="en-US" altLang="en-US"/>
          </a:p>
        </p:txBody>
      </p:sp>
      <p:cxnSp>
        <p:nvCxnSpPr>
          <p:cNvPr id="75779" name="Straight Connector 4">
            <a:extLst>
              <a:ext uri="{FF2B5EF4-FFF2-40B4-BE49-F238E27FC236}">
                <a16:creationId xmlns:a16="http://schemas.microsoft.com/office/drawing/2014/main" id="{20246464-CA76-B74E-9DFB-731E73B7401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5780" name="Straight Connector 5">
            <a:extLst>
              <a:ext uri="{FF2B5EF4-FFF2-40B4-BE49-F238E27FC236}">
                <a16:creationId xmlns:a16="http://schemas.microsoft.com/office/drawing/2014/main" id="{06DBA4DF-A492-9A41-8CF6-7336D4D2DF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3788" y="30226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5781" name="Rounded Rectangle 2">
            <a:extLst>
              <a:ext uri="{FF2B5EF4-FFF2-40B4-BE49-F238E27FC236}">
                <a16:creationId xmlns:a16="http://schemas.microsoft.com/office/drawing/2014/main" id="{B1440A92-951D-4F41-80CE-A2EE9A6B7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724400"/>
            <a:ext cx="7620000" cy="1371600"/>
          </a:xfrm>
          <a:prstGeom prst="roundRect">
            <a:avLst>
              <a:gd name="adj" fmla="val 16667"/>
            </a:avLst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782" name="TextBox 3">
            <a:extLst>
              <a:ext uri="{FF2B5EF4-FFF2-40B4-BE49-F238E27FC236}">
                <a16:creationId xmlns:a16="http://schemas.microsoft.com/office/drawing/2014/main" id="{24D32806-992D-424E-BDFC-45B3DCC3E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1876" y="6043613"/>
            <a:ext cx="90265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i281 CPU does not implement these checks. Instead, it relies 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programmer/compiler to rearrange the code to use the other checks. 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examples with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4-bit signed numbers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2">
            <a:extLst>
              <a:ext uri="{FF2B5EF4-FFF2-40B4-BE49-F238E27FC236}">
                <a16:creationId xmlns:a16="http://schemas.microsoft.com/office/drawing/2014/main" id="{08F4D2C7-7F51-8C4D-88D2-2FE5C167CD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extBox 125">
            <a:extLst>
              <a:ext uri="{FF2B5EF4-FFF2-40B4-BE49-F238E27FC236}">
                <a16:creationId xmlns:a16="http://schemas.microsoft.com/office/drawing/2014/main" id="{7EA21881-46AC-1F4D-9096-1D55CCAC16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1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3.45 from the textbook ]</a:t>
            </a:r>
          </a:p>
        </p:txBody>
      </p:sp>
      <p:sp>
        <p:nvSpPr>
          <p:cNvPr id="77827" name="Title 1">
            <a:extLst>
              <a:ext uri="{FF2B5EF4-FFF2-40B4-BE49-F238E27FC236}">
                <a16:creationId xmlns:a16="http://schemas.microsoft.com/office/drawing/2014/main" id="{6BA0B499-EEC8-5941-8FCC-3F1896C85C2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49" name="Picture 2">
            <a:extLst>
              <a:ext uri="{FF2B5EF4-FFF2-40B4-BE49-F238E27FC236}">
                <a16:creationId xmlns:a16="http://schemas.microsoft.com/office/drawing/2014/main" id="{FB07519A-8DB7-9648-A4E2-A7AC03F3CC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0" name="TextBox 125">
            <a:extLst>
              <a:ext uri="{FF2B5EF4-FFF2-40B4-BE49-F238E27FC236}">
                <a16:creationId xmlns:a16="http://schemas.microsoft.com/office/drawing/2014/main" id="{34F7AB00-E767-C544-BD53-50190C0C5E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1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3.45 from the textbook ]</a:t>
            </a:r>
          </a:p>
        </p:txBody>
      </p:sp>
      <p:sp>
        <p:nvSpPr>
          <p:cNvPr id="78851" name="Title 1">
            <a:extLst>
              <a:ext uri="{FF2B5EF4-FFF2-40B4-BE49-F238E27FC236}">
                <a16:creationId xmlns:a16="http://schemas.microsoft.com/office/drawing/2014/main" id="{C681A0F1-E8C8-FD4F-B1E9-2A18862E6E5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  <p:sp>
        <p:nvSpPr>
          <p:cNvPr id="2" name="Donut 1">
            <a:extLst>
              <a:ext uri="{FF2B5EF4-FFF2-40B4-BE49-F238E27FC236}">
                <a16:creationId xmlns:a16="http://schemas.microsoft.com/office/drawing/2014/main" id="{4B6C53A3-637A-6249-AAF1-2D5040B3B481}"/>
              </a:ext>
            </a:extLst>
          </p:cNvPr>
          <p:cNvSpPr/>
          <p:nvPr/>
        </p:nvSpPr>
        <p:spPr bwMode="auto">
          <a:xfrm>
            <a:off x="7316788" y="1905000"/>
            <a:ext cx="774700" cy="685800"/>
          </a:xfrm>
          <a:prstGeom prst="donut">
            <a:avLst>
              <a:gd name="adj" fmla="val 5149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78853" name="TextBox 2">
            <a:extLst>
              <a:ext uri="{FF2B5EF4-FFF2-40B4-BE49-F238E27FC236}">
                <a16:creationId xmlns:a16="http://schemas.microsoft.com/office/drawing/2014/main" id="{BAC1BEFE-DE92-ED43-BF42-114FE26F3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1589" y="698500"/>
            <a:ext cx="58896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only subtracts.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That is why these are NOTs instead of XORs. </a:t>
            </a:r>
          </a:p>
        </p:txBody>
      </p:sp>
      <p:sp>
        <p:nvSpPr>
          <p:cNvPr id="7" name="Donut 6">
            <a:extLst>
              <a:ext uri="{FF2B5EF4-FFF2-40B4-BE49-F238E27FC236}">
                <a16:creationId xmlns:a16="http://schemas.microsoft.com/office/drawing/2014/main" id="{46B6040C-D069-594B-9030-39C1C7548EE8}"/>
              </a:ext>
            </a:extLst>
          </p:cNvPr>
          <p:cNvSpPr/>
          <p:nvPr/>
        </p:nvSpPr>
        <p:spPr bwMode="auto">
          <a:xfrm>
            <a:off x="5916613" y="1874838"/>
            <a:ext cx="774700" cy="685800"/>
          </a:xfrm>
          <a:prstGeom prst="donut">
            <a:avLst>
              <a:gd name="adj" fmla="val 5149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id="{7CFF52A7-7974-4A41-9723-76A857F7A93B}"/>
              </a:ext>
            </a:extLst>
          </p:cNvPr>
          <p:cNvSpPr/>
          <p:nvPr/>
        </p:nvSpPr>
        <p:spPr bwMode="auto">
          <a:xfrm>
            <a:off x="4548188" y="1933575"/>
            <a:ext cx="774700" cy="685800"/>
          </a:xfrm>
          <a:prstGeom prst="donut">
            <a:avLst>
              <a:gd name="adj" fmla="val 5149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9" name="Donut 8">
            <a:extLst>
              <a:ext uri="{FF2B5EF4-FFF2-40B4-BE49-F238E27FC236}">
                <a16:creationId xmlns:a16="http://schemas.microsoft.com/office/drawing/2014/main" id="{6E50564F-A79B-9F43-9B95-4728A581FF10}"/>
              </a:ext>
            </a:extLst>
          </p:cNvPr>
          <p:cNvSpPr/>
          <p:nvPr/>
        </p:nvSpPr>
        <p:spPr bwMode="auto">
          <a:xfrm>
            <a:off x="3178175" y="1905000"/>
            <a:ext cx="774700" cy="685800"/>
          </a:xfrm>
          <a:prstGeom prst="donut">
            <a:avLst>
              <a:gd name="adj" fmla="val 5149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3" name="Picture 2">
            <a:extLst>
              <a:ext uri="{FF2B5EF4-FFF2-40B4-BE49-F238E27FC236}">
                <a16:creationId xmlns:a16="http://schemas.microsoft.com/office/drawing/2014/main" id="{03AF5D4A-DF79-EA49-AC0B-4CF3FE81BE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4" name="Title 1">
            <a:extLst>
              <a:ext uri="{FF2B5EF4-FFF2-40B4-BE49-F238E27FC236}">
                <a16:creationId xmlns:a16="http://schemas.microsoft.com/office/drawing/2014/main" id="{0A0AC757-A947-D84B-8185-C064C6F5E78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  <p:sp>
        <p:nvSpPr>
          <p:cNvPr id="79875" name="TextBox 10">
            <a:extLst>
              <a:ext uri="{FF2B5EF4-FFF2-40B4-BE49-F238E27FC236}">
                <a16:creationId xmlns:a16="http://schemas.microsoft.com/office/drawing/2014/main" id="{B7380341-A085-1A47-BDBA-89C3AE95B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7425" y="5930901"/>
            <a:ext cx="579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OF</a:t>
            </a:r>
          </a:p>
        </p:txBody>
      </p:sp>
      <p:sp>
        <p:nvSpPr>
          <p:cNvPr id="79876" name="TextBox 11">
            <a:extLst>
              <a:ext uri="{FF2B5EF4-FFF2-40B4-BE49-F238E27FC236}">
                <a16:creationId xmlns:a16="http://schemas.microsoft.com/office/drawing/2014/main" id="{A540CD05-9304-874E-BEEF-7C88DD4EA2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4739" y="5903913"/>
            <a:ext cx="579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NF</a:t>
            </a:r>
          </a:p>
        </p:txBody>
      </p:sp>
      <p:sp>
        <p:nvSpPr>
          <p:cNvPr id="79877" name="TextBox 12">
            <a:extLst>
              <a:ext uri="{FF2B5EF4-FFF2-40B4-BE49-F238E27FC236}">
                <a16:creationId xmlns:a16="http://schemas.microsoft.com/office/drawing/2014/main" id="{D02BB60E-E707-2840-BC78-063CD3EC6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7626" y="5900738"/>
            <a:ext cx="544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ZF</a:t>
            </a:r>
          </a:p>
        </p:txBody>
      </p:sp>
      <p:sp>
        <p:nvSpPr>
          <p:cNvPr id="79878" name="TextBox 2">
            <a:extLst>
              <a:ext uri="{FF2B5EF4-FFF2-40B4-BE49-F238E27FC236}">
                <a16:creationId xmlns:a16="http://schemas.microsoft.com/office/drawing/2014/main" id="{F7667525-CE3A-D84E-9432-184E947FF1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2901" y="5719763"/>
            <a:ext cx="234156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alternative names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for the flags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7" name="Picture 2">
            <a:extLst>
              <a:ext uri="{FF2B5EF4-FFF2-40B4-BE49-F238E27FC236}">
                <a16:creationId xmlns:a16="http://schemas.microsoft.com/office/drawing/2014/main" id="{6EA59D10-B0B5-E24D-AFD1-54652D6DC8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8" name="TextBox 16">
            <a:extLst>
              <a:ext uri="{FF2B5EF4-FFF2-40B4-BE49-F238E27FC236}">
                <a16:creationId xmlns:a16="http://schemas.microsoft.com/office/drawing/2014/main" id="{698AF9A6-EB4B-0944-9A81-9B7DC60A4B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899" name="TextBox 16">
            <a:extLst>
              <a:ext uri="{FF2B5EF4-FFF2-40B4-BE49-F238E27FC236}">
                <a16:creationId xmlns:a16="http://schemas.microsoft.com/office/drawing/2014/main" id="{3905C7A8-BAC4-9243-A8F4-9C09A8BED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00" name="TextBox 16">
            <a:extLst>
              <a:ext uri="{FF2B5EF4-FFF2-40B4-BE49-F238E27FC236}">
                <a16:creationId xmlns:a16="http://schemas.microsoft.com/office/drawing/2014/main" id="{319F5CC9-D7D5-1A4F-A518-1034A5B7D5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01" name="TextBox 16">
            <a:extLst>
              <a:ext uri="{FF2B5EF4-FFF2-40B4-BE49-F238E27FC236}">
                <a16:creationId xmlns:a16="http://schemas.microsoft.com/office/drawing/2014/main" id="{99B3D86B-B410-6F4C-B6B5-AFACBDB5D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02" name="TextBox 16">
            <a:extLst>
              <a:ext uri="{FF2B5EF4-FFF2-40B4-BE49-F238E27FC236}">
                <a16:creationId xmlns:a16="http://schemas.microsoft.com/office/drawing/2014/main" id="{8BF41619-3D02-994A-8722-24A718341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03" name="TextBox 16">
            <a:extLst>
              <a:ext uri="{FF2B5EF4-FFF2-40B4-BE49-F238E27FC236}">
                <a16:creationId xmlns:a16="http://schemas.microsoft.com/office/drawing/2014/main" id="{4B853C83-3E56-6F45-A589-DB90D187E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04" name="TextBox 16">
            <a:extLst>
              <a:ext uri="{FF2B5EF4-FFF2-40B4-BE49-F238E27FC236}">
                <a16:creationId xmlns:a16="http://schemas.microsoft.com/office/drawing/2014/main" id="{CE7515BD-4314-0D4A-BFEC-BE5DC25478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05" name="TextBox 16">
            <a:extLst>
              <a:ext uri="{FF2B5EF4-FFF2-40B4-BE49-F238E27FC236}">
                <a16:creationId xmlns:a16="http://schemas.microsoft.com/office/drawing/2014/main" id="{85B26B73-5F77-8E44-9AC7-8921CE0CE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06" name="TextBox 16">
            <a:extLst>
              <a:ext uri="{FF2B5EF4-FFF2-40B4-BE49-F238E27FC236}">
                <a16:creationId xmlns:a16="http://schemas.microsoft.com/office/drawing/2014/main" id="{3A6F4C7E-2397-6A4E-B2CC-162881B9FA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07" name="TextBox 16">
            <a:extLst>
              <a:ext uri="{FF2B5EF4-FFF2-40B4-BE49-F238E27FC236}">
                <a16:creationId xmlns:a16="http://schemas.microsoft.com/office/drawing/2014/main" id="{E558D80B-979A-214D-9727-68AC6B0B8F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08" name="TextBox 16">
            <a:extLst>
              <a:ext uri="{FF2B5EF4-FFF2-40B4-BE49-F238E27FC236}">
                <a16:creationId xmlns:a16="http://schemas.microsoft.com/office/drawing/2014/main" id="{9E3A30D6-0270-A541-BF37-6D5ECCC63A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09" name="TextBox 16">
            <a:extLst>
              <a:ext uri="{FF2B5EF4-FFF2-40B4-BE49-F238E27FC236}">
                <a16:creationId xmlns:a16="http://schemas.microsoft.com/office/drawing/2014/main" id="{EA9C6997-DD62-794E-A374-49CEA36607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10" name="TextBox 16">
            <a:extLst>
              <a:ext uri="{FF2B5EF4-FFF2-40B4-BE49-F238E27FC236}">
                <a16:creationId xmlns:a16="http://schemas.microsoft.com/office/drawing/2014/main" id="{FF6ED2FE-1C23-BB46-8479-F506D0385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11" name="TextBox 16">
            <a:extLst>
              <a:ext uri="{FF2B5EF4-FFF2-40B4-BE49-F238E27FC236}">
                <a16:creationId xmlns:a16="http://schemas.microsoft.com/office/drawing/2014/main" id="{E051F879-535D-044D-BE55-32980F0B32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12" name="TextBox 16">
            <a:extLst>
              <a:ext uri="{FF2B5EF4-FFF2-40B4-BE49-F238E27FC236}">
                <a16:creationId xmlns:a16="http://schemas.microsoft.com/office/drawing/2014/main" id="{96E6AA0F-723B-3F40-A39F-2716D46D3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13" name="TextBox 16">
            <a:extLst>
              <a:ext uri="{FF2B5EF4-FFF2-40B4-BE49-F238E27FC236}">
                <a16:creationId xmlns:a16="http://schemas.microsoft.com/office/drawing/2014/main" id="{7F3D33D5-CC9B-114C-9BBD-B43EC6DFA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14" name="TextBox 16">
            <a:extLst>
              <a:ext uri="{FF2B5EF4-FFF2-40B4-BE49-F238E27FC236}">
                <a16:creationId xmlns:a16="http://schemas.microsoft.com/office/drawing/2014/main" id="{1BDF3C88-7748-864D-98FF-861F8916D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0915" name="TextBox 16">
            <a:extLst>
              <a:ext uri="{FF2B5EF4-FFF2-40B4-BE49-F238E27FC236}">
                <a16:creationId xmlns:a16="http://schemas.microsoft.com/office/drawing/2014/main" id="{0CE4CF34-40E2-E84D-969B-80853DD589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0916" name="TextBox 16">
            <a:extLst>
              <a:ext uri="{FF2B5EF4-FFF2-40B4-BE49-F238E27FC236}">
                <a16:creationId xmlns:a16="http://schemas.microsoft.com/office/drawing/2014/main" id="{50273D41-4F06-A44E-9C92-5E75D60D7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0917" name="TextBox 16">
            <a:extLst>
              <a:ext uri="{FF2B5EF4-FFF2-40B4-BE49-F238E27FC236}">
                <a16:creationId xmlns:a16="http://schemas.microsoft.com/office/drawing/2014/main" id="{F5B006C7-4CE7-C741-913F-43B522FE6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0918" name="TextBox 16">
            <a:extLst>
              <a:ext uri="{FF2B5EF4-FFF2-40B4-BE49-F238E27FC236}">
                <a16:creationId xmlns:a16="http://schemas.microsoft.com/office/drawing/2014/main" id="{1F50FCCB-A161-2740-AD57-DA780267D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0919" name="TextBox 16">
            <a:extLst>
              <a:ext uri="{FF2B5EF4-FFF2-40B4-BE49-F238E27FC236}">
                <a16:creationId xmlns:a16="http://schemas.microsoft.com/office/drawing/2014/main" id="{CE3A0547-DFC7-624E-8123-5B89B66B8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0920" name="TextBox 16">
            <a:extLst>
              <a:ext uri="{FF2B5EF4-FFF2-40B4-BE49-F238E27FC236}">
                <a16:creationId xmlns:a16="http://schemas.microsoft.com/office/drawing/2014/main" id="{7E4EC587-37A0-744B-A27F-9BD39F5AB4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0921" name="TextBox 16">
            <a:extLst>
              <a:ext uri="{FF2B5EF4-FFF2-40B4-BE49-F238E27FC236}">
                <a16:creationId xmlns:a16="http://schemas.microsoft.com/office/drawing/2014/main" id="{7D45988F-3FAF-5A46-8164-0F4749A2F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0922" name="TextBox 16">
            <a:extLst>
              <a:ext uri="{FF2B5EF4-FFF2-40B4-BE49-F238E27FC236}">
                <a16:creationId xmlns:a16="http://schemas.microsoft.com/office/drawing/2014/main" id="{DF9648EF-8255-C546-B4E6-B2983DF9B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0923" name="TextBox 16">
            <a:extLst>
              <a:ext uri="{FF2B5EF4-FFF2-40B4-BE49-F238E27FC236}">
                <a16:creationId xmlns:a16="http://schemas.microsoft.com/office/drawing/2014/main" id="{6F394788-BAA5-034C-912E-4C5D49487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0924" name="TextBox 16">
            <a:extLst>
              <a:ext uri="{FF2B5EF4-FFF2-40B4-BE49-F238E27FC236}">
                <a16:creationId xmlns:a16="http://schemas.microsoft.com/office/drawing/2014/main" id="{FE95DB0F-1201-A342-9143-850B1AD8A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0925" name="Title 1">
            <a:extLst>
              <a:ext uri="{FF2B5EF4-FFF2-40B4-BE49-F238E27FC236}">
                <a16:creationId xmlns:a16="http://schemas.microsoft.com/office/drawing/2014/main" id="{81A4D32D-B302-864E-B1DC-1223D18799E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6 with 5: (</a:t>
            </a:r>
            <a:r>
              <a:rPr lang="en-US" altLang="en-US" sz="3200">
                <a:solidFill>
                  <a:srgbClr val="FF0000"/>
                </a:solidFill>
              </a:rPr>
              <a:t>+6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+5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1" name="Picture 2">
            <a:extLst>
              <a:ext uri="{FF2B5EF4-FFF2-40B4-BE49-F238E27FC236}">
                <a16:creationId xmlns:a16="http://schemas.microsoft.com/office/drawing/2014/main" id="{672034D9-F858-464D-A943-81FCD68658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2" name="TextBox 16">
            <a:extLst>
              <a:ext uri="{FF2B5EF4-FFF2-40B4-BE49-F238E27FC236}">
                <a16:creationId xmlns:a16="http://schemas.microsoft.com/office/drawing/2014/main" id="{8486F095-6E53-D044-B9B8-B23B67F02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23" name="TextBox 16">
            <a:extLst>
              <a:ext uri="{FF2B5EF4-FFF2-40B4-BE49-F238E27FC236}">
                <a16:creationId xmlns:a16="http://schemas.microsoft.com/office/drawing/2014/main" id="{1D793BB9-688B-4346-9FE1-926B7A531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24" name="TextBox 16">
            <a:extLst>
              <a:ext uri="{FF2B5EF4-FFF2-40B4-BE49-F238E27FC236}">
                <a16:creationId xmlns:a16="http://schemas.microsoft.com/office/drawing/2014/main" id="{F4BDB958-C26D-034F-BBFE-14F1AFB4E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25" name="TextBox 16">
            <a:extLst>
              <a:ext uri="{FF2B5EF4-FFF2-40B4-BE49-F238E27FC236}">
                <a16:creationId xmlns:a16="http://schemas.microsoft.com/office/drawing/2014/main" id="{F29E2B83-D56E-BA4C-ACFB-977B86251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26" name="TextBox 16">
            <a:extLst>
              <a:ext uri="{FF2B5EF4-FFF2-40B4-BE49-F238E27FC236}">
                <a16:creationId xmlns:a16="http://schemas.microsoft.com/office/drawing/2014/main" id="{FDC88976-29A2-4244-AC6B-2641F9C20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27" name="TextBox 16">
            <a:extLst>
              <a:ext uri="{FF2B5EF4-FFF2-40B4-BE49-F238E27FC236}">
                <a16:creationId xmlns:a16="http://schemas.microsoft.com/office/drawing/2014/main" id="{9B1519CD-DA1C-7B41-8533-7109A4BF06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28" name="TextBox 16">
            <a:extLst>
              <a:ext uri="{FF2B5EF4-FFF2-40B4-BE49-F238E27FC236}">
                <a16:creationId xmlns:a16="http://schemas.microsoft.com/office/drawing/2014/main" id="{EE174CF4-581F-DF46-8E7F-847CD0027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29" name="TextBox 16">
            <a:extLst>
              <a:ext uri="{FF2B5EF4-FFF2-40B4-BE49-F238E27FC236}">
                <a16:creationId xmlns:a16="http://schemas.microsoft.com/office/drawing/2014/main" id="{D3DCA6F9-07BD-7D42-BAC2-32101F68BA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30" name="TextBox 16">
            <a:extLst>
              <a:ext uri="{FF2B5EF4-FFF2-40B4-BE49-F238E27FC236}">
                <a16:creationId xmlns:a16="http://schemas.microsoft.com/office/drawing/2014/main" id="{7CCE4182-9F51-9543-A001-577CE1DF18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1" name="TextBox 16">
            <a:extLst>
              <a:ext uri="{FF2B5EF4-FFF2-40B4-BE49-F238E27FC236}">
                <a16:creationId xmlns:a16="http://schemas.microsoft.com/office/drawing/2014/main" id="{7880C9BC-B2CC-B841-8637-E4026579B7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32" name="TextBox 16">
            <a:extLst>
              <a:ext uri="{FF2B5EF4-FFF2-40B4-BE49-F238E27FC236}">
                <a16:creationId xmlns:a16="http://schemas.microsoft.com/office/drawing/2014/main" id="{A74A67AF-98C8-0140-8607-86D8CEBA8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3" name="TextBox 16">
            <a:extLst>
              <a:ext uri="{FF2B5EF4-FFF2-40B4-BE49-F238E27FC236}">
                <a16:creationId xmlns:a16="http://schemas.microsoft.com/office/drawing/2014/main" id="{5CBBFFA5-9EE5-E445-96E6-9B17E32C75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34" name="TextBox 16">
            <a:extLst>
              <a:ext uri="{FF2B5EF4-FFF2-40B4-BE49-F238E27FC236}">
                <a16:creationId xmlns:a16="http://schemas.microsoft.com/office/drawing/2014/main" id="{BEBCF13B-4C5A-1148-8519-726891AC0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5" name="TextBox 16">
            <a:extLst>
              <a:ext uri="{FF2B5EF4-FFF2-40B4-BE49-F238E27FC236}">
                <a16:creationId xmlns:a16="http://schemas.microsoft.com/office/drawing/2014/main" id="{ABDC0FC8-4546-C946-829B-13585ED66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36" name="TextBox 16">
            <a:extLst>
              <a:ext uri="{FF2B5EF4-FFF2-40B4-BE49-F238E27FC236}">
                <a16:creationId xmlns:a16="http://schemas.microsoft.com/office/drawing/2014/main" id="{F74E5393-6410-2A4C-B60F-757C7C4D88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7" name="TextBox 16">
            <a:extLst>
              <a:ext uri="{FF2B5EF4-FFF2-40B4-BE49-F238E27FC236}">
                <a16:creationId xmlns:a16="http://schemas.microsoft.com/office/drawing/2014/main" id="{3337CF96-5BBE-0147-A525-A73F38E74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38" name="TextBox 16">
            <a:extLst>
              <a:ext uri="{FF2B5EF4-FFF2-40B4-BE49-F238E27FC236}">
                <a16:creationId xmlns:a16="http://schemas.microsoft.com/office/drawing/2014/main" id="{848D86D4-E422-CC4D-8ACC-1A721D104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1939" name="TextBox 16">
            <a:extLst>
              <a:ext uri="{FF2B5EF4-FFF2-40B4-BE49-F238E27FC236}">
                <a16:creationId xmlns:a16="http://schemas.microsoft.com/office/drawing/2014/main" id="{55DDC24D-74D8-B945-BC07-C6EBEC39A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1940" name="TextBox 16">
            <a:extLst>
              <a:ext uri="{FF2B5EF4-FFF2-40B4-BE49-F238E27FC236}">
                <a16:creationId xmlns:a16="http://schemas.microsoft.com/office/drawing/2014/main" id="{208E197E-959A-A941-BE83-0AC8D95D1D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1941" name="TextBox 16">
            <a:extLst>
              <a:ext uri="{FF2B5EF4-FFF2-40B4-BE49-F238E27FC236}">
                <a16:creationId xmlns:a16="http://schemas.microsoft.com/office/drawing/2014/main" id="{5ADA6CB7-42EE-0040-8475-AA8D9F94D0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1942" name="TextBox 16">
            <a:extLst>
              <a:ext uri="{FF2B5EF4-FFF2-40B4-BE49-F238E27FC236}">
                <a16:creationId xmlns:a16="http://schemas.microsoft.com/office/drawing/2014/main" id="{B0DCA3B9-21EA-EC49-97A6-736ABE2D3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1943" name="TextBox 16">
            <a:extLst>
              <a:ext uri="{FF2B5EF4-FFF2-40B4-BE49-F238E27FC236}">
                <a16:creationId xmlns:a16="http://schemas.microsoft.com/office/drawing/2014/main" id="{54935943-F658-9D43-8E32-DBF94AB68E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1944" name="TextBox 16">
            <a:extLst>
              <a:ext uri="{FF2B5EF4-FFF2-40B4-BE49-F238E27FC236}">
                <a16:creationId xmlns:a16="http://schemas.microsoft.com/office/drawing/2014/main" id="{01C8E97F-6328-C944-8151-9BAB35D29B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1945" name="TextBox 16">
            <a:extLst>
              <a:ext uri="{FF2B5EF4-FFF2-40B4-BE49-F238E27FC236}">
                <a16:creationId xmlns:a16="http://schemas.microsoft.com/office/drawing/2014/main" id="{43251FBA-247B-BE49-BCC7-B4E024E8D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1946" name="TextBox 16">
            <a:extLst>
              <a:ext uri="{FF2B5EF4-FFF2-40B4-BE49-F238E27FC236}">
                <a16:creationId xmlns:a16="http://schemas.microsoft.com/office/drawing/2014/main" id="{A5406B46-99A7-924D-9A53-12AD5F052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1947" name="TextBox 16">
            <a:extLst>
              <a:ext uri="{FF2B5EF4-FFF2-40B4-BE49-F238E27FC236}">
                <a16:creationId xmlns:a16="http://schemas.microsoft.com/office/drawing/2014/main" id="{DB1FC583-FE88-7340-8C2C-7C279C6857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1948" name="TextBox 16">
            <a:extLst>
              <a:ext uri="{FF2B5EF4-FFF2-40B4-BE49-F238E27FC236}">
                <a16:creationId xmlns:a16="http://schemas.microsoft.com/office/drawing/2014/main" id="{FCA0DDF4-D66B-9C47-8B02-90426D089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ZF • 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ZF +  XOR( NF, OF )</a:t>
            </a:r>
          </a:p>
        </p:txBody>
      </p:sp>
      <p:cxnSp>
        <p:nvCxnSpPr>
          <p:cNvPr id="81950" name="Straight Connector 5">
            <a:extLst>
              <a:ext uri="{FF2B5EF4-FFF2-40B4-BE49-F238E27FC236}">
                <a16:creationId xmlns:a16="http://schemas.microsoft.com/office/drawing/2014/main" id="{077914EE-961D-7146-8E77-06E9DCC5C12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51" name="Straight Connector 5">
            <a:extLst>
              <a:ext uri="{FF2B5EF4-FFF2-40B4-BE49-F238E27FC236}">
                <a16:creationId xmlns:a16="http://schemas.microsoft.com/office/drawing/2014/main" id="{FDF02521-7CC9-0749-9039-032F28897C0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952" name="Title 1">
            <a:extLst>
              <a:ext uri="{FF2B5EF4-FFF2-40B4-BE49-F238E27FC236}">
                <a16:creationId xmlns:a16="http://schemas.microsoft.com/office/drawing/2014/main" id="{BC1D75F4-A94B-D745-BBBE-485E911D08D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6 with 5: (</a:t>
            </a:r>
            <a:r>
              <a:rPr lang="en-US" altLang="en-US" sz="3200">
                <a:solidFill>
                  <a:srgbClr val="FF0000"/>
                </a:solidFill>
              </a:rPr>
              <a:t>+6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+5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Picture 2">
            <a:extLst>
              <a:ext uri="{FF2B5EF4-FFF2-40B4-BE49-F238E27FC236}">
                <a16:creationId xmlns:a16="http://schemas.microsoft.com/office/drawing/2014/main" id="{886D3470-BFCF-3147-B419-CA44E67F4F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6" name="TextBox 16">
            <a:extLst>
              <a:ext uri="{FF2B5EF4-FFF2-40B4-BE49-F238E27FC236}">
                <a16:creationId xmlns:a16="http://schemas.microsoft.com/office/drawing/2014/main" id="{A0EEED43-62EB-D74E-86E9-BEC6426A9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47" name="TextBox 16">
            <a:extLst>
              <a:ext uri="{FF2B5EF4-FFF2-40B4-BE49-F238E27FC236}">
                <a16:creationId xmlns:a16="http://schemas.microsoft.com/office/drawing/2014/main" id="{07C796C2-9DF7-AA42-9747-7980B5148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48" name="TextBox 16">
            <a:extLst>
              <a:ext uri="{FF2B5EF4-FFF2-40B4-BE49-F238E27FC236}">
                <a16:creationId xmlns:a16="http://schemas.microsoft.com/office/drawing/2014/main" id="{1A607B64-3A98-FF47-A155-110384074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49" name="TextBox 16">
            <a:extLst>
              <a:ext uri="{FF2B5EF4-FFF2-40B4-BE49-F238E27FC236}">
                <a16:creationId xmlns:a16="http://schemas.microsoft.com/office/drawing/2014/main" id="{A40723F3-5A8A-2343-8D61-2547AF8FD3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50" name="TextBox 16">
            <a:extLst>
              <a:ext uri="{FF2B5EF4-FFF2-40B4-BE49-F238E27FC236}">
                <a16:creationId xmlns:a16="http://schemas.microsoft.com/office/drawing/2014/main" id="{FC5FB3AC-A7B0-2643-9529-5922C53FF2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1" name="TextBox 16">
            <a:extLst>
              <a:ext uri="{FF2B5EF4-FFF2-40B4-BE49-F238E27FC236}">
                <a16:creationId xmlns:a16="http://schemas.microsoft.com/office/drawing/2014/main" id="{0C975095-402B-9D47-8BBE-E6F643F97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52" name="TextBox 16">
            <a:extLst>
              <a:ext uri="{FF2B5EF4-FFF2-40B4-BE49-F238E27FC236}">
                <a16:creationId xmlns:a16="http://schemas.microsoft.com/office/drawing/2014/main" id="{5894F7C3-083B-414D-B446-7360A9392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3" name="TextBox 16">
            <a:extLst>
              <a:ext uri="{FF2B5EF4-FFF2-40B4-BE49-F238E27FC236}">
                <a16:creationId xmlns:a16="http://schemas.microsoft.com/office/drawing/2014/main" id="{9ECD0C62-67A5-4445-9005-554516812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54" name="TextBox 16">
            <a:extLst>
              <a:ext uri="{FF2B5EF4-FFF2-40B4-BE49-F238E27FC236}">
                <a16:creationId xmlns:a16="http://schemas.microsoft.com/office/drawing/2014/main" id="{0D2AD500-8B1C-5E42-A5E9-767EA4881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5" name="TextBox 16">
            <a:extLst>
              <a:ext uri="{FF2B5EF4-FFF2-40B4-BE49-F238E27FC236}">
                <a16:creationId xmlns:a16="http://schemas.microsoft.com/office/drawing/2014/main" id="{AC885DB3-BC7B-F144-86D7-EE9CC3CBE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56" name="TextBox 16">
            <a:extLst>
              <a:ext uri="{FF2B5EF4-FFF2-40B4-BE49-F238E27FC236}">
                <a16:creationId xmlns:a16="http://schemas.microsoft.com/office/drawing/2014/main" id="{07DDF448-64FB-FF43-8AAA-BE81CD863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7" name="TextBox 16">
            <a:extLst>
              <a:ext uri="{FF2B5EF4-FFF2-40B4-BE49-F238E27FC236}">
                <a16:creationId xmlns:a16="http://schemas.microsoft.com/office/drawing/2014/main" id="{02C7B200-43A1-4C41-BBB0-1CB3E9491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58" name="TextBox 16">
            <a:extLst>
              <a:ext uri="{FF2B5EF4-FFF2-40B4-BE49-F238E27FC236}">
                <a16:creationId xmlns:a16="http://schemas.microsoft.com/office/drawing/2014/main" id="{13BAE1EE-C588-5543-9C77-7A28624A24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9" name="TextBox 16">
            <a:extLst>
              <a:ext uri="{FF2B5EF4-FFF2-40B4-BE49-F238E27FC236}">
                <a16:creationId xmlns:a16="http://schemas.microsoft.com/office/drawing/2014/main" id="{6F6B0DB8-FA84-6645-ACBD-78C3DCE75D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60" name="TextBox 16">
            <a:extLst>
              <a:ext uri="{FF2B5EF4-FFF2-40B4-BE49-F238E27FC236}">
                <a16:creationId xmlns:a16="http://schemas.microsoft.com/office/drawing/2014/main" id="{9770B79D-32A8-A044-99E8-AE880D8159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61" name="TextBox 16">
            <a:extLst>
              <a:ext uri="{FF2B5EF4-FFF2-40B4-BE49-F238E27FC236}">
                <a16:creationId xmlns:a16="http://schemas.microsoft.com/office/drawing/2014/main" id="{79C61983-B0EA-B64E-9E4E-1FEC827D02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62" name="TextBox 16">
            <a:extLst>
              <a:ext uri="{FF2B5EF4-FFF2-40B4-BE49-F238E27FC236}">
                <a16:creationId xmlns:a16="http://schemas.microsoft.com/office/drawing/2014/main" id="{AE21D2D5-56CC-DF4E-8E5A-B569325DA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2963" name="TextBox 16">
            <a:extLst>
              <a:ext uri="{FF2B5EF4-FFF2-40B4-BE49-F238E27FC236}">
                <a16:creationId xmlns:a16="http://schemas.microsoft.com/office/drawing/2014/main" id="{6F7B3BEE-3645-9048-98FC-65E60E493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2964" name="TextBox 16">
            <a:extLst>
              <a:ext uri="{FF2B5EF4-FFF2-40B4-BE49-F238E27FC236}">
                <a16:creationId xmlns:a16="http://schemas.microsoft.com/office/drawing/2014/main" id="{381399AD-53DD-AF43-AB4B-0181EB200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2965" name="TextBox 16">
            <a:extLst>
              <a:ext uri="{FF2B5EF4-FFF2-40B4-BE49-F238E27FC236}">
                <a16:creationId xmlns:a16="http://schemas.microsoft.com/office/drawing/2014/main" id="{8167BC2C-009C-0A43-B0D3-8D769BA1D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2966" name="TextBox 16">
            <a:extLst>
              <a:ext uri="{FF2B5EF4-FFF2-40B4-BE49-F238E27FC236}">
                <a16:creationId xmlns:a16="http://schemas.microsoft.com/office/drawing/2014/main" id="{76BC5324-BDE2-1940-96B3-3B880ABEC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2967" name="TextBox 16">
            <a:extLst>
              <a:ext uri="{FF2B5EF4-FFF2-40B4-BE49-F238E27FC236}">
                <a16:creationId xmlns:a16="http://schemas.microsoft.com/office/drawing/2014/main" id="{6FCC4CCA-E5CA-964A-8E8B-1C5221FDD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2968" name="TextBox 16">
            <a:extLst>
              <a:ext uri="{FF2B5EF4-FFF2-40B4-BE49-F238E27FC236}">
                <a16:creationId xmlns:a16="http://schemas.microsoft.com/office/drawing/2014/main" id="{7D37FB64-2EE8-594A-B44E-90D81419D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2969" name="TextBox 16">
            <a:extLst>
              <a:ext uri="{FF2B5EF4-FFF2-40B4-BE49-F238E27FC236}">
                <a16:creationId xmlns:a16="http://schemas.microsoft.com/office/drawing/2014/main" id="{057950E3-9032-D74F-9F49-8E78A13BA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2970" name="TextBox 16">
            <a:extLst>
              <a:ext uri="{FF2B5EF4-FFF2-40B4-BE49-F238E27FC236}">
                <a16:creationId xmlns:a16="http://schemas.microsoft.com/office/drawing/2014/main" id="{AEE91554-3D69-EE4A-8753-CC246B252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2971" name="TextBox 16">
            <a:extLst>
              <a:ext uri="{FF2B5EF4-FFF2-40B4-BE49-F238E27FC236}">
                <a16:creationId xmlns:a16="http://schemas.microsoft.com/office/drawing/2014/main" id="{2C9FA0CD-6481-3245-BD0E-33C2608702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2972" name="TextBox 16">
            <a:extLst>
              <a:ext uri="{FF2B5EF4-FFF2-40B4-BE49-F238E27FC236}">
                <a16:creationId xmlns:a16="http://schemas.microsoft.com/office/drawing/2014/main" id="{85919037-484A-334B-9720-D5D9ED5E18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0  • XNOR( 0,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0 +  XOR( 0, 0 )</a:t>
            </a:r>
          </a:p>
        </p:txBody>
      </p:sp>
      <p:cxnSp>
        <p:nvCxnSpPr>
          <p:cNvPr id="82974" name="Straight Connector 5">
            <a:extLst>
              <a:ext uri="{FF2B5EF4-FFF2-40B4-BE49-F238E27FC236}">
                <a16:creationId xmlns:a16="http://schemas.microsoft.com/office/drawing/2014/main" id="{C2A9A719-0E75-8841-A5CE-9C277AA6AF6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5" name="Straight Connector 5">
            <a:extLst>
              <a:ext uri="{FF2B5EF4-FFF2-40B4-BE49-F238E27FC236}">
                <a16:creationId xmlns:a16="http://schemas.microsoft.com/office/drawing/2014/main" id="{169887A2-55DF-5A43-AB5B-0474B2C4EE3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6" name="Title 1">
            <a:extLst>
              <a:ext uri="{FF2B5EF4-FFF2-40B4-BE49-F238E27FC236}">
                <a16:creationId xmlns:a16="http://schemas.microsoft.com/office/drawing/2014/main" id="{42C62605-BEDE-9D4E-A642-33C45096EAD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6 with 5: (</a:t>
            </a:r>
            <a:r>
              <a:rPr lang="en-US" altLang="en-US" sz="3200">
                <a:solidFill>
                  <a:srgbClr val="FF0000"/>
                </a:solidFill>
              </a:rPr>
              <a:t>+6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+5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Picture 2">
            <a:extLst>
              <a:ext uri="{FF2B5EF4-FFF2-40B4-BE49-F238E27FC236}">
                <a16:creationId xmlns:a16="http://schemas.microsoft.com/office/drawing/2014/main" id="{6FF7B365-3EB8-7D44-AD67-E77DD1261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0" name="TextBox 16">
            <a:extLst>
              <a:ext uri="{FF2B5EF4-FFF2-40B4-BE49-F238E27FC236}">
                <a16:creationId xmlns:a16="http://schemas.microsoft.com/office/drawing/2014/main" id="{2B1D9255-0E7F-D042-A04C-FB884352E5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71" name="TextBox 16">
            <a:extLst>
              <a:ext uri="{FF2B5EF4-FFF2-40B4-BE49-F238E27FC236}">
                <a16:creationId xmlns:a16="http://schemas.microsoft.com/office/drawing/2014/main" id="{85B8BB65-B83E-A945-AE37-3B2026163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72" name="TextBox 16">
            <a:extLst>
              <a:ext uri="{FF2B5EF4-FFF2-40B4-BE49-F238E27FC236}">
                <a16:creationId xmlns:a16="http://schemas.microsoft.com/office/drawing/2014/main" id="{65664127-BD3F-554C-9F6E-12E25C120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73" name="TextBox 16">
            <a:extLst>
              <a:ext uri="{FF2B5EF4-FFF2-40B4-BE49-F238E27FC236}">
                <a16:creationId xmlns:a16="http://schemas.microsoft.com/office/drawing/2014/main" id="{83098523-7ECA-3448-AA1B-F0D640CF4D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74" name="TextBox 16">
            <a:extLst>
              <a:ext uri="{FF2B5EF4-FFF2-40B4-BE49-F238E27FC236}">
                <a16:creationId xmlns:a16="http://schemas.microsoft.com/office/drawing/2014/main" id="{D42CE0F9-D6E7-0F44-AF54-B13F57E8F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75" name="TextBox 16">
            <a:extLst>
              <a:ext uri="{FF2B5EF4-FFF2-40B4-BE49-F238E27FC236}">
                <a16:creationId xmlns:a16="http://schemas.microsoft.com/office/drawing/2014/main" id="{C4A6F527-5DE2-B14D-8419-DF8013D4F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76" name="TextBox 16">
            <a:extLst>
              <a:ext uri="{FF2B5EF4-FFF2-40B4-BE49-F238E27FC236}">
                <a16:creationId xmlns:a16="http://schemas.microsoft.com/office/drawing/2014/main" id="{E68D8725-87BE-E642-A2D5-B39FD6D784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77" name="TextBox 16">
            <a:extLst>
              <a:ext uri="{FF2B5EF4-FFF2-40B4-BE49-F238E27FC236}">
                <a16:creationId xmlns:a16="http://schemas.microsoft.com/office/drawing/2014/main" id="{4DA1026B-29DC-B24D-8B59-6A8DA5306A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78" name="TextBox 16">
            <a:extLst>
              <a:ext uri="{FF2B5EF4-FFF2-40B4-BE49-F238E27FC236}">
                <a16:creationId xmlns:a16="http://schemas.microsoft.com/office/drawing/2014/main" id="{CD32F797-9AEF-FC45-A9B2-78B0F2C1B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79" name="TextBox 16">
            <a:extLst>
              <a:ext uri="{FF2B5EF4-FFF2-40B4-BE49-F238E27FC236}">
                <a16:creationId xmlns:a16="http://schemas.microsoft.com/office/drawing/2014/main" id="{030C3995-E5A4-DB49-B69B-9F17B2511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80" name="TextBox 16">
            <a:extLst>
              <a:ext uri="{FF2B5EF4-FFF2-40B4-BE49-F238E27FC236}">
                <a16:creationId xmlns:a16="http://schemas.microsoft.com/office/drawing/2014/main" id="{7B3933FF-FC09-8143-B845-36228B5E94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1" name="TextBox 16">
            <a:extLst>
              <a:ext uri="{FF2B5EF4-FFF2-40B4-BE49-F238E27FC236}">
                <a16:creationId xmlns:a16="http://schemas.microsoft.com/office/drawing/2014/main" id="{B4DADDF5-D880-4147-A569-4570178966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82" name="TextBox 16">
            <a:extLst>
              <a:ext uri="{FF2B5EF4-FFF2-40B4-BE49-F238E27FC236}">
                <a16:creationId xmlns:a16="http://schemas.microsoft.com/office/drawing/2014/main" id="{C09AF282-DF8F-0B44-9A9B-EF99113055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3" name="TextBox 16">
            <a:extLst>
              <a:ext uri="{FF2B5EF4-FFF2-40B4-BE49-F238E27FC236}">
                <a16:creationId xmlns:a16="http://schemas.microsoft.com/office/drawing/2014/main" id="{578CC5D0-3995-4C4F-9BC9-4FB9FED99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84" name="TextBox 16">
            <a:extLst>
              <a:ext uri="{FF2B5EF4-FFF2-40B4-BE49-F238E27FC236}">
                <a16:creationId xmlns:a16="http://schemas.microsoft.com/office/drawing/2014/main" id="{E5F159AD-C2FD-2443-9E77-15D41D5B8C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5" name="TextBox 16">
            <a:extLst>
              <a:ext uri="{FF2B5EF4-FFF2-40B4-BE49-F238E27FC236}">
                <a16:creationId xmlns:a16="http://schemas.microsoft.com/office/drawing/2014/main" id="{263F104C-495A-F540-83E3-6F6FC94BA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86" name="TextBox 16">
            <a:extLst>
              <a:ext uri="{FF2B5EF4-FFF2-40B4-BE49-F238E27FC236}">
                <a16:creationId xmlns:a16="http://schemas.microsoft.com/office/drawing/2014/main" id="{1E39FD47-EEA6-0146-A75C-923D7E6D1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3987" name="TextBox 16">
            <a:extLst>
              <a:ext uri="{FF2B5EF4-FFF2-40B4-BE49-F238E27FC236}">
                <a16:creationId xmlns:a16="http://schemas.microsoft.com/office/drawing/2014/main" id="{CE9C22BC-2212-A04B-A252-87A6C88D7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3988" name="TextBox 16">
            <a:extLst>
              <a:ext uri="{FF2B5EF4-FFF2-40B4-BE49-F238E27FC236}">
                <a16:creationId xmlns:a16="http://schemas.microsoft.com/office/drawing/2014/main" id="{A68E29AB-EFB0-6943-A458-A13DBE856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3989" name="TextBox 16">
            <a:extLst>
              <a:ext uri="{FF2B5EF4-FFF2-40B4-BE49-F238E27FC236}">
                <a16:creationId xmlns:a16="http://schemas.microsoft.com/office/drawing/2014/main" id="{A5954963-608A-A248-A84C-D5D4D709B2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3990" name="TextBox 16">
            <a:extLst>
              <a:ext uri="{FF2B5EF4-FFF2-40B4-BE49-F238E27FC236}">
                <a16:creationId xmlns:a16="http://schemas.microsoft.com/office/drawing/2014/main" id="{72903C72-37B2-B642-8189-63666BD25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3991" name="TextBox 16">
            <a:extLst>
              <a:ext uri="{FF2B5EF4-FFF2-40B4-BE49-F238E27FC236}">
                <a16:creationId xmlns:a16="http://schemas.microsoft.com/office/drawing/2014/main" id="{A39E67BF-CC85-DB46-B0F9-63E5816DA9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3992" name="TextBox 16">
            <a:extLst>
              <a:ext uri="{FF2B5EF4-FFF2-40B4-BE49-F238E27FC236}">
                <a16:creationId xmlns:a16="http://schemas.microsoft.com/office/drawing/2014/main" id="{20964F56-DE56-1B49-8962-A098F5DB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3993" name="TextBox 16">
            <a:extLst>
              <a:ext uri="{FF2B5EF4-FFF2-40B4-BE49-F238E27FC236}">
                <a16:creationId xmlns:a16="http://schemas.microsoft.com/office/drawing/2014/main" id="{1C27C339-B0C2-204C-9FB9-2338D0300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3994" name="TextBox 16">
            <a:extLst>
              <a:ext uri="{FF2B5EF4-FFF2-40B4-BE49-F238E27FC236}">
                <a16:creationId xmlns:a16="http://schemas.microsoft.com/office/drawing/2014/main" id="{CADC360F-3C5B-A04A-8A04-0C112AC4C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3995" name="TextBox 16">
            <a:extLst>
              <a:ext uri="{FF2B5EF4-FFF2-40B4-BE49-F238E27FC236}">
                <a16:creationId xmlns:a16="http://schemas.microsoft.com/office/drawing/2014/main" id="{BBA487A9-911A-A34B-BA3E-51C4A6C0B8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3996" name="TextBox 16">
            <a:extLst>
              <a:ext uri="{FF2B5EF4-FFF2-40B4-BE49-F238E27FC236}">
                <a16:creationId xmlns:a16="http://schemas.microsoft.com/office/drawing/2014/main" id="{56C4B49F-3560-B84B-A77B-635D77798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0</a:t>
            </a:r>
          </a:p>
        </p:txBody>
      </p:sp>
      <p:sp>
        <p:nvSpPr>
          <p:cNvPr id="83998" name="Title 1">
            <a:extLst>
              <a:ext uri="{FF2B5EF4-FFF2-40B4-BE49-F238E27FC236}">
                <a16:creationId xmlns:a16="http://schemas.microsoft.com/office/drawing/2014/main" id="{D6A16BDD-9433-6348-844F-DEE23663589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6 with 5: (</a:t>
            </a:r>
            <a:r>
              <a:rPr lang="en-US" altLang="en-US" sz="3200">
                <a:solidFill>
                  <a:srgbClr val="FF0000"/>
                </a:solidFill>
              </a:rPr>
              <a:t>+6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+5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itle 1">
            <a:extLst>
              <a:ext uri="{FF2B5EF4-FFF2-40B4-BE49-F238E27FC236}">
                <a16:creationId xmlns:a16="http://schemas.microsoft.com/office/drawing/2014/main" id="{2AF5ABE9-C571-D94B-B9B7-54C681F775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Equal</a:t>
            </a:r>
          </a:p>
        </p:txBody>
      </p:sp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7B725A8F-89E4-5E4F-A812-9F3E94D6E994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2">
            <a:extLst>
              <a:ext uri="{FF2B5EF4-FFF2-40B4-BE49-F238E27FC236}">
                <a16:creationId xmlns:a16="http://schemas.microsoft.com/office/drawing/2014/main" id="{C92C2A56-060F-A244-98DE-02AD97D3FC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8" name="Title 1">
            <a:extLst>
              <a:ext uri="{FF2B5EF4-FFF2-40B4-BE49-F238E27FC236}">
                <a16:creationId xmlns:a16="http://schemas.microsoft.com/office/drawing/2014/main" id="{8AF81AF3-B4C2-C842-BAD6-C0EA870BE4C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negative 2 with 3: (</a:t>
            </a:r>
            <a:r>
              <a:rPr lang="en-US" altLang="en-US" sz="3200">
                <a:solidFill>
                  <a:srgbClr val="FF0000"/>
                </a:solidFill>
              </a:rPr>
              <a:t>-2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  <p:sp>
        <p:nvSpPr>
          <p:cNvPr id="86019" name="TextBox 16">
            <a:extLst>
              <a:ext uri="{FF2B5EF4-FFF2-40B4-BE49-F238E27FC236}">
                <a16:creationId xmlns:a16="http://schemas.microsoft.com/office/drawing/2014/main" id="{C23BFA2E-B138-054C-B7A6-C9E610204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6020" name="TextBox 16">
            <a:extLst>
              <a:ext uri="{FF2B5EF4-FFF2-40B4-BE49-F238E27FC236}">
                <a16:creationId xmlns:a16="http://schemas.microsoft.com/office/drawing/2014/main" id="{D2A0BC1E-323E-6F40-AC56-F802115A54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21" name="TextBox 16">
            <a:extLst>
              <a:ext uri="{FF2B5EF4-FFF2-40B4-BE49-F238E27FC236}">
                <a16:creationId xmlns:a16="http://schemas.microsoft.com/office/drawing/2014/main" id="{91067651-AC5E-B14E-B440-975D34CA9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22" name="TextBox 16">
            <a:extLst>
              <a:ext uri="{FF2B5EF4-FFF2-40B4-BE49-F238E27FC236}">
                <a16:creationId xmlns:a16="http://schemas.microsoft.com/office/drawing/2014/main" id="{02C3C826-0ABE-7343-9E2C-B60522540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23" name="TextBox 16">
            <a:extLst>
              <a:ext uri="{FF2B5EF4-FFF2-40B4-BE49-F238E27FC236}">
                <a16:creationId xmlns:a16="http://schemas.microsoft.com/office/drawing/2014/main" id="{F5E000EA-28B4-0841-BB18-B334DF804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24" name="TextBox 16">
            <a:extLst>
              <a:ext uri="{FF2B5EF4-FFF2-40B4-BE49-F238E27FC236}">
                <a16:creationId xmlns:a16="http://schemas.microsoft.com/office/drawing/2014/main" id="{C38C570B-1444-B048-BB06-9C4EF485B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25" name="TextBox 16">
            <a:extLst>
              <a:ext uri="{FF2B5EF4-FFF2-40B4-BE49-F238E27FC236}">
                <a16:creationId xmlns:a16="http://schemas.microsoft.com/office/drawing/2014/main" id="{3B05E957-7589-414A-A579-104ED4BEA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26" name="TextBox 16">
            <a:extLst>
              <a:ext uri="{FF2B5EF4-FFF2-40B4-BE49-F238E27FC236}">
                <a16:creationId xmlns:a16="http://schemas.microsoft.com/office/drawing/2014/main" id="{B98038B5-C7BF-094E-B9EE-F677E05F5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27" name="TextBox 16">
            <a:extLst>
              <a:ext uri="{FF2B5EF4-FFF2-40B4-BE49-F238E27FC236}">
                <a16:creationId xmlns:a16="http://schemas.microsoft.com/office/drawing/2014/main" id="{AAD40333-AD47-354F-8851-9174928D2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6028" name="TextBox 16">
            <a:extLst>
              <a:ext uri="{FF2B5EF4-FFF2-40B4-BE49-F238E27FC236}">
                <a16:creationId xmlns:a16="http://schemas.microsoft.com/office/drawing/2014/main" id="{3C71BE28-BC0C-E646-833A-6684E3040B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29" name="TextBox 16">
            <a:extLst>
              <a:ext uri="{FF2B5EF4-FFF2-40B4-BE49-F238E27FC236}">
                <a16:creationId xmlns:a16="http://schemas.microsoft.com/office/drawing/2014/main" id="{D2529DFE-FBE8-5641-8DF5-5700D2A9B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30" name="TextBox 16">
            <a:extLst>
              <a:ext uri="{FF2B5EF4-FFF2-40B4-BE49-F238E27FC236}">
                <a16:creationId xmlns:a16="http://schemas.microsoft.com/office/drawing/2014/main" id="{A6D8BD5E-A1ED-1C4A-B822-E3E2EDF16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31" name="TextBox 16">
            <a:extLst>
              <a:ext uri="{FF2B5EF4-FFF2-40B4-BE49-F238E27FC236}">
                <a16:creationId xmlns:a16="http://schemas.microsoft.com/office/drawing/2014/main" id="{3663B65B-5D91-954D-B9FF-D42037708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32" name="TextBox 16">
            <a:extLst>
              <a:ext uri="{FF2B5EF4-FFF2-40B4-BE49-F238E27FC236}">
                <a16:creationId xmlns:a16="http://schemas.microsoft.com/office/drawing/2014/main" id="{F475D82E-7D5B-2345-9676-C8F3DA5A6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33" name="TextBox 16">
            <a:extLst>
              <a:ext uri="{FF2B5EF4-FFF2-40B4-BE49-F238E27FC236}">
                <a16:creationId xmlns:a16="http://schemas.microsoft.com/office/drawing/2014/main" id="{25C3A806-7554-2D4C-95D7-6A5029364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34" name="TextBox 16">
            <a:extLst>
              <a:ext uri="{FF2B5EF4-FFF2-40B4-BE49-F238E27FC236}">
                <a16:creationId xmlns:a16="http://schemas.microsoft.com/office/drawing/2014/main" id="{E3E4E921-D1FA-584A-9D62-7A2FBE211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35" name="TextBox 16">
            <a:extLst>
              <a:ext uri="{FF2B5EF4-FFF2-40B4-BE49-F238E27FC236}">
                <a16:creationId xmlns:a16="http://schemas.microsoft.com/office/drawing/2014/main" id="{A6295B15-89A6-384C-AA2C-6D7B6A26B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6036" name="TextBox 16">
            <a:extLst>
              <a:ext uri="{FF2B5EF4-FFF2-40B4-BE49-F238E27FC236}">
                <a16:creationId xmlns:a16="http://schemas.microsoft.com/office/drawing/2014/main" id="{48CB136E-B8A5-244B-8DF6-471A60ADD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6037" name="TextBox 16">
            <a:extLst>
              <a:ext uri="{FF2B5EF4-FFF2-40B4-BE49-F238E27FC236}">
                <a16:creationId xmlns:a16="http://schemas.microsoft.com/office/drawing/2014/main" id="{BFD044D9-FB60-6444-87EA-3C3717CE4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</a:p>
        </p:txBody>
      </p:sp>
      <p:sp>
        <p:nvSpPr>
          <p:cNvPr id="86038" name="TextBox 16">
            <a:extLst>
              <a:ext uri="{FF2B5EF4-FFF2-40B4-BE49-F238E27FC236}">
                <a16:creationId xmlns:a16="http://schemas.microsoft.com/office/drawing/2014/main" id="{7E386DCE-5608-564C-9EB8-D7CC1545F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6039" name="TextBox 16">
            <a:extLst>
              <a:ext uri="{FF2B5EF4-FFF2-40B4-BE49-F238E27FC236}">
                <a16:creationId xmlns:a16="http://schemas.microsoft.com/office/drawing/2014/main" id="{5218AA29-9FE2-EC4E-990F-1251F8BCC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6040" name="TextBox 16">
            <a:extLst>
              <a:ext uri="{FF2B5EF4-FFF2-40B4-BE49-F238E27FC236}">
                <a16:creationId xmlns:a16="http://schemas.microsoft.com/office/drawing/2014/main" id="{714285F1-EE2E-0F42-BA3A-BD5C64146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6041" name="TextBox 16">
            <a:extLst>
              <a:ext uri="{FF2B5EF4-FFF2-40B4-BE49-F238E27FC236}">
                <a16:creationId xmlns:a16="http://schemas.microsoft.com/office/drawing/2014/main" id="{1C20199B-F2C8-A342-B589-D7A071C78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6042" name="TextBox 16">
            <a:extLst>
              <a:ext uri="{FF2B5EF4-FFF2-40B4-BE49-F238E27FC236}">
                <a16:creationId xmlns:a16="http://schemas.microsoft.com/office/drawing/2014/main" id="{64CB96A5-D569-5445-A101-BF149CDAA9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6043" name="TextBox 16">
            <a:extLst>
              <a:ext uri="{FF2B5EF4-FFF2-40B4-BE49-F238E27FC236}">
                <a16:creationId xmlns:a16="http://schemas.microsoft.com/office/drawing/2014/main" id="{F68B7F14-149D-1048-ACA7-63B6C2738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6044" name="TextBox 16">
            <a:extLst>
              <a:ext uri="{FF2B5EF4-FFF2-40B4-BE49-F238E27FC236}">
                <a16:creationId xmlns:a16="http://schemas.microsoft.com/office/drawing/2014/main" id="{DA97854B-A4E4-0F46-A33B-D07E564CE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6045" name="TextBox 16">
            <a:extLst>
              <a:ext uri="{FF2B5EF4-FFF2-40B4-BE49-F238E27FC236}">
                <a16:creationId xmlns:a16="http://schemas.microsoft.com/office/drawing/2014/main" id="{5FA01139-691A-5049-855C-8085AB3C74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ZF • 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ZF +  XOR( NF, OF )</a:t>
            </a:r>
          </a:p>
        </p:txBody>
      </p:sp>
      <p:cxnSp>
        <p:nvCxnSpPr>
          <p:cNvPr id="86047" name="Straight Connector 5">
            <a:extLst>
              <a:ext uri="{FF2B5EF4-FFF2-40B4-BE49-F238E27FC236}">
                <a16:creationId xmlns:a16="http://schemas.microsoft.com/office/drawing/2014/main" id="{03CF15C4-4E1C-1443-8431-7014229878A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48" name="Straight Connector 5">
            <a:extLst>
              <a:ext uri="{FF2B5EF4-FFF2-40B4-BE49-F238E27FC236}">
                <a16:creationId xmlns:a16="http://schemas.microsoft.com/office/drawing/2014/main" id="{A2A38649-4085-EA45-A57D-0A436ACE8B7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1" name="Picture 2">
            <a:extLst>
              <a:ext uri="{FF2B5EF4-FFF2-40B4-BE49-F238E27FC236}">
                <a16:creationId xmlns:a16="http://schemas.microsoft.com/office/drawing/2014/main" id="{E9D868EF-E037-7443-8477-79EEC76B41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2" name="TextBox 16">
            <a:extLst>
              <a:ext uri="{FF2B5EF4-FFF2-40B4-BE49-F238E27FC236}">
                <a16:creationId xmlns:a16="http://schemas.microsoft.com/office/drawing/2014/main" id="{3D094C7A-FFAB-0F45-9F30-50E457D7E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7043" name="TextBox 16">
            <a:extLst>
              <a:ext uri="{FF2B5EF4-FFF2-40B4-BE49-F238E27FC236}">
                <a16:creationId xmlns:a16="http://schemas.microsoft.com/office/drawing/2014/main" id="{EA4FB27C-F763-D54B-9A46-0F95A9421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44" name="TextBox 16">
            <a:extLst>
              <a:ext uri="{FF2B5EF4-FFF2-40B4-BE49-F238E27FC236}">
                <a16:creationId xmlns:a16="http://schemas.microsoft.com/office/drawing/2014/main" id="{59DE3D0D-6A7C-CB45-9260-0D5B18AB5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5" name="TextBox 16">
            <a:extLst>
              <a:ext uri="{FF2B5EF4-FFF2-40B4-BE49-F238E27FC236}">
                <a16:creationId xmlns:a16="http://schemas.microsoft.com/office/drawing/2014/main" id="{8FA55A76-4A38-7643-95E5-3E52FB572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46" name="TextBox 16">
            <a:extLst>
              <a:ext uri="{FF2B5EF4-FFF2-40B4-BE49-F238E27FC236}">
                <a16:creationId xmlns:a16="http://schemas.microsoft.com/office/drawing/2014/main" id="{0969B183-3D49-4F4B-ACBD-AF7CB68B4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7" name="TextBox 16">
            <a:extLst>
              <a:ext uri="{FF2B5EF4-FFF2-40B4-BE49-F238E27FC236}">
                <a16:creationId xmlns:a16="http://schemas.microsoft.com/office/drawing/2014/main" id="{C9547F95-D610-6041-ACA3-B22D5E4D1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48" name="TextBox 16">
            <a:extLst>
              <a:ext uri="{FF2B5EF4-FFF2-40B4-BE49-F238E27FC236}">
                <a16:creationId xmlns:a16="http://schemas.microsoft.com/office/drawing/2014/main" id="{06A8FC40-B361-0847-B0A8-E2AD8608EC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9" name="TextBox 16">
            <a:extLst>
              <a:ext uri="{FF2B5EF4-FFF2-40B4-BE49-F238E27FC236}">
                <a16:creationId xmlns:a16="http://schemas.microsoft.com/office/drawing/2014/main" id="{65C5F697-6F4C-E04E-8E6C-1934FD98D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50" name="TextBox 16">
            <a:extLst>
              <a:ext uri="{FF2B5EF4-FFF2-40B4-BE49-F238E27FC236}">
                <a16:creationId xmlns:a16="http://schemas.microsoft.com/office/drawing/2014/main" id="{D8C28CEE-B657-D64D-A15A-125AABCDF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7051" name="TextBox 16">
            <a:extLst>
              <a:ext uri="{FF2B5EF4-FFF2-40B4-BE49-F238E27FC236}">
                <a16:creationId xmlns:a16="http://schemas.microsoft.com/office/drawing/2014/main" id="{560AD428-1C13-5041-A5B6-81222EF02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52" name="TextBox 16">
            <a:extLst>
              <a:ext uri="{FF2B5EF4-FFF2-40B4-BE49-F238E27FC236}">
                <a16:creationId xmlns:a16="http://schemas.microsoft.com/office/drawing/2014/main" id="{A766E3E6-4D88-1140-83F5-3B8196CD0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53" name="TextBox 16">
            <a:extLst>
              <a:ext uri="{FF2B5EF4-FFF2-40B4-BE49-F238E27FC236}">
                <a16:creationId xmlns:a16="http://schemas.microsoft.com/office/drawing/2014/main" id="{BE1C84FE-A0DF-294F-91B3-4F33ED42C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54" name="TextBox 16">
            <a:extLst>
              <a:ext uri="{FF2B5EF4-FFF2-40B4-BE49-F238E27FC236}">
                <a16:creationId xmlns:a16="http://schemas.microsoft.com/office/drawing/2014/main" id="{363A2B2E-8D53-3548-BD23-BD477299C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55" name="TextBox 16">
            <a:extLst>
              <a:ext uri="{FF2B5EF4-FFF2-40B4-BE49-F238E27FC236}">
                <a16:creationId xmlns:a16="http://schemas.microsoft.com/office/drawing/2014/main" id="{60B5E9C2-9B9B-A745-B350-73B10FCEB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56" name="TextBox 16">
            <a:extLst>
              <a:ext uri="{FF2B5EF4-FFF2-40B4-BE49-F238E27FC236}">
                <a16:creationId xmlns:a16="http://schemas.microsoft.com/office/drawing/2014/main" id="{CBC85D28-F408-EB4E-8800-127E6AF88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57" name="TextBox 16">
            <a:extLst>
              <a:ext uri="{FF2B5EF4-FFF2-40B4-BE49-F238E27FC236}">
                <a16:creationId xmlns:a16="http://schemas.microsoft.com/office/drawing/2014/main" id="{505DEA8A-89CB-3242-99BA-13E2BD4585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58" name="TextBox 16">
            <a:extLst>
              <a:ext uri="{FF2B5EF4-FFF2-40B4-BE49-F238E27FC236}">
                <a16:creationId xmlns:a16="http://schemas.microsoft.com/office/drawing/2014/main" id="{ABB08460-4DB2-B74F-8B1F-CE0CE80B3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7059" name="TextBox 16">
            <a:extLst>
              <a:ext uri="{FF2B5EF4-FFF2-40B4-BE49-F238E27FC236}">
                <a16:creationId xmlns:a16="http://schemas.microsoft.com/office/drawing/2014/main" id="{ABD5BA05-31A3-4548-9A61-3564DF247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7060" name="TextBox 16">
            <a:extLst>
              <a:ext uri="{FF2B5EF4-FFF2-40B4-BE49-F238E27FC236}">
                <a16:creationId xmlns:a16="http://schemas.microsoft.com/office/drawing/2014/main" id="{22CBF03E-74F4-5A4C-B655-E5A0015D2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</a:p>
        </p:txBody>
      </p:sp>
      <p:sp>
        <p:nvSpPr>
          <p:cNvPr id="87061" name="TextBox 16">
            <a:extLst>
              <a:ext uri="{FF2B5EF4-FFF2-40B4-BE49-F238E27FC236}">
                <a16:creationId xmlns:a16="http://schemas.microsoft.com/office/drawing/2014/main" id="{F1A5FA4E-55DA-8E4F-8842-E42EF07D6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7062" name="TextBox 16">
            <a:extLst>
              <a:ext uri="{FF2B5EF4-FFF2-40B4-BE49-F238E27FC236}">
                <a16:creationId xmlns:a16="http://schemas.microsoft.com/office/drawing/2014/main" id="{69FB0B47-B6A2-0E4D-8409-59C5039D9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7063" name="TextBox 16">
            <a:extLst>
              <a:ext uri="{FF2B5EF4-FFF2-40B4-BE49-F238E27FC236}">
                <a16:creationId xmlns:a16="http://schemas.microsoft.com/office/drawing/2014/main" id="{C9A804B0-18E0-5D46-AA1E-A7E110C40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7064" name="TextBox 16">
            <a:extLst>
              <a:ext uri="{FF2B5EF4-FFF2-40B4-BE49-F238E27FC236}">
                <a16:creationId xmlns:a16="http://schemas.microsoft.com/office/drawing/2014/main" id="{5EC9AA49-E1ED-5B4E-94EB-2D2D6515C6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7065" name="TextBox 16">
            <a:extLst>
              <a:ext uri="{FF2B5EF4-FFF2-40B4-BE49-F238E27FC236}">
                <a16:creationId xmlns:a16="http://schemas.microsoft.com/office/drawing/2014/main" id="{548CDB9D-2F40-724D-ACA8-E8813F46A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7066" name="TextBox 16">
            <a:extLst>
              <a:ext uri="{FF2B5EF4-FFF2-40B4-BE49-F238E27FC236}">
                <a16:creationId xmlns:a16="http://schemas.microsoft.com/office/drawing/2014/main" id="{163B3DC4-F885-9742-BEEF-633F0A84C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7067" name="TextBox 16">
            <a:extLst>
              <a:ext uri="{FF2B5EF4-FFF2-40B4-BE49-F238E27FC236}">
                <a16:creationId xmlns:a16="http://schemas.microsoft.com/office/drawing/2014/main" id="{3C8E3BBC-15D1-A04F-A2C8-C93829329F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7068" name="TextBox 16">
            <a:extLst>
              <a:ext uri="{FF2B5EF4-FFF2-40B4-BE49-F238E27FC236}">
                <a16:creationId xmlns:a16="http://schemas.microsoft.com/office/drawing/2014/main" id="{0AD2EDBC-45F1-C947-824B-E9156EFCED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0 • XNOR( 1,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XNOR( 1,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XOR( 1,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0 +  XOR( 1, 0 )</a:t>
            </a:r>
          </a:p>
        </p:txBody>
      </p:sp>
      <p:cxnSp>
        <p:nvCxnSpPr>
          <p:cNvPr id="87070" name="Straight Connector 5">
            <a:extLst>
              <a:ext uri="{FF2B5EF4-FFF2-40B4-BE49-F238E27FC236}">
                <a16:creationId xmlns:a16="http://schemas.microsoft.com/office/drawing/2014/main" id="{35AA1EF4-BD23-B743-824D-DA56FED66AF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1" name="Straight Connector 5">
            <a:extLst>
              <a:ext uri="{FF2B5EF4-FFF2-40B4-BE49-F238E27FC236}">
                <a16:creationId xmlns:a16="http://schemas.microsoft.com/office/drawing/2014/main" id="{D54778EC-739E-3441-8FB2-E373E3A8380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72" name="Title 1">
            <a:extLst>
              <a:ext uri="{FF2B5EF4-FFF2-40B4-BE49-F238E27FC236}">
                <a16:creationId xmlns:a16="http://schemas.microsoft.com/office/drawing/2014/main" id="{53462D3D-FA66-5047-B361-AD98D15D64D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negative 2 with 3: (</a:t>
            </a:r>
            <a:r>
              <a:rPr lang="en-US" altLang="en-US" sz="3200">
                <a:solidFill>
                  <a:srgbClr val="FF0000"/>
                </a:solidFill>
              </a:rPr>
              <a:t>-2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5" name="Picture 2">
            <a:extLst>
              <a:ext uri="{FF2B5EF4-FFF2-40B4-BE49-F238E27FC236}">
                <a16:creationId xmlns:a16="http://schemas.microsoft.com/office/drawing/2014/main" id="{4CCE74AA-0F76-A64E-94B9-7AFE19F7F1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6" name="TextBox 16">
            <a:extLst>
              <a:ext uri="{FF2B5EF4-FFF2-40B4-BE49-F238E27FC236}">
                <a16:creationId xmlns:a16="http://schemas.microsoft.com/office/drawing/2014/main" id="{B94DD809-790A-4040-AB8E-7C06D5BEC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067" name="TextBox 16">
            <a:extLst>
              <a:ext uri="{FF2B5EF4-FFF2-40B4-BE49-F238E27FC236}">
                <a16:creationId xmlns:a16="http://schemas.microsoft.com/office/drawing/2014/main" id="{A67DD6BC-19E5-A44D-BA4E-B227873892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68" name="TextBox 16">
            <a:extLst>
              <a:ext uri="{FF2B5EF4-FFF2-40B4-BE49-F238E27FC236}">
                <a16:creationId xmlns:a16="http://schemas.microsoft.com/office/drawing/2014/main" id="{768DA419-72C2-2245-88DE-905AEF739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69" name="TextBox 16">
            <a:extLst>
              <a:ext uri="{FF2B5EF4-FFF2-40B4-BE49-F238E27FC236}">
                <a16:creationId xmlns:a16="http://schemas.microsoft.com/office/drawing/2014/main" id="{56087402-DD20-D94C-AA38-06F05E2735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70" name="TextBox 16">
            <a:extLst>
              <a:ext uri="{FF2B5EF4-FFF2-40B4-BE49-F238E27FC236}">
                <a16:creationId xmlns:a16="http://schemas.microsoft.com/office/drawing/2014/main" id="{5A7BD7CA-710C-534F-BE7A-9597949F36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1" name="TextBox 16">
            <a:extLst>
              <a:ext uri="{FF2B5EF4-FFF2-40B4-BE49-F238E27FC236}">
                <a16:creationId xmlns:a16="http://schemas.microsoft.com/office/drawing/2014/main" id="{097A5CB1-EA00-5B43-9FFC-9E788B9A6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72" name="TextBox 16">
            <a:extLst>
              <a:ext uri="{FF2B5EF4-FFF2-40B4-BE49-F238E27FC236}">
                <a16:creationId xmlns:a16="http://schemas.microsoft.com/office/drawing/2014/main" id="{8CB096EC-ACBB-4343-AA3B-2DDFE1C421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3" name="TextBox 16">
            <a:extLst>
              <a:ext uri="{FF2B5EF4-FFF2-40B4-BE49-F238E27FC236}">
                <a16:creationId xmlns:a16="http://schemas.microsoft.com/office/drawing/2014/main" id="{C704D187-06B3-E34E-BFBD-97E76AC56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74" name="TextBox 16">
            <a:extLst>
              <a:ext uri="{FF2B5EF4-FFF2-40B4-BE49-F238E27FC236}">
                <a16:creationId xmlns:a16="http://schemas.microsoft.com/office/drawing/2014/main" id="{B0F0EA2E-2EEE-4447-A3B5-D0469AC24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075" name="TextBox 16">
            <a:extLst>
              <a:ext uri="{FF2B5EF4-FFF2-40B4-BE49-F238E27FC236}">
                <a16:creationId xmlns:a16="http://schemas.microsoft.com/office/drawing/2014/main" id="{99DF5B88-AE7A-484C-982A-72C6843F7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76" name="TextBox 16">
            <a:extLst>
              <a:ext uri="{FF2B5EF4-FFF2-40B4-BE49-F238E27FC236}">
                <a16:creationId xmlns:a16="http://schemas.microsoft.com/office/drawing/2014/main" id="{FBA179AF-0047-A548-9D4F-D29701419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7" name="TextBox 16">
            <a:extLst>
              <a:ext uri="{FF2B5EF4-FFF2-40B4-BE49-F238E27FC236}">
                <a16:creationId xmlns:a16="http://schemas.microsoft.com/office/drawing/2014/main" id="{371104F7-3C49-BB45-9BE2-E63B61B15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78" name="TextBox 16">
            <a:extLst>
              <a:ext uri="{FF2B5EF4-FFF2-40B4-BE49-F238E27FC236}">
                <a16:creationId xmlns:a16="http://schemas.microsoft.com/office/drawing/2014/main" id="{DFC605CE-A7F0-AC4A-9B44-15CAF22CB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9" name="TextBox 16">
            <a:extLst>
              <a:ext uri="{FF2B5EF4-FFF2-40B4-BE49-F238E27FC236}">
                <a16:creationId xmlns:a16="http://schemas.microsoft.com/office/drawing/2014/main" id="{790E1C51-B070-1545-8382-7788CC7A9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80" name="TextBox 16">
            <a:extLst>
              <a:ext uri="{FF2B5EF4-FFF2-40B4-BE49-F238E27FC236}">
                <a16:creationId xmlns:a16="http://schemas.microsoft.com/office/drawing/2014/main" id="{55A806F7-75E1-8C43-AB85-402E18B8D5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81" name="TextBox 16">
            <a:extLst>
              <a:ext uri="{FF2B5EF4-FFF2-40B4-BE49-F238E27FC236}">
                <a16:creationId xmlns:a16="http://schemas.microsoft.com/office/drawing/2014/main" id="{3A5687BF-21A1-2049-A68B-81ED7C082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82" name="TextBox 16">
            <a:extLst>
              <a:ext uri="{FF2B5EF4-FFF2-40B4-BE49-F238E27FC236}">
                <a16:creationId xmlns:a16="http://schemas.microsoft.com/office/drawing/2014/main" id="{E3B18FC9-F234-EA45-AAA5-040E751FE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8083" name="TextBox 16">
            <a:extLst>
              <a:ext uri="{FF2B5EF4-FFF2-40B4-BE49-F238E27FC236}">
                <a16:creationId xmlns:a16="http://schemas.microsoft.com/office/drawing/2014/main" id="{8605CF55-D125-B749-9E33-3262491683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8084" name="TextBox 16">
            <a:extLst>
              <a:ext uri="{FF2B5EF4-FFF2-40B4-BE49-F238E27FC236}">
                <a16:creationId xmlns:a16="http://schemas.microsoft.com/office/drawing/2014/main" id="{4251245D-A535-0D4C-A46D-02EB620D49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</a:p>
        </p:txBody>
      </p:sp>
      <p:sp>
        <p:nvSpPr>
          <p:cNvPr id="88085" name="TextBox 16">
            <a:extLst>
              <a:ext uri="{FF2B5EF4-FFF2-40B4-BE49-F238E27FC236}">
                <a16:creationId xmlns:a16="http://schemas.microsoft.com/office/drawing/2014/main" id="{4D1AB531-DDC6-974B-859F-B2045267E1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8086" name="TextBox 16">
            <a:extLst>
              <a:ext uri="{FF2B5EF4-FFF2-40B4-BE49-F238E27FC236}">
                <a16:creationId xmlns:a16="http://schemas.microsoft.com/office/drawing/2014/main" id="{E992BD40-0DC3-BD40-AD26-BB2684A20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8087" name="TextBox 16">
            <a:extLst>
              <a:ext uri="{FF2B5EF4-FFF2-40B4-BE49-F238E27FC236}">
                <a16:creationId xmlns:a16="http://schemas.microsoft.com/office/drawing/2014/main" id="{CE9A6323-13F0-CC4F-BC02-46DE354E6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8088" name="TextBox 16">
            <a:extLst>
              <a:ext uri="{FF2B5EF4-FFF2-40B4-BE49-F238E27FC236}">
                <a16:creationId xmlns:a16="http://schemas.microsoft.com/office/drawing/2014/main" id="{D30828E6-E62E-D343-93CF-C2D9F9C23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8089" name="TextBox 16">
            <a:extLst>
              <a:ext uri="{FF2B5EF4-FFF2-40B4-BE49-F238E27FC236}">
                <a16:creationId xmlns:a16="http://schemas.microsoft.com/office/drawing/2014/main" id="{2D9BD071-356A-AB40-BE22-C45D9A0BF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8090" name="TextBox 16">
            <a:extLst>
              <a:ext uri="{FF2B5EF4-FFF2-40B4-BE49-F238E27FC236}">
                <a16:creationId xmlns:a16="http://schemas.microsoft.com/office/drawing/2014/main" id="{720540BD-23B2-284D-A025-1576541B2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8091" name="TextBox 16">
            <a:extLst>
              <a:ext uri="{FF2B5EF4-FFF2-40B4-BE49-F238E27FC236}">
                <a16:creationId xmlns:a16="http://schemas.microsoft.com/office/drawing/2014/main" id="{4B7CE183-AE55-1A4C-AC09-450187FF42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092" name="TextBox 16">
            <a:extLst>
              <a:ext uri="{FF2B5EF4-FFF2-40B4-BE49-F238E27FC236}">
                <a16:creationId xmlns:a16="http://schemas.microsoft.com/office/drawing/2014/main" id="{93DC6AE2-3D33-5E44-9223-C67D42778A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1</a:t>
            </a:r>
          </a:p>
        </p:txBody>
      </p:sp>
      <p:sp>
        <p:nvSpPr>
          <p:cNvPr id="88094" name="Title 1">
            <a:extLst>
              <a:ext uri="{FF2B5EF4-FFF2-40B4-BE49-F238E27FC236}">
                <a16:creationId xmlns:a16="http://schemas.microsoft.com/office/drawing/2014/main" id="{D3A179AA-4FDB-2942-BEDF-15270ACF931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negative 2 with 3: (</a:t>
            </a:r>
            <a:r>
              <a:rPr lang="en-US" altLang="en-US" sz="3200">
                <a:solidFill>
                  <a:srgbClr val="FF0000"/>
                </a:solidFill>
              </a:rPr>
              <a:t>-2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2">
            <a:extLst>
              <a:ext uri="{FF2B5EF4-FFF2-40B4-BE49-F238E27FC236}">
                <a16:creationId xmlns:a16="http://schemas.microsoft.com/office/drawing/2014/main" id="{80325338-F2EE-234C-9654-A02A76763C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4" name="Title 1">
            <a:extLst>
              <a:ext uri="{FF2B5EF4-FFF2-40B4-BE49-F238E27FC236}">
                <a16:creationId xmlns:a16="http://schemas.microsoft.com/office/drawing/2014/main" id="{AC4E15A9-1A45-434B-9DED-7EA230DA8BF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1 with negative 7: (</a:t>
            </a:r>
            <a:r>
              <a:rPr lang="en-US" altLang="en-US" sz="3200">
                <a:solidFill>
                  <a:srgbClr val="FF0000"/>
                </a:solidFill>
              </a:rPr>
              <a:t>+1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-7</a:t>
            </a:r>
            <a:r>
              <a:rPr lang="en-US" altLang="en-US" sz="3200"/>
              <a:t>)</a:t>
            </a:r>
          </a:p>
        </p:txBody>
      </p:sp>
      <p:sp>
        <p:nvSpPr>
          <p:cNvPr id="90115" name="TextBox 16">
            <a:extLst>
              <a:ext uri="{FF2B5EF4-FFF2-40B4-BE49-F238E27FC236}">
                <a16:creationId xmlns:a16="http://schemas.microsoft.com/office/drawing/2014/main" id="{6BBC1CFE-7D8A-F141-8F56-0D0377A71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116" name="TextBox 16">
            <a:extLst>
              <a:ext uri="{FF2B5EF4-FFF2-40B4-BE49-F238E27FC236}">
                <a16:creationId xmlns:a16="http://schemas.microsoft.com/office/drawing/2014/main" id="{3FC41662-925C-E948-8C98-CD960F314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17" name="TextBox 16">
            <a:extLst>
              <a:ext uri="{FF2B5EF4-FFF2-40B4-BE49-F238E27FC236}">
                <a16:creationId xmlns:a16="http://schemas.microsoft.com/office/drawing/2014/main" id="{F01E3ED7-15A9-2543-80C9-E677D9AD60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18" name="TextBox 16">
            <a:extLst>
              <a:ext uri="{FF2B5EF4-FFF2-40B4-BE49-F238E27FC236}">
                <a16:creationId xmlns:a16="http://schemas.microsoft.com/office/drawing/2014/main" id="{42283A2E-F401-E444-A010-25E982CFA4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19" name="TextBox 16">
            <a:extLst>
              <a:ext uri="{FF2B5EF4-FFF2-40B4-BE49-F238E27FC236}">
                <a16:creationId xmlns:a16="http://schemas.microsoft.com/office/drawing/2014/main" id="{07C12883-6D86-DD41-9B30-181F97806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20" name="TextBox 16">
            <a:extLst>
              <a:ext uri="{FF2B5EF4-FFF2-40B4-BE49-F238E27FC236}">
                <a16:creationId xmlns:a16="http://schemas.microsoft.com/office/drawing/2014/main" id="{FB3BB7EE-1F79-1046-9B15-0F11034C5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21" name="TextBox 16">
            <a:extLst>
              <a:ext uri="{FF2B5EF4-FFF2-40B4-BE49-F238E27FC236}">
                <a16:creationId xmlns:a16="http://schemas.microsoft.com/office/drawing/2014/main" id="{6DB559FC-B1DC-234D-888C-CF9177B7BB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22" name="TextBox 16">
            <a:extLst>
              <a:ext uri="{FF2B5EF4-FFF2-40B4-BE49-F238E27FC236}">
                <a16:creationId xmlns:a16="http://schemas.microsoft.com/office/drawing/2014/main" id="{DF29093B-C583-8E49-BCB1-2DF1F3F7E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23" name="TextBox 16">
            <a:extLst>
              <a:ext uri="{FF2B5EF4-FFF2-40B4-BE49-F238E27FC236}">
                <a16:creationId xmlns:a16="http://schemas.microsoft.com/office/drawing/2014/main" id="{9E212DAE-0157-EC4B-B1E9-856EB4405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124" name="TextBox 16">
            <a:extLst>
              <a:ext uri="{FF2B5EF4-FFF2-40B4-BE49-F238E27FC236}">
                <a16:creationId xmlns:a16="http://schemas.microsoft.com/office/drawing/2014/main" id="{620832A3-85E7-0549-84C6-090D9E3BA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25" name="TextBox 16">
            <a:extLst>
              <a:ext uri="{FF2B5EF4-FFF2-40B4-BE49-F238E27FC236}">
                <a16:creationId xmlns:a16="http://schemas.microsoft.com/office/drawing/2014/main" id="{E4D639DA-AE36-184F-85DA-2D985810E2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26" name="TextBox 16">
            <a:extLst>
              <a:ext uri="{FF2B5EF4-FFF2-40B4-BE49-F238E27FC236}">
                <a16:creationId xmlns:a16="http://schemas.microsoft.com/office/drawing/2014/main" id="{F9B46D3A-1743-6542-8D5D-1C11C49D8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27" name="TextBox 16">
            <a:extLst>
              <a:ext uri="{FF2B5EF4-FFF2-40B4-BE49-F238E27FC236}">
                <a16:creationId xmlns:a16="http://schemas.microsoft.com/office/drawing/2014/main" id="{C54580B8-FDAB-C848-86A5-64E2EFAAB8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28" name="TextBox 16">
            <a:extLst>
              <a:ext uri="{FF2B5EF4-FFF2-40B4-BE49-F238E27FC236}">
                <a16:creationId xmlns:a16="http://schemas.microsoft.com/office/drawing/2014/main" id="{78190AA4-BAFF-124E-869B-0CA70D85A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29" name="TextBox 16">
            <a:extLst>
              <a:ext uri="{FF2B5EF4-FFF2-40B4-BE49-F238E27FC236}">
                <a16:creationId xmlns:a16="http://schemas.microsoft.com/office/drawing/2014/main" id="{18302853-5FBC-CD48-B7B8-12F070272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30" name="TextBox 16">
            <a:extLst>
              <a:ext uri="{FF2B5EF4-FFF2-40B4-BE49-F238E27FC236}">
                <a16:creationId xmlns:a16="http://schemas.microsoft.com/office/drawing/2014/main" id="{9E4D29F3-5A30-5447-82C1-2812BDF345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31" name="TextBox 16">
            <a:extLst>
              <a:ext uri="{FF2B5EF4-FFF2-40B4-BE49-F238E27FC236}">
                <a16:creationId xmlns:a16="http://schemas.microsoft.com/office/drawing/2014/main" id="{17E88259-9BCF-374D-B76C-887104775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0132" name="TextBox 16">
            <a:extLst>
              <a:ext uri="{FF2B5EF4-FFF2-40B4-BE49-F238E27FC236}">
                <a16:creationId xmlns:a16="http://schemas.microsoft.com/office/drawing/2014/main" id="{60535446-9347-C342-A4D9-19B1A4540B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0133" name="TextBox 16">
            <a:extLst>
              <a:ext uri="{FF2B5EF4-FFF2-40B4-BE49-F238E27FC236}">
                <a16:creationId xmlns:a16="http://schemas.microsoft.com/office/drawing/2014/main" id="{15CB0C85-3193-B742-B81A-13111D6F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0134" name="TextBox 16">
            <a:extLst>
              <a:ext uri="{FF2B5EF4-FFF2-40B4-BE49-F238E27FC236}">
                <a16:creationId xmlns:a16="http://schemas.microsoft.com/office/drawing/2014/main" id="{809F7DD9-FA48-4F4B-8369-482ECF6184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0135" name="TextBox 16">
            <a:extLst>
              <a:ext uri="{FF2B5EF4-FFF2-40B4-BE49-F238E27FC236}">
                <a16:creationId xmlns:a16="http://schemas.microsoft.com/office/drawing/2014/main" id="{4E6E30F0-A83A-1148-912F-C6B296E8F4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0136" name="TextBox 16">
            <a:extLst>
              <a:ext uri="{FF2B5EF4-FFF2-40B4-BE49-F238E27FC236}">
                <a16:creationId xmlns:a16="http://schemas.microsoft.com/office/drawing/2014/main" id="{ADBBEEB4-7D35-EE4C-B361-983939959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0137" name="TextBox 16">
            <a:extLst>
              <a:ext uri="{FF2B5EF4-FFF2-40B4-BE49-F238E27FC236}">
                <a16:creationId xmlns:a16="http://schemas.microsoft.com/office/drawing/2014/main" id="{79C8DF9D-8C66-E749-A46A-41DCB198E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0138" name="TextBox 16">
            <a:extLst>
              <a:ext uri="{FF2B5EF4-FFF2-40B4-BE49-F238E27FC236}">
                <a16:creationId xmlns:a16="http://schemas.microsoft.com/office/drawing/2014/main" id="{DC3F4652-7629-D14C-9318-459E0FA04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0139" name="TextBox 16">
            <a:extLst>
              <a:ext uri="{FF2B5EF4-FFF2-40B4-BE49-F238E27FC236}">
                <a16:creationId xmlns:a16="http://schemas.microsoft.com/office/drawing/2014/main" id="{FDE9605A-7A15-9946-A762-C86B99412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0140" name="TextBox 16">
            <a:extLst>
              <a:ext uri="{FF2B5EF4-FFF2-40B4-BE49-F238E27FC236}">
                <a16:creationId xmlns:a16="http://schemas.microsoft.com/office/drawing/2014/main" id="{47BF384F-1B28-5D43-A439-D097AA321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0141" name="TextBox 16">
            <a:extLst>
              <a:ext uri="{FF2B5EF4-FFF2-40B4-BE49-F238E27FC236}">
                <a16:creationId xmlns:a16="http://schemas.microsoft.com/office/drawing/2014/main" id="{81F577A9-2940-5C4A-8710-329822BDD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ZF • 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ZF +  XOR( NF, OF )</a:t>
            </a:r>
          </a:p>
        </p:txBody>
      </p:sp>
      <p:cxnSp>
        <p:nvCxnSpPr>
          <p:cNvPr id="90143" name="Straight Connector 5">
            <a:extLst>
              <a:ext uri="{FF2B5EF4-FFF2-40B4-BE49-F238E27FC236}">
                <a16:creationId xmlns:a16="http://schemas.microsoft.com/office/drawing/2014/main" id="{FDC41EC2-8D8E-AE41-9D5C-3E3C9FDB209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44" name="Straight Connector 5">
            <a:extLst>
              <a:ext uri="{FF2B5EF4-FFF2-40B4-BE49-F238E27FC236}">
                <a16:creationId xmlns:a16="http://schemas.microsoft.com/office/drawing/2014/main" id="{5C3069CB-EB5C-7D47-BDB6-8653F9122DE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2">
            <a:extLst>
              <a:ext uri="{FF2B5EF4-FFF2-40B4-BE49-F238E27FC236}">
                <a16:creationId xmlns:a16="http://schemas.microsoft.com/office/drawing/2014/main" id="{F8C50035-65A9-414A-981A-35CF990591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8" name="Title 1">
            <a:extLst>
              <a:ext uri="{FF2B5EF4-FFF2-40B4-BE49-F238E27FC236}">
                <a16:creationId xmlns:a16="http://schemas.microsoft.com/office/drawing/2014/main" id="{B6321A52-0035-CE42-B3CA-66A2B7D5237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1 with negative 7: (</a:t>
            </a:r>
            <a:r>
              <a:rPr lang="en-US" altLang="en-US" sz="3200">
                <a:solidFill>
                  <a:srgbClr val="FF0000"/>
                </a:solidFill>
              </a:rPr>
              <a:t>+1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-7</a:t>
            </a:r>
            <a:r>
              <a:rPr lang="en-US" altLang="en-US" sz="3200"/>
              <a:t>)</a:t>
            </a:r>
          </a:p>
        </p:txBody>
      </p:sp>
      <p:sp>
        <p:nvSpPr>
          <p:cNvPr id="91139" name="TextBox 16">
            <a:extLst>
              <a:ext uri="{FF2B5EF4-FFF2-40B4-BE49-F238E27FC236}">
                <a16:creationId xmlns:a16="http://schemas.microsoft.com/office/drawing/2014/main" id="{BB964E58-973C-734B-B478-51D5C2CA44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140" name="TextBox 16">
            <a:extLst>
              <a:ext uri="{FF2B5EF4-FFF2-40B4-BE49-F238E27FC236}">
                <a16:creationId xmlns:a16="http://schemas.microsoft.com/office/drawing/2014/main" id="{FC999FD1-A85E-F846-BACB-C5A22EA3DD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41" name="TextBox 16">
            <a:extLst>
              <a:ext uri="{FF2B5EF4-FFF2-40B4-BE49-F238E27FC236}">
                <a16:creationId xmlns:a16="http://schemas.microsoft.com/office/drawing/2014/main" id="{91F4F294-E815-C645-84A7-18D9338DAB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42" name="TextBox 16">
            <a:extLst>
              <a:ext uri="{FF2B5EF4-FFF2-40B4-BE49-F238E27FC236}">
                <a16:creationId xmlns:a16="http://schemas.microsoft.com/office/drawing/2014/main" id="{E993D254-9A7E-524F-A403-D6AB54A7F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43" name="TextBox 16">
            <a:extLst>
              <a:ext uri="{FF2B5EF4-FFF2-40B4-BE49-F238E27FC236}">
                <a16:creationId xmlns:a16="http://schemas.microsoft.com/office/drawing/2014/main" id="{45D685F6-53AC-8640-8503-687F51C670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44" name="TextBox 16">
            <a:extLst>
              <a:ext uri="{FF2B5EF4-FFF2-40B4-BE49-F238E27FC236}">
                <a16:creationId xmlns:a16="http://schemas.microsoft.com/office/drawing/2014/main" id="{A1FB6CF3-A4AE-8940-9A20-598A75784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45" name="TextBox 16">
            <a:extLst>
              <a:ext uri="{FF2B5EF4-FFF2-40B4-BE49-F238E27FC236}">
                <a16:creationId xmlns:a16="http://schemas.microsoft.com/office/drawing/2014/main" id="{945D7F7C-5851-5941-A381-64806D00C6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46" name="TextBox 16">
            <a:extLst>
              <a:ext uri="{FF2B5EF4-FFF2-40B4-BE49-F238E27FC236}">
                <a16:creationId xmlns:a16="http://schemas.microsoft.com/office/drawing/2014/main" id="{37DEAF57-E6BB-7F4E-9E5D-363A5165B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47" name="TextBox 16">
            <a:extLst>
              <a:ext uri="{FF2B5EF4-FFF2-40B4-BE49-F238E27FC236}">
                <a16:creationId xmlns:a16="http://schemas.microsoft.com/office/drawing/2014/main" id="{29949C7B-B3B5-3E43-9E52-ACD649E5E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148" name="TextBox 16">
            <a:extLst>
              <a:ext uri="{FF2B5EF4-FFF2-40B4-BE49-F238E27FC236}">
                <a16:creationId xmlns:a16="http://schemas.microsoft.com/office/drawing/2014/main" id="{1D1F808A-05FC-4F45-B7B8-71BFB9DBD5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49" name="TextBox 16">
            <a:extLst>
              <a:ext uri="{FF2B5EF4-FFF2-40B4-BE49-F238E27FC236}">
                <a16:creationId xmlns:a16="http://schemas.microsoft.com/office/drawing/2014/main" id="{70B261C7-CCA3-924D-84A0-461CC59C3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50" name="TextBox 16">
            <a:extLst>
              <a:ext uri="{FF2B5EF4-FFF2-40B4-BE49-F238E27FC236}">
                <a16:creationId xmlns:a16="http://schemas.microsoft.com/office/drawing/2014/main" id="{F5B394C4-6956-3945-A5F7-DCBF08663B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51" name="TextBox 16">
            <a:extLst>
              <a:ext uri="{FF2B5EF4-FFF2-40B4-BE49-F238E27FC236}">
                <a16:creationId xmlns:a16="http://schemas.microsoft.com/office/drawing/2014/main" id="{54F11733-207E-1843-8C4A-7C4C01C6C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52" name="TextBox 16">
            <a:extLst>
              <a:ext uri="{FF2B5EF4-FFF2-40B4-BE49-F238E27FC236}">
                <a16:creationId xmlns:a16="http://schemas.microsoft.com/office/drawing/2014/main" id="{2492F324-3F7E-724A-84B6-0B470096B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53" name="TextBox 16">
            <a:extLst>
              <a:ext uri="{FF2B5EF4-FFF2-40B4-BE49-F238E27FC236}">
                <a16:creationId xmlns:a16="http://schemas.microsoft.com/office/drawing/2014/main" id="{832512D8-697B-3F45-841C-13DA9A4F46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54" name="TextBox 16">
            <a:extLst>
              <a:ext uri="{FF2B5EF4-FFF2-40B4-BE49-F238E27FC236}">
                <a16:creationId xmlns:a16="http://schemas.microsoft.com/office/drawing/2014/main" id="{A315C562-7D26-E04B-8C4D-04A76EBBD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55" name="TextBox 16">
            <a:extLst>
              <a:ext uri="{FF2B5EF4-FFF2-40B4-BE49-F238E27FC236}">
                <a16:creationId xmlns:a16="http://schemas.microsoft.com/office/drawing/2014/main" id="{772E5D03-C2BA-3542-A3DF-0A0A030FDB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1156" name="TextBox 16">
            <a:extLst>
              <a:ext uri="{FF2B5EF4-FFF2-40B4-BE49-F238E27FC236}">
                <a16:creationId xmlns:a16="http://schemas.microsoft.com/office/drawing/2014/main" id="{4784CF40-D512-2A4D-95F0-0C4BF6B19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1157" name="TextBox 16">
            <a:extLst>
              <a:ext uri="{FF2B5EF4-FFF2-40B4-BE49-F238E27FC236}">
                <a16:creationId xmlns:a16="http://schemas.microsoft.com/office/drawing/2014/main" id="{4218FFA0-970A-494D-AEC8-465E9A602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1158" name="TextBox 16">
            <a:extLst>
              <a:ext uri="{FF2B5EF4-FFF2-40B4-BE49-F238E27FC236}">
                <a16:creationId xmlns:a16="http://schemas.microsoft.com/office/drawing/2014/main" id="{D7EF2EDD-CA0F-E74D-AFDF-72545AC0E3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1159" name="TextBox 16">
            <a:extLst>
              <a:ext uri="{FF2B5EF4-FFF2-40B4-BE49-F238E27FC236}">
                <a16:creationId xmlns:a16="http://schemas.microsoft.com/office/drawing/2014/main" id="{9E2B461E-A1B1-3241-AB36-EE0E351BF1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1160" name="TextBox 16">
            <a:extLst>
              <a:ext uri="{FF2B5EF4-FFF2-40B4-BE49-F238E27FC236}">
                <a16:creationId xmlns:a16="http://schemas.microsoft.com/office/drawing/2014/main" id="{87101601-8245-0C49-8186-A5F16A1CE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1161" name="TextBox 16">
            <a:extLst>
              <a:ext uri="{FF2B5EF4-FFF2-40B4-BE49-F238E27FC236}">
                <a16:creationId xmlns:a16="http://schemas.microsoft.com/office/drawing/2014/main" id="{14F0CE21-A7E3-CD43-A805-1CCF308B6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1162" name="TextBox 16">
            <a:extLst>
              <a:ext uri="{FF2B5EF4-FFF2-40B4-BE49-F238E27FC236}">
                <a16:creationId xmlns:a16="http://schemas.microsoft.com/office/drawing/2014/main" id="{86E4E7B3-B89C-564F-8748-2E28E0C34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1163" name="TextBox 16">
            <a:extLst>
              <a:ext uri="{FF2B5EF4-FFF2-40B4-BE49-F238E27FC236}">
                <a16:creationId xmlns:a16="http://schemas.microsoft.com/office/drawing/2014/main" id="{DD7C7EEB-9AB1-2144-A068-F496112DD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1164" name="TextBox 16">
            <a:extLst>
              <a:ext uri="{FF2B5EF4-FFF2-40B4-BE49-F238E27FC236}">
                <a16:creationId xmlns:a16="http://schemas.microsoft.com/office/drawing/2014/main" id="{6F229295-3952-AA49-913F-3ABF9966F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1165" name="TextBox 16">
            <a:extLst>
              <a:ext uri="{FF2B5EF4-FFF2-40B4-BE49-F238E27FC236}">
                <a16:creationId xmlns:a16="http://schemas.microsoft.com/office/drawing/2014/main" id="{9C850F8F-AB52-9C40-95A9-1C3A43D4C1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0  • XNOR( 1, 1 )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XNOR( 1, 1 )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XOR( 1, 1 )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0 +  XOR( 1, 1 )</a:t>
            </a:r>
          </a:p>
        </p:txBody>
      </p:sp>
      <p:cxnSp>
        <p:nvCxnSpPr>
          <p:cNvPr id="91167" name="Straight Connector 5">
            <a:extLst>
              <a:ext uri="{FF2B5EF4-FFF2-40B4-BE49-F238E27FC236}">
                <a16:creationId xmlns:a16="http://schemas.microsoft.com/office/drawing/2014/main" id="{E4C7D6F6-6C9E-3E41-A397-0A6297C828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68" name="Straight Connector 5">
            <a:extLst>
              <a:ext uri="{FF2B5EF4-FFF2-40B4-BE49-F238E27FC236}">
                <a16:creationId xmlns:a16="http://schemas.microsoft.com/office/drawing/2014/main" id="{17A3D01E-E52F-4444-BB0B-A1A7FAE1A00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2">
            <a:extLst>
              <a:ext uri="{FF2B5EF4-FFF2-40B4-BE49-F238E27FC236}">
                <a16:creationId xmlns:a16="http://schemas.microsoft.com/office/drawing/2014/main" id="{DE2AE3FA-0252-5C49-8F43-ABAD208009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2" name="Title 1">
            <a:extLst>
              <a:ext uri="{FF2B5EF4-FFF2-40B4-BE49-F238E27FC236}">
                <a16:creationId xmlns:a16="http://schemas.microsoft.com/office/drawing/2014/main" id="{B4D3CD42-92AF-5B47-B9BB-005811DE748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1 with negative 7: (</a:t>
            </a:r>
            <a:r>
              <a:rPr lang="en-US" altLang="en-US" sz="3200">
                <a:solidFill>
                  <a:srgbClr val="FF0000"/>
                </a:solidFill>
              </a:rPr>
              <a:t>+1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-7</a:t>
            </a:r>
            <a:r>
              <a:rPr lang="en-US" altLang="en-US" sz="3200"/>
              <a:t>)</a:t>
            </a:r>
          </a:p>
        </p:txBody>
      </p:sp>
      <p:sp>
        <p:nvSpPr>
          <p:cNvPr id="92163" name="TextBox 16">
            <a:extLst>
              <a:ext uri="{FF2B5EF4-FFF2-40B4-BE49-F238E27FC236}">
                <a16:creationId xmlns:a16="http://schemas.microsoft.com/office/drawing/2014/main" id="{60386525-2FDC-F343-BCBD-FC09B1DFD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164" name="TextBox 16">
            <a:extLst>
              <a:ext uri="{FF2B5EF4-FFF2-40B4-BE49-F238E27FC236}">
                <a16:creationId xmlns:a16="http://schemas.microsoft.com/office/drawing/2014/main" id="{80B3261D-C445-2E4A-A5E7-DD7B9A4E5E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65" name="TextBox 16">
            <a:extLst>
              <a:ext uri="{FF2B5EF4-FFF2-40B4-BE49-F238E27FC236}">
                <a16:creationId xmlns:a16="http://schemas.microsoft.com/office/drawing/2014/main" id="{0FCC84CD-9152-F949-9B7C-5EBB455AA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66" name="TextBox 16">
            <a:extLst>
              <a:ext uri="{FF2B5EF4-FFF2-40B4-BE49-F238E27FC236}">
                <a16:creationId xmlns:a16="http://schemas.microsoft.com/office/drawing/2014/main" id="{24CE2C73-B267-9941-9685-D16AA1BC6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67" name="TextBox 16">
            <a:extLst>
              <a:ext uri="{FF2B5EF4-FFF2-40B4-BE49-F238E27FC236}">
                <a16:creationId xmlns:a16="http://schemas.microsoft.com/office/drawing/2014/main" id="{EEB775A9-69AE-9F47-AB8A-328E2491D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68" name="TextBox 16">
            <a:extLst>
              <a:ext uri="{FF2B5EF4-FFF2-40B4-BE49-F238E27FC236}">
                <a16:creationId xmlns:a16="http://schemas.microsoft.com/office/drawing/2014/main" id="{2CF7684A-7739-2446-BB4D-9DB144AEB6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69" name="TextBox 16">
            <a:extLst>
              <a:ext uri="{FF2B5EF4-FFF2-40B4-BE49-F238E27FC236}">
                <a16:creationId xmlns:a16="http://schemas.microsoft.com/office/drawing/2014/main" id="{1A33B19D-C719-454A-979A-E0B985EEB2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70" name="TextBox 16">
            <a:extLst>
              <a:ext uri="{FF2B5EF4-FFF2-40B4-BE49-F238E27FC236}">
                <a16:creationId xmlns:a16="http://schemas.microsoft.com/office/drawing/2014/main" id="{BDCD0EEB-16F9-FC47-AAD2-158B9C985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71" name="TextBox 16">
            <a:extLst>
              <a:ext uri="{FF2B5EF4-FFF2-40B4-BE49-F238E27FC236}">
                <a16:creationId xmlns:a16="http://schemas.microsoft.com/office/drawing/2014/main" id="{15456AEE-75E0-5543-BA3E-29D8CA64F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172" name="TextBox 16">
            <a:extLst>
              <a:ext uri="{FF2B5EF4-FFF2-40B4-BE49-F238E27FC236}">
                <a16:creationId xmlns:a16="http://schemas.microsoft.com/office/drawing/2014/main" id="{68DCFFB1-5D75-BF4B-B094-9E3F5D7957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73" name="TextBox 16">
            <a:extLst>
              <a:ext uri="{FF2B5EF4-FFF2-40B4-BE49-F238E27FC236}">
                <a16:creationId xmlns:a16="http://schemas.microsoft.com/office/drawing/2014/main" id="{73EA7849-6D26-464A-A4A6-0D1E4A6C5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74" name="TextBox 16">
            <a:extLst>
              <a:ext uri="{FF2B5EF4-FFF2-40B4-BE49-F238E27FC236}">
                <a16:creationId xmlns:a16="http://schemas.microsoft.com/office/drawing/2014/main" id="{C1881ECF-F5F4-D044-8B51-2B3360134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75" name="TextBox 16">
            <a:extLst>
              <a:ext uri="{FF2B5EF4-FFF2-40B4-BE49-F238E27FC236}">
                <a16:creationId xmlns:a16="http://schemas.microsoft.com/office/drawing/2014/main" id="{B1D85A9D-DED0-3B41-9449-C14C9574B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76" name="TextBox 16">
            <a:extLst>
              <a:ext uri="{FF2B5EF4-FFF2-40B4-BE49-F238E27FC236}">
                <a16:creationId xmlns:a16="http://schemas.microsoft.com/office/drawing/2014/main" id="{33BF0CAD-918C-2545-A718-EB61C509C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77" name="TextBox 16">
            <a:extLst>
              <a:ext uri="{FF2B5EF4-FFF2-40B4-BE49-F238E27FC236}">
                <a16:creationId xmlns:a16="http://schemas.microsoft.com/office/drawing/2014/main" id="{9343A78B-CE8B-0549-A7B9-FFF78BC5B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78" name="TextBox 16">
            <a:extLst>
              <a:ext uri="{FF2B5EF4-FFF2-40B4-BE49-F238E27FC236}">
                <a16:creationId xmlns:a16="http://schemas.microsoft.com/office/drawing/2014/main" id="{14813ED3-F2EE-E349-8154-A344414A4F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79" name="TextBox 16">
            <a:extLst>
              <a:ext uri="{FF2B5EF4-FFF2-40B4-BE49-F238E27FC236}">
                <a16:creationId xmlns:a16="http://schemas.microsoft.com/office/drawing/2014/main" id="{AFBC2C73-BEA8-1048-8A30-7A538DDEC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2180" name="TextBox 16">
            <a:extLst>
              <a:ext uri="{FF2B5EF4-FFF2-40B4-BE49-F238E27FC236}">
                <a16:creationId xmlns:a16="http://schemas.microsoft.com/office/drawing/2014/main" id="{5880F5BB-A3A7-4E4D-B00C-9E5E691BB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2181" name="TextBox 16">
            <a:extLst>
              <a:ext uri="{FF2B5EF4-FFF2-40B4-BE49-F238E27FC236}">
                <a16:creationId xmlns:a16="http://schemas.microsoft.com/office/drawing/2014/main" id="{9B553D14-D8CD-7B40-9493-2F1C469BC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2182" name="TextBox 16">
            <a:extLst>
              <a:ext uri="{FF2B5EF4-FFF2-40B4-BE49-F238E27FC236}">
                <a16:creationId xmlns:a16="http://schemas.microsoft.com/office/drawing/2014/main" id="{75A4B385-ADE4-1C4B-85ED-1C35D3D8E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2183" name="TextBox 16">
            <a:extLst>
              <a:ext uri="{FF2B5EF4-FFF2-40B4-BE49-F238E27FC236}">
                <a16:creationId xmlns:a16="http://schemas.microsoft.com/office/drawing/2014/main" id="{670F7FE4-61FC-F64B-BEC4-A51A771349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2184" name="TextBox 16">
            <a:extLst>
              <a:ext uri="{FF2B5EF4-FFF2-40B4-BE49-F238E27FC236}">
                <a16:creationId xmlns:a16="http://schemas.microsoft.com/office/drawing/2014/main" id="{B0DD6206-2069-8A4D-B03D-D8BF2793A6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2185" name="TextBox 16">
            <a:extLst>
              <a:ext uri="{FF2B5EF4-FFF2-40B4-BE49-F238E27FC236}">
                <a16:creationId xmlns:a16="http://schemas.microsoft.com/office/drawing/2014/main" id="{E0B76393-9A12-F348-BEF8-B5A6ECCAA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2186" name="TextBox 16">
            <a:extLst>
              <a:ext uri="{FF2B5EF4-FFF2-40B4-BE49-F238E27FC236}">
                <a16:creationId xmlns:a16="http://schemas.microsoft.com/office/drawing/2014/main" id="{E4CBA528-5F45-2944-934E-B6F97605C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2187" name="TextBox 16">
            <a:extLst>
              <a:ext uri="{FF2B5EF4-FFF2-40B4-BE49-F238E27FC236}">
                <a16:creationId xmlns:a16="http://schemas.microsoft.com/office/drawing/2014/main" id="{F6C1E1D0-A9CB-F44A-85CF-457939ECF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2188" name="TextBox 16">
            <a:extLst>
              <a:ext uri="{FF2B5EF4-FFF2-40B4-BE49-F238E27FC236}">
                <a16:creationId xmlns:a16="http://schemas.microsoft.com/office/drawing/2014/main" id="{EBD0EA58-99D4-1D4C-A8A6-DE7819793A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2189" name="TextBox 16">
            <a:extLst>
              <a:ext uri="{FF2B5EF4-FFF2-40B4-BE49-F238E27FC236}">
                <a16:creationId xmlns:a16="http://schemas.microsoft.com/office/drawing/2014/main" id="{3EC6C90C-5EEF-F748-8A13-DFF777075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0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09" name="Picture 2">
            <a:extLst>
              <a:ext uri="{FF2B5EF4-FFF2-40B4-BE49-F238E27FC236}">
                <a16:creationId xmlns:a16="http://schemas.microsoft.com/office/drawing/2014/main" id="{7A48C338-3E24-5E44-8199-F4E03A2516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0" name="Title 1">
            <a:extLst>
              <a:ext uri="{FF2B5EF4-FFF2-40B4-BE49-F238E27FC236}">
                <a16:creationId xmlns:a16="http://schemas.microsoft.com/office/drawing/2014/main" id="{46E5607D-CA6D-8D45-A4CF-7FB23B6CE1F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3 with 3: (</a:t>
            </a:r>
            <a:r>
              <a:rPr lang="en-US" altLang="en-US" sz="3200">
                <a:solidFill>
                  <a:srgbClr val="FF0000"/>
                </a:solidFill>
              </a:rPr>
              <a:t>+3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  <p:sp>
        <p:nvSpPr>
          <p:cNvPr id="94211" name="TextBox 16">
            <a:extLst>
              <a:ext uri="{FF2B5EF4-FFF2-40B4-BE49-F238E27FC236}">
                <a16:creationId xmlns:a16="http://schemas.microsoft.com/office/drawing/2014/main" id="{6AFA7DCC-C1F6-9346-B2DE-1BFAF5FE0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212" name="TextBox 16">
            <a:extLst>
              <a:ext uri="{FF2B5EF4-FFF2-40B4-BE49-F238E27FC236}">
                <a16:creationId xmlns:a16="http://schemas.microsoft.com/office/drawing/2014/main" id="{E67627E8-FA55-194B-BD1F-5B66E8E5D3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13" name="TextBox 16">
            <a:extLst>
              <a:ext uri="{FF2B5EF4-FFF2-40B4-BE49-F238E27FC236}">
                <a16:creationId xmlns:a16="http://schemas.microsoft.com/office/drawing/2014/main" id="{4FB5D14D-FFEE-FE4D-8FEF-6B56F31BF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14" name="TextBox 16">
            <a:extLst>
              <a:ext uri="{FF2B5EF4-FFF2-40B4-BE49-F238E27FC236}">
                <a16:creationId xmlns:a16="http://schemas.microsoft.com/office/drawing/2014/main" id="{D067BF7F-EA3A-394E-A9D8-9020AF9474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15" name="TextBox 16">
            <a:extLst>
              <a:ext uri="{FF2B5EF4-FFF2-40B4-BE49-F238E27FC236}">
                <a16:creationId xmlns:a16="http://schemas.microsoft.com/office/drawing/2014/main" id="{4AC9DA5D-14B4-5E41-AF46-3183A062D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16" name="TextBox 16">
            <a:extLst>
              <a:ext uri="{FF2B5EF4-FFF2-40B4-BE49-F238E27FC236}">
                <a16:creationId xmlns:a16="http://schemas.microsoft.com/office/drawing/2014/main" id="{C53A0C62-1A08-BA4D-A3B8-909D20EA0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17" name="TextBox 16">
            <a:extLst>
              <a:ext uri="{FF2B5EF4-FFF2-40B4-BE49-F238E27FC236}">
                <a16:creationId xmlns:a16="http://schemas.microsoft.com/office/drawing/2014/main" id="{97D3429D-2914-4D4C-BA96-38B210FD8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18" name="TextBox 16">
            <a:extLst>
              <a:ext uri="{FF2B5EF4-FFF2-40B4-BE49-F238E27FC236}">
                <a16:creationId xmlns:a16="http://schemas.microsoft.com/office/drawing/2014/main" id="{9CEE81C9-D2D1-2747-9DAA-0A862D933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19" name="TextBox 16">
            <a:extLst>
              <a:ext uri="{FF2B5EF4-FFF2-40B4-BE49-F238E27FC236}">
                <a16:creationId xmlns:a16="http://schemas.microsoft.com/office/drawing/2014/main" id="{9632F130-6153-0F48-8014-3E6D4D289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220" name="TextBox 16">
            <a:extLst>
              <a:ext uri="{FF2B5EF4-FFF2-40B4-BE49-F238E27FC236}">
                <a16:creationId xmlns:a16="http://schemas.microsoft.com/office/drawing/2014/main" id="{ED22352A-1BF0-4C44-BD4A-291516F67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21" name="TextBox 16">
            <a:extLst>
              <a:ext uri="{FF2B5EF4-FFF2-40B4-BE49-F238E27FC236}">
                <a16:creationId xmlns:a16="http://schemas.microsoft.com/office/drawing/2014/main" id="{4AE023CF-8811-5D42-B58D-5FCBF1820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22" name="TextBox 16">
            <a:extLst>
              <a:ext uri="{FF2B5EF4-FFF2-40B4-BE49-F238E27FC236}">
                <a16:creationId xmlns:a16="http://schemas.microsoft.com/office/drawing/2014/main" id="{D02575A0-AE4C-8143-ABE0-85BAE3096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23" name="TextBox 16">
            <a:extLst>
              <a:ext uri="{FF2B5EF4-FFF2-40B4-BE49-F238E27FC236}">
                <a16:creationId xmlns:a16="http://schemas.microsoft.com/office/drawing/2014/main" id="{BBA6820C-6286-9045-A1B3-16707DD5C7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24" name="TextBox 16">
            <a:extLst>
              <a:ext uri="{FF2B5EF4-FFF2-40B4-BE49-F238E27FC236}">
                <a16:creationId xmlns:a16="http://schemas.microsoft.com/office/drawing/2014/main" id="{152BC3AD-40A5-0044-989E-2799A373A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25" name="TextBox 16">
            <a:extLst>
              <a:ext uri="{FF2B5EF4-FFF2-40B4-BE49-F238E27FC236}">
                <a16:creationId xmlns:a16="http://schemas.microsoft.com/office/drawing/2014/main" id="{5281DE0B-A003-514D-AE1A-0DAC5D2AA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26" name="TextBox 16">
            <a:extLst>
              <a:ext uri="{FF2B5EF4-FFF2-40B4-BE49-F238E27FC236}">
                <a16:creationId xmlns:a16="http://schemas.microsoft.com/office/drawing/2014/main" id="{D6A4F7F2-223A-0A49-833A-2BE31B8C8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27" name="TextBox 16">
            <a:extLst>
              <a:ext uri="{FF2B5EF4-FFF2-40B4-BE49-F238E27FC236}">
                <a16:creationId xmlns:a16="http://schemas.microsoft.com/office/drawing/2014/main" id="{C496D900-5C6C-2F42-935A-3F1558FFA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4228" name="TextBox 16">
            <a:extLst>
              <a:ext uri="{FF2B5EF4-FFF2-40B4-BE49-F238E27FC236}">
                <a16:creationId xmlns:a16="http://schemas.microsoft.com/office/drawing/2014/main" id="{688665D5-413A-5848-B3F2-0A7AB1A12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4229" name="TextBox 16">
            <a:extLst>
              <a:ext uri="{FF2B5EF4-FFF2-40B4-BE49-F238E27FC236}">
                <a16:creationId xmlns:a16="http://schemas.microsoft.com/office/drawing/2014/main" id="{7154ABD0-E7F7-B048-96CC-83169E361E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4230" name="TextBox 16">
            <a:extLst>
              <a:ext uri="{FF2B5EF4-FFF2-40B4-BE49-F238E27FC236}">
                <a16:creationId xmlns:a16="http://schemas.microsoft.com/office/drawing/2014/main" id="{F7166CDB-FA74-5345-A5A6-9503284433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4231" name="TextBox 16">
            <a:extLst>
              <a:ext uri="{FF2B5EF4-FFF2-40B4-BE49-F238E27FC236}">
                <a16:creationId xmlns:a16="http://schemas.microsoft.com/office/drawing/2014/main" id="{CEACA785-1272-DE4E-B1D8-AFB112B7E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4232" name="TextBox 16">
            <a:extLst>
              <a:ext uri="{FF2B5EF4-FFF2-40B4-BE49-F238E27FC236}">
                <a16:creationId xmlns:a16="http://schemas.microsoft.com/office/drawing/2014/main" id="{5A2B65F9-C1F8-BF43-8898-4EF2066E7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4233" name="TextBox 16">
            <a:extLst>
              <a:ext uri="{FF2B5EF4-FFF2-40B4-BE49-F238E27FC236}">
                <a16:creationId xmlns:a16="http://schemas.microsoft.com/office/drawing/2014/main" id="{0F37DE16-E6E7-734F-8CCD-2C9BE66019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4234" name="TextBox 16">
            <a:extLst>
              <a:ext uri="{FF2B5EF4-FFF2-40B4-BE49-F238E27FC236}">
                <a16:creationId xmlns:a16="http://schemas.microsoft.com/office/drawing/2014/main" id="{C3DDCC86-3EBC-4C44-A585-44770732A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4235" name="TextBox 16">
            <a:extLst>
              <a:ext uri="{FF2B5EF4-FFF2-40B4-BE49-F238E27FC236}">
                <a16:creationId xmlns:a16="http://schemas.microsoft.com/office/drawing/2014/main" id="{D19603C7-F915-E04E-AF2C-C5D58AC89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4236" name="TextBox 16">
            <a:extLst>
              <a:ext uri="{FF2B5EF4-FFF2-40B4-BE49-F238E27FC236}">
                <a16:creationId xmlns:a16="http://schemas.microsoft.com/office/drawing/2014/main" id="{7B3281DD-C8AB-F747-ACFA-2C9AB8EA99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237" name="TextBox 16">
            <a:extLst>
              <a:ext uri="{FF2B5EF4-FFF2-40B4-BE49-F238E27FC236}">
                <a16:creationId xmlns:a16="http://schemas.microsoft.com/office/drawing/2014/main" id="{0AECBC06-5F54-6D4D-A191-214095A8A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ZF • 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ZF +  XOR( NF, OF )</a:t>
            </a:r>
          </a:p>
        </p:txBody>
      </p:sp>
      <p:cxnSp>
        <p:nvCxnSpPr>
          <p:cNvPr id="94239" name="Straight Connector 5">
            <a:extLst>
              <a:ext uri="{FF2B5EF4-FFF2-40B4-BE49-F238E27FC236}">
                <a16:creationId xmlns:a16="http://schemas.microsoft.com/office/drawing/2014/main" id="{928AEDF2-D860-7545-AD17-14D32234DAF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4240" name="Straight Connector 5">
            <a:extLst>
              <a:ext uri="{FF2B5EF4-FFF2-40B4-BE49-F238E27FC236}">
                <a16:creationId xmlns:a16="http://schemas.microsoft.com/office/drawing/2014/main" id="{B132BE44-EAD9-9948-AFB6-02B69C6921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3DE15A61-858C-844A-8E31-96F2848335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Equal</a:t>
            </a:r>
          </a:p>
        </p:txBody>
      </p:sp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7B725A8F-89E4-5E4F-A812-9F3E94D6E994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1289" name="Group 25">
            <a:extLst>
              <a:ext uri="{FF2B5EF4-FFF2-40B4-BE49-F238E27FC236}">
                <a16:creationId xmlns:a16="http://schemas.microsoft.com/office/drawing/2014/main" id="{F3A58898-ED25-6342-B771-A074AA7641E5}"/>
              </a:ext>
            </a:extLst>
          </p:cNvPr>
          <p:cNvGrpSpPr>
            <a:grpSpLocks/>
          </p:cNvGrpSpPr>
          <p:nvPr/>
        </p:nvGrpSpPr>
        <p:grpSpPr bwMode="auto">
          <a:xfrm>
            <a:off x="3794125" y="4862514"/>
            <a:ext cx="3340100" cy="784225"/>
            <a:chOff x="2664532" y="4861867"/>
            <a:chExt cx="3340121" cy="785194"/>
          </a:xfrm>
        </p:grpSpPr>
        <p:sp>
          <p:nvSpPr>
            <p:cNvPr id="11290" name="Line 4">
              <a:extLst>
                <a:ext uri="{FF2B5EF4-FFF2-40B4-BE49-F238E27FC236}">
                  <a16:creationId xmlns:a16="http://schemas.microsoft.com/office/drawing/2014/main" id="{01640D90-9A51-CB43-9293-0B48293B7E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35555" y="5176837"/>
              <a:ext cx="993507" cy="23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91" name="Group 122">
              <a:extLst>
                <a:ext uri="{FF2B5EF4-FFF2-40B4-BE49-F238E27FC236}">
                  <a16:creationId xmlns:a16="http://schemas.microsoft.com/office/drawing/2014/main" id="{A5D5A2FE-631F-7349-B68C-08A0644A0E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7313" y="5092700"/>
              <a:ext cx="719137" cy="501650"/>
              <a:chOff x="2526" y="1741"/>
              <a:chExt cx="453" cy="316"/>
            </a:xfrm>
          </p:grpSpPr>
          <p:sp>
            <p:nvSpPr>
              <p:cNvPr id="11298" name="Freeform 64">
                <a:extLst>
                  <a:ext uri="{FF2B5EF4-FFF2-40B4-BE49-F238E27FC236}">
                    <a16:creationId xmlns:a16="http://schemas.microsoft.com/office/drawing/2014/main" id="{5D560BE8-A9CA-C140-8790-F9E17AAFF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9" name="Freeform 65">
                <a:extLst>
                  <a:ext uri="{FF2B5EF4-FFF2-40B4-BE49-F238E27FC236}">
                    <a16:creationId xmlns:a16="http://schemas.microsoft.com/office/drawing/2014/main" id="{D7626FCF-B764-E84C-B1A1-2C25103A1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0" name="Freeform 66">
                <a:extLst>
                  <a:ext uri="{FF2B5EF4-FFF2-40B4-BE49-F238E27FC236}">
                    <a16:creationId xmlns:a16="http://schemas.microsoft.com/office/drawing/2014/main" id="{046D22CD-298B-B845-B52B-A73E089B9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1" name="Freeform 67">
                <a:extLst>
                  <a:ext uri="{FF2B5EF4-FFF2-40B4-BE49-F238E27FC236}">
                    <a16:creationId xmlns:a16="http://schemas.microsoft.com/office/drawing/2014/main" id="{FE64C635-12D0-5042-BF3C-A77E7063F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2" name="Freeform 68">
                <a:extLst>
                  <a:ext uri="{FF2B5EF4-FFF2-40B4-BE49-F238E27FC236}">
                    <a16:creationId xmlns:a16="http://schemas.microsoft.com/office/drawing/2014/main" id="{5DD60FAF-A86B-534E-85B6-E23E992A6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3" name="Freeform 69">
                <a:extLst>
                  <a:ext uri="{FF2B5EF4-FFF2-40B4-BE49-F238E27FC236}">
                    <a16:creationId xmlns:a16="http://schemas.microsoft.com/office/drawing/2014/main" id="{80FFBF84-CB92-5545-86C5-3F7323E45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92" name="Line 90">
              <a:extLst>
                <a:ext uri="{FF2B5EF4-FFF2-40B4-BE49-F238E27FC236}">
                  <a16:creationId xmlns:a16="http://schemas.microsoft.com/office/drawing/2014/main" id="{A0EF74D7-682B-B64C-A8FB-85F779CA2D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05336" y="5339284"/>
              <a:ext cx="1262063" cy="26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3" name="Line 93">
              <a:extLst>
                <a:ext uri="{FF2B5EF4-FFF2-40B4-BE49-F238E27FC236}">
                  <a16:creationId xmlns:a16="http://schemas.microsoft.com/office/drawing/2014/main" id="{07463C77-BB31-9C40-9D77-305FE5635B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6022" y="5525347"/>
              <a:ext cx="993507" cy="23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Rectangle 97">
              <a:extLst>
                <a:ext uri="{FF2B5EF4-FFF2-40B4-BE49-F238E27FC236}">
                  <a16:creationId xmlns:a16="http://schemas.microsoft.com/office/drawing/2014/main" id="{A85F79C2-2E56-CC42-B503-3CFEA10C1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532" y="4982666"/>
              <a:ext cx="176214" cy="308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solidFill>
                    <a:srgbClr val="000000"/>
                  </a:solidFill>
                  <a:latin typeface="+mj-lt"/>
                </a:rPr>
                <a:t>x</a:t>
              </a:r>
              <a:r>
                <a:rPr lang="en-US" altLang="en-US" sz="15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0" name="Rectangle 101">
              <a:extLst>
                <a:ext uri="{FF2B5EF4-FFF2-40B4-BE49-F238E27FC236}">
                  <a16:creationId xmlns:a16="http://schemas.microsoft.com/office/drawing/2014/main" id="{49E7A228-4D87-0E44-83C6-9A2BAAAD5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532" y="5338705"/>
              <a:ext cx="176214" cy="308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solidFill>
                    <a:srgbClr val="000000"/>
                  </a:solidFill>
                  <a:latin typeface="+mj-lt"/>
                </a:rPr>
                <a:t>y</a:t>
              </a:r>
              <a:r>
                <a:rPr lang="en-US" altLang="en-US" sz="15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1296" name="TextBox 23">
              <a:extLst>
                <a:ext uri="{FF2B5EF4-FFF2-40B4-BE49-F238E27FC236}">
                  <a16:creationId xmlns:a16="http://schemas.microsoft.com/office/drawing/2014/main" id="{2851BA57-1436-BE46-AAB1-BE8124FF98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5194" y="4861867"/>
              <a:ext cx="819459" cy="462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 = y</a:t>
              </a:r>
            </a:p>
          </p:txBody>
        </p:sp>
        <p:sp>
          <p:nvSpPr>
            <p:cNvPr id="11297" name="Freeform 19">
              <a:extLst>
                <a:ext uri="{FF2B5EF4-FFF2-40B4-BE49-F238E27FC236}">
                  <a16:creationId xmlns:a16="http://schemas.microsoft.com/office/drawing/2014/main" id="{C20F9F5A-6B68-BE44-9515-EEDDE06FC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995" y="5286713"/>
              <a:ext cx="117471" cy="119076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3" name="Picture 2">
            <a:extLst>
              <a:ext uri="{FF2B5EF4-FFF2-40B4-BE49-F238E27FC236}">
                <a16:creationId xmlns:a16="http://schemas.microsoft.com/office/drawing/2014/main" id="{0057E2A9-1009-D045-A70C-876964FD53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4" name="Title 1">
            <a:extLst>
              <a:ext uri="{FF2B5EF4-FFF2-40B4-BE49-F238E27FC236}">
                <a16:creationId xmlns:a16="http://schemas.microsoft.com/office/drawing/2014/main" id="{B3C8FA0B-A6DF-B245-AD86-EF986060BDD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3 with 3: (</a:t>
            </a:r>
            <a:r>
              <a:rPr lang="en-US" altLang="en-US" sz="3200">
                <a:solidFill>
                  <a:srgbClr val="FF0000"/>
                </a:solidFill>
              </a:rPr>
              <a:t>+3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  <p:sp>
        <p:nvSpPr>
          <p:cNvPr id="95235" name="TextBox 16">
            <a:extLst>
              <a:ext uri="{FF2B5EF4-FFF2-40B4-BE49-F238E27FC236}">
                <a16:creationId xmlns:a16="http://schemas.microsoft.com/office/drawing/2014/main" id="{76C4778F-30B9-924B-937A-282E626F0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5236" name="TextBox 16">
            <a:extLst>
              <a:ext uri="{FF2B5EF4-FFF2-40B4-BE49-F238E27FC236}">
                <a16:creationId xmlns:a16="http://schemas.microsoft.com/office/drawing/2014/main" id="{FC765609-5099-2343-A419-F30DB8D22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37" name="TextBox 16">
            <a:extLst>
              <a:ext uri="{FF2B5EF4-FFF2-40B4-BE49-F238E27FC236}">
                <a16:creationId xmlns:a16="http://schemas.microsoft.com/office/drawing/2014/main" id="{49230DCB-D459-704A-A6C6-3F60BA346E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38" name="TextBox 16">
            <a:extLst>
              <a:ext uri="{FF2B5EF4-FFF2-40B4-BE49-F238E27FC236}">
                <a16:creationId xmlns:a16="http://schemas.microsoft.com/office/drawing/2014/main" id="{21A626BC-57B7-B645-9880-9BC32A2CF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39" name="TextBox 16">
            <a:extLst>
              <a:ext uri="{FF2B5EF4-FFF2-40B4-BE49-F238E27FC236}">
                <a16:creationId xmlns:a16="http://schemas.microsoft.com/office/drawing/2014/main" id="{4575F4D6-E9D5-AE45-A2D1-DA56EEE1C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40" name="TextBox 16">
            <a:extLst>
              <a:ext uri="{FF2B5EF4-FFF2-40B4-BE49-F238E27FC236}">
                <a16:creationId xmlns:a16="http://schemas.microsoft.com/office/drawing/2014/main" id="{721DCD1B-AE3B-FB41-AB95-E779836A5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41" name="TextBox 16">
            <a:extLst>
              <a:ext uri="{FF2B5EF4-FFF2-40B4-BE49-F238E27FC236}">
                <a16:creationId xmlns:a16="http://schemas.microsoft.com/office/drawing/2014/main" id="{D3A9184C-EAEA-2F47-96A9-EE714BF3CB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42" name="TextBox 16">
            <a:extLst>
              <a:ext uri="{FF2B5EF4-FFF2-40B4-BE49-F238E27FC236}">
                <a16:creationId xmlns:a16="http://schemas.microsoft.com/office/drawing/2014/main" id="{CAB50754-A95A-204E-A043-17F52BC023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43" name="TextBox 16">
            <a:extLst>
              <a:ext uri="{FF2B5EF4-FFF2-40B4-BE49-F238E27FC236}">
                <a16:creationId xmlns:a16="http://schemas.microsoft.com/office/drawing/2014/main" id="{D8E310DC-1542-3C41-9E69-8EB201D4AC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5244" name="TextBox 16">
            <a:extLst>
              <a:ext uri="{FF2B5EF4-FFF2-40B4-BE49-F238E27FC236}">
                <a16:creationId xmlns:a16="http://schemas.microsoft.com/office/drawing/2014/main" id="{CE2BCFD7-353A-0F49-9AA0-AD2E28D83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45" name="TextBox 16">
            <a:extLst>
              <a:ext uri="{FF2B5EF4-FFF2-40B4-BE49-F238E27FC236}">
                <a16:creationId xmlns:a16="http://schemas.microsoft.com/office/drawing/2014/main" id="{91512969-3089-1942-9D80-C71DFB4D2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46" name="TextBox 16">
            <a:extLst>
              <a:ext uri="{FF2B5EF4-FFF2-40B4-BE49-F238E27FC236}">
                <a16:creationId xmlns:a16="http://schemas.microsoft.com/office/drawing/2014/main" id="{89847A51-8529-314B-8357-41780EC553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47" name="TextBox 16">
            <a:extLst>
              <a:ext uri="{FF2B5EF4-FFF2-40B4-BE49-F238E27FC236}">
                <a16:creationId xmlns:a16="http://schemas.microsoft.com/office/drawing/2014/main" id="{3F327049-76AF-C54F-BA53-77ED9379A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48" name="TextBox 16">
            <a:extLst>
              <a:ext uri="{FF2B5EF4-FFF2-40B4-BE49-F238E27FC236}">
                <a16:creationId xmlns:a16="http://schemas.microsoft.com/office/drawing/2014/main" id="{39C0647B-8C16-F045-9189-5CB111DB05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49" name="TextBox 16">
            <a:extLst>
              <a:ext uri="{FF2B5EF4-FFF2-40B4-BE49-F238E27FC236}">
                <a16:creationId xmlns:a16="http://schemas.microsoft.com/office/drawing/2014/main" id="{C70E8549-EAE0-AC41-AB79-67F6EEA9E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50" name="TextBox 16">
            <a:extLst>
              <a:ext uri="{FF2B5EF4-FFF2-40B4-BE49-F238E27FC236}">
                <a16:creationId xmlns:a16="http://schemas.microsoft.com/office/drawing/2014/main" id="{53E8D098-5F19-9C4E-ACCD-FB8EA0CE2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51" name="TextBox 16">
            <a:extLst>
              <a:ext uri="{FF2B5EF4-FFF2-40B4-BE49-F238E27FC236}">
                <a16:creationId xmlns:a16="http://schemas.microsoft.com/office/drawing/2014/main" id="{4B514BD7-D6B3-814A-B2A7-F7D7C9957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5252" name="TextBox 16">
            <a:extLst>
              <a:ext uri="{FF2B5EF4-FFF2-40B4-BE49-F238E27FC236}">
                <a16:creationId xmlns:a16="http://schemas.microsoft.com/office/drawing/2014/main" id="{96746B48-CE12-3A47-85B6-655D8FDE3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5253" name="TextBox 16">
            <a:extLst>
              <a:ext uri="{FF2B5EF4-FFF2-40B4-BE49-F238E27FC236}">
                <a16:creationId xmlns:a16="http://schemas.microsoft.com/office/drawing/2014/main" id="{4A426316-B033-0D4D-842E-304FF7056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5254" name="TextBox 16">
            <a:extLst>
              <a:ext uri="{FF2B5EF4-FFF2-40B4-BE49-F238E27FC236}">
                <a16:creationId xmlns:a16="http://schemas.microsoft.com/office/drawing/2014/main" id="{3F5E39BA-C454-674C-9F88-E11427B50F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5255" name="TextBox 16">
            <a:extLst>
              <a:ext uri="{FF2B5EF4-FFF2-40B4-BE49-F238E27FC236}">
                <a16:creationId xmlns:a16="http://schemas.microsoft.com/office/drawing/2014/main" id="{3BCD2172-7B58-D14A-8CD6-90227C0171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5256" name="TextBox 16">
            <a:extLst>
              <a:ext uri="{FF2B5EF4-FFF2-40B4-BE49-F238E27FC236}">
                <a16:creationId xmlns:a16="http://schemas.microsoft.com/office/drawing/2014/main" id="{7FEB0A12-9C8D-2F41-A46F-6B4D89C59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5257" name="TextBox 16">
            <a:extLst>
              <a:ext uri="{FF2B5EF4-FFF2-40B4-BE49-F238E27FC236}">
                <a16:creationId xmlns:a16="http://schemas.microsoft.com/office/drawing/2014/main" id="{CEEFD565-4D18-3645-AB72-E773D58089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5258" name="TextBox 16">
            <a:extLst>
              <a:ext uri="{FF2B5EF4-FFF2-40B4-BE49-F238E27FC236}">
                <a16:creationId xmlns:a16="http://schemas.microsoft.com/office/drawing/2014/main" id="{075DC228-400D-F34E-BE1E-F5E7782EA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5259" name="TextBox 16">
            <a:extLst>
              <a:ext uri="{FF2B5EF4-FFF2-40B4-BE49-F238E27FC236}">
                <a16:creationId xmlns:a16="http://schemas.microsoft.com/office/drawing/2014/main" id="{2F28A1CD-8568-4342-95C2-41D5FEABF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5260" name="TextBox 16">
            <a:extLst>
              <a:ext uri="{FF2B5EF4-FFF2-40B4-BE49-F238E27FC236}">
                <a16:creationId xmlns:a16="http://schemas.microsoft.com/office/drawing/2014/main" id="{E0C04DDF-ED37-0D4C-995C-DA13D987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5261" name="TextBox 16">
            <a:extLst>
              <a:ext uri="{FF2B5EF4-FFF2-40B4-BE49-F238E27FC236}">
                <a16:creationId xmlns:a16="http://schemas.microsoft.com/office/drawing/2014/main" id="{03C00ADF-72A5-EB4C-BE92-56DC2CC22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1  • XNOR( 0,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1 +  XOR( 0, 0 )</a:t>
            </a:r>
          </a:p>
        </p:txBody>
      </p:sp>
      <p:cxnSp>
        <p:nvCxnSpPr>
          <p:cNvPr id="95263" name="Straight Connector 5">
            <a:extLst>
              <a:ext uri="{FF2B5EF4-FFF2-40B4-BE49-F238E27FC236}">
                <a16:creationId xmlns:a16="http://schemas.microsoft.com/office/drawing/2014/main" id="{9BCAD52B-5503-F941-8E40-B3A2C6DB22C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64" name="Straight Connector 5">
            <a:extLst>
              <a:ext uri="{FF2B5EF4-FFF2-40B4-BE49-F238E27FC236}">
                <a16:creationId xmlns:a16="http://schemas.microsoft.com/office/drawing/2014/main" id="{930865EE-9467-8A45-BC83-E907FBAA10A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2">
            <a:extLst>
              <a:ext uri="{FF2B5EF4-FFF2-40B4-BE49-F238E27FC236}">
                <a16:creationId xmlns:a16="http://schemas.microsoft.com/office/drawing/2014/main" id="{CF2831EA-4AC7-144D-ADBE-9361CA2C5E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8" name="Title 1">
            <a:extLst>
              <a:ext uri="{FF2B5EF4-FFF2-40B4-BE49-F238E27FC236}">
                <a16:creationId xmlns:a16="http://schemas.microsoft.com/office/drawing/2014/main" id="{1D7DF0E5-482D-F748-A1A6-6195CB68364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3 with 3: (</a:t>
            </a:r>
            <a:r>
              <a:rPr lang="en-US" altLang="en-US" sz="3200">
                <a:solidFill>
                  <a:srgbClr val="FF0000"/>
                </a:solidFill>
              </a:rPr>
              <a:t>+3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  <p:sp>
        <p:nvSpPr>
          <p:cNvPr id="96259" name="TextBox 16">
            <a:extLst>
              <a:ext uri="{FF2B5EF4-FFF2-40B4-BE49-F238E27FC236}">
                <a16:creationId xmlns:a16="http://schemas.microsoft.com/office/drawing/2014/main" id="{D8971365-451D-5B49-B958-99645C703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6260" name="TextBox 16">
            <a:extLst>
              <a:ext uri="{FF2B5EF4-FFF2-40B4-BE49-F238E27FC236}">
                <a16:creationId xmlns:a16="http://schemas.microsoft.com/office/drawing/2014/main" id="{0DB04B93-7358-4A45-B3D1-4724728C2B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61" name="TextBox 16">
            <a:extLst>
              <a:ext uri="{FF2B5EF4-FFF2-40B4-BE49-F238E27FC236}">
                <a16:creationId xmlns:a16="http://schemas.microsoft.com/office/drawing/2014/main" id="{99E8A5DB-BB75-3042-A97D-31835A911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62" name="TextBox 16">
            <a:extLst>
              <a:ext uri="{FF2B5EF4-FFF2-40B4-BE49-F238E27FC236}">
                <a16:creationId xmlns:a16="http://schemas.microsoft.com/office/drawing/2014/main" id="{FD4A8594-650A-9448-A1E8-6B75A725A3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63" name="TextBox 16">
            <a:extLst>
              <a:ext uri="{FF2B5EF4-FFF2-40B4-BE49-F238E27FC236}">
                <a16:creationId xmlns:a16="http://schemas.microsoft.com/office/drawing/2014/main" id="{2288C3F4-8D56-8849-8DF0-F4304D6F7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64" name="TextBox 16">
            <a:extLst>
              <a:ext uri="{FF2B5EF4-FFF2-40B4-BE49-F238E27FC236}">
                <a16:creationId xmlns:a16="http://schemas.microsoft.com/office/drawing/2014/main" id="{6577D701-FC1F-CF46-AA22-E85EDEFA8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65" name="TextBox 16">
            <a:extLst>
              <a:ext uri="{FF2B5EF4-FFF2-40B4-BE49-F238E27FC236}">
                <a16:creationId xmlns:a16="http://schemas.microsoft.com/office/drawing/2014/main" id="{8FC59440-7AFA-CA4B-A018-ABA5EC527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66" name="TextBox 16">
            <a:extLst>
              <a:ext uri="{FF2B5EF4-FFF2-40B4-BE49-F238E27FC236}">
                <a16:creationId xmlns:a16="http://schemas.microsoft.com/office/drawing/2014/main" id="{B928DCA7-202D-7842-83D2-A7A42D22D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67" name="TextBox 16">
            <a:extLst>
              <a:ext uri="{FF2B5EF4-FFF2-40B4-BE49-F238E27FC236}">
                <a16:creationId xmlns:a16="http://schemas.microsoft.com/office/drawing/2014/main" id="{932FDAC9-92E6-7947-9830-45F8A1DE8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6268" name="TextBox 16">
            <a:extLst>
              <a:ext uri="{FF2B5EF4-FFF2-40B4-BE49-F238E27FC236}">
                <a16:creationId xmlns:a16="http://schemas.microsoft.com/office/drawing/2014/main" id="{BE14794A-4524-D448-8A88-9EB6290D27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69" name="TextBox 16">
            <a:extLst>
              <a:ext uri="{FF2B5EF4-FFF2-40B4-BE49-F238E27FC236}">
                <a16:creationId xmlns:a16="http://schemas.microsoft.com/office/drawing/2014/main" id="{26A5AE83-2EDB-4F46-BDE8-F013403A1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70" name="TextBox 16">
            <a:extLst>
              <a:ext uri="{FF2B5EF4-FFF2-40B4-BE49-F238E27FC236}">
                <a16:creationId xmlns:a16="http://schemas.microsoft.com/office/drawing/2014/main" id="{9347EB46-E3C4-754D-BF7D-4C8DB5188E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71" name="TextBox 16">
            <a:extLst>
              <a:ext uri="{FF2B5EF4-FFF2-40B4-BE49-F238E27FC236}">
                <a16:creationId xmlns:a16="http://schemas.microsoft.com/office/drawing/2014/main" id="{D86CE0DD-460E-3649-86E9-76D2B46BF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72" name="TextBox 16">
            <a:extLst>
              <a:ext uri="{FF2B5EF4-FFF2-40B4-BE49-F238E27FC236}">
                <a16:creationId xmlns:a16="http://schemas.microsoft.com/office/drawing/2014/main" id="{89C19C7D-6186-5D4F-B7E3-485ADB0580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73" name="TextBox 16">
            <a:extLst>
              <a:ext uri="{FF2B5EF4-FFF2-40B4-BE49-F238E27FC236}">
                <a16:creationId xmlns:a16="http://schemas.microsoft.com/office/drawing/2014/main" id="{B0C381CB-2FE5-4C40-AB19-B7CE733F6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74" name="TextBox 16">
            <a:extLst>
              <a:ext uri="{FF2B5EF4-FFF2-40B4-BE49-F238E27FC236}">
                <a16:creationId xmlns:a16="http://schemas.microsoft.com/office/drawing/2014/main" id="{48C7C0FE-3471-6843-B70F-43D0A589A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75" name="TextBox 16">
            <a:extLst>
              <a:ext uri="{FF2B5EF4-FFF2-40B4-BE49-F238E27FC236}">
                <a16:creationId xmlns:a16="http://schemas.microsoft.com/office/drawing/2014/main" id="{F2D2C72C-11A0-B045-8E0F-B473F89305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6276" name="TextBox 16">
            <a:extLst>
              <a:ext uri="{FF2B5EF4-FFF2-40B4-BE49-F238E27FC236}">
                <a16:creationId xmlns:a16="http://schemas.microsoft.com/office/drawing/2014/main" id="{94461CCA-776C-1B41-B223-D248186A2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6277" name="TextBox 16">
            <a:extLst>
              <a:ext uri="{FF2B5EF4-FFF2-40B4-BE49-F238E27FC236}">
                <a16:creationId xmlns:a16="http://schemas.microsoft.com/office/drawing/2014/main" id="{20A7C793-687F-2642-8CBD-2B8899162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6278" name="TextBox 16">
            <a:extLst>
              <a:ext uri="{FF2B5EF4-FFF2-40B4-BE49-F238E27FC236}">
                <a16:creationId xmlns:a16="http://schemas.microsoft.com/office/drawing/2014/main" id="{FC8BB76D-1B74-5348-A13D-DE859FDDA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6279" name="TextBox 16">
            <a:extLst>
              <a:ext uri="{FF2B5EF4-FFF2-40B4-BE49-F238E27FC236}">
                <a16:creationId xmlns:a16="http://schemas.microsoft.com/office/drawing/2014/main" id="{6D556E54-BD60-754A-BB63-3AAC34A35A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6280" name="TextBox 16">
            <a:extLst>
              <a:ext uri="{FF2B5EF4-FFF2-40B4-BE49-F238E27FC236}">
                <a16:creationId xmlns:a16="http://schemas.microsoft.com/office/drawing/2014/main" id="{EFC9B61A-7F2F-E443-8EB3-B4959BFBE6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6281" name="TextBox 16">
            <a:extLst>
              <a:ext uri="{FF2B5EF4-FFF2-40B4-BE49-F238E27FC236}">
                <a16:creationId xmlns:a16="http://schemas.microsoft.com/office/drawing/2014/main" id="{45354177-E8E9-6449-8677-CB3F5FF27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6282" name="TextBox 16">
            <a:extLst>
              <a:ext uri="{FF2B5EF4-FFF2-40B4-BE49-F238E27FC236}">
                <a16:creationId xmlns:a16="http://schemas.microsoft.com/office/drawing/2014/main" id="{AEF38F6D-1F26-0A46-B9EE-4044BFD8C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6283" name="TextBox 16">
            <a:extLst>
              <a:ext uri="{FF2B5EF4-FFF2-40B4-BE49-F238E27FC236}">
                <a16:creationId xmlns:a16="http://schemas.microsoft.com/office/drawing/2014/main" id="{A42587BA-F6CF-A040-A118-36499C8E5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6284" name="TextBox 16">
            <a:extLst>
              <a:ext uri="{FF2B5EF4-FFF2-40B4-BE49-F238E27FC236}">
                <a16:creationId xmlns:a16="http://schemas.microsoft.com/office/drawing/2014/main" id="{01B76A4D-FDCC-0D4D-AC7E-6953AB086F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6285" name="TextBox 16">
            <a:extLst>
              <a:ext uri="{FF2B5EF4-FFF2-40B4-BE49-F238E27FC236}">
                <a16:creationId xmlns:a16="http://schemas.microsoft.com/office/drawing/2014/main" id="{567C6178-125B-4B45-9F6B-3FA51F91A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1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of Unsigned Numbers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C56FD5A-C7FF-3249-8092-6A72A32D2D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81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(not supported by the i281 CPU)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of </a:t>
            </a:r>
            <a:r>
              <a:rPr lang="en-US" dirty="0">
                <a:solidFill>
                  <a:srgbClr val="FF0000"/>
                </a:solidFill>
                <a:ea typeface="+mj-ea"/>
                <a:cs typeface="+mj-cs"/>
              </a:rPr>
              <a:t>Unsigned</a:t>
            </a:r>
            <a:r>
              <a:rPr lang="en-US" dirty="0">
                <a:ea typeface="+mj-ea"/>
                <a:cs typeface="+mj-cs"/>
              </a:rPr>
              <a:t> Numbers</a:t>
            </a:r>
          </a:p>
        </p:txBody>
      </p:sp>
      <p:sp>
        <p:nvSpPr>
          <p:cNvPr id="98306" name="TextBox 2">
            <a:extLst>
              <a:ext uri="{FF2B5EF4-FFF2-40B4-BE49-F238E27FC236}">
                <a16:creationId xmlns:a16="http://schemas.microsoft.com/office/drawing/2014/main" id="{8A399A82-6884-C245-A934-70197B3F21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1664" y="4800601"/>
            <a:ext cx="72294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Also done with subtraction and then looking at the flags,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the logic expressions are now different.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29" name="Picture 2">
            <a:extLst>
              <a:ext uri="{FF2B5EF4-FFF2-40B4-BE49-F238E27FC236}">
                <a16:creationId xmlns:a16="http://schemas.microsoft.com/office/drawing/2014/main" id="{2E4751A9-95B7-B34F-BC01-5C5A56D037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0" name="TextBox 125">
            <a:extLst>
              <a:ext uri="{FF2B5EF4-FFF2-40B4-BE49-F238E27FC236}">
                <a16:creationId xmlns:a16="http://schemas.microsoft.com/office/drawing/2014/main" id="{9C02480A-30A6-D047-ABE0-A00799FAA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1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3.45 from the textbook ]</a:t>
            </a:r>
          </a:p>
        </p:txBody>
      </p:sp>
      <p:sp>
        <p:nvSpPr>
          <p:cNvPr id="99331" name="Title 1">
            <a:extLst>
              <a:ext uri="{FF2B5EF4-FFF2-40B4-BE49-F238E27FC236}">
                <a16:creationId xmlns:a16="http://schemas.microsoft.com/office/drawing/2014/main" id="{34BE3380-62FE-CA40-8EE9-C1C448BF9D2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3" name="Picture 2">
            <a:extLst>
              <a:ext uri="{FF2B5EF4-FFF2-40B4-BE49-F238E27FC236}">
                <a16:creationId xmlns:a16="http://schemas.microsoft.com/office/drawing/2014/main" id="{9D5DD9D7-8E44-A94E-8FF4-B5C039D9AE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4" name="Title 1">
            <a:extLst>
              <a:ext uri="{FF2B5EF4-FFF2-40B4-BE49-F238E27FC236}">
                <a16:creationId xmlns:a16="http://schemas.microsoft.com/office/drawing/2014/main" id="{76A35EA2-1433-1A4A-833A-4A6C0822CE4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  <p:cxnSp>
        <p:nvCxnSpPr>
          <p:cNvPr id="100355" name="Straight Connector 4">
            <a:extLst>
              <a:ext uri="{FF2B5EF4-FFF2-40B4-BE49-F238E27FC236}">
                <a16:creationId xmlns:a16="http://schemas.microsoft.com/office/drawing/2014/main" id="{1E891F7B-5976-E54A-B354-7DE9FC94D22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404938" y="2982913"/>
            <a:ext cx="990600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0356" name="Straight Connector 8">
            <a:extLst>
              <a:ext uri="{FF2B5EF4-FFF2-40B4-BE49-F238E27FC236}">
                <a16:creationId xmlns:a16="http://schemas.microsoft.com/office/drawing/2014/main" id="{3E3DEACE-4C70-D844-B94B-22583669F7ED}"/>
              </a:ext>
            </a:extLst>
          </p:cNvPr>
          <p:cNvCxnSpPr>
            <a:cxnSpLocks/>
          </p:cNvCxnSpPr>
          <p:nvPr/>
        </p:nvCxnSpPr>
        <p:spPr bwMode="auto">
          <a:xfrm flipV="1">
            <a:off x="1414463" y="2974976"/>
            <a:ext cx="0" cy="1901825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0357" name="TextBox 6">
            <a:extLst>
              <a:ext uri="{FF2B5EF4-FFF2-40B4-BE49-F238E27FC236}">
                <a16:creationId xmlns:a16="http://schemas.microsoft.com/office/drawing/2014/main" id="{CE3ECB45-BEC3-EA4F-BC17-838C14129B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4964113"/>
            <a:ext cx="812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(carry)</a:t>
            </a:r>
          </a:p>
        </p:txBody>
      </p:sp>
      <p:sp>
        <p:nvSpPr>
          <p:cNvPr id="100358" name="Oval 9">
            <a:extLst>
              <a:ext uri="{FF2B5EF4-FFF2-40B4-BE49-F238E27FC236}">
                <a16:creationId xmlns:a16="http://schemas.microsoft.com/office/drawing/2014/main" id="{47533B5A-06B7-7545-B96F-970B8A130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944813"/>
            <a:ext cx="76200" cy="76200"/>
          </a:xfrm>
          <a:prstGeom prst="ellipse">
            <a:avLst/>
          </a:prstGeom>
          <a:solidFill>
            <a:schemeClr val="tx1"/>
          </a:solidFill>
          <a:ln w="1587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7" name="Picture 2">
            <a:extLst>
              <a:ext uri="{FF2B5EF4-FFF2-40B4-BE49-F238E27FC236}">
                <a16:creationId xmlns:a16="http://schemas.microsoft.com/office/drawing/2014/main" id="{34D1BF32-6A41-5C45-91C8-34F59536FB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8" name="Title 1">
            <a:extLst>
              <a:ext uri="{FF2B5EF4-FFF2-40B4-BE49-F238E27FC236}">
                <a16:creationId xmlns:a16="http://schemas.microsoft.com/office/drawing/2014/main" id="{7974E5A4-C335-4D4F-B3E2-A4442BAEF0D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  <p:cxnSp>
        <p:nvCxnSpPr>
          <p:cNvPr id="101379" name="Straight Connector 4">
            <a:extLst>
              <a:ext uri="{FF2B5EF4-FFF2-40B4-BE49-F238E27FC236}">
                <a16:creationId xmlns:a16="http://schemas.microsoft.com/office/drawing/2014/main" id="{7D34EC3A-D69A-3846-8EA5-7433E06B976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404938" y="2982913"/>
            <a:ext cx="990600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1380" name="Straight Connector 8">
            <a:extLst>
              <a:ext uri="{FF2B5EF4-FFF2-40B4-BE49-F238E27FC236}">
                <a16:creationId xmlns:a16="http://schemas.microsoft.com/office/drawing/2014/main" id="{535C00CC-B239-0F4B-8B18-FDDBCF2F6AF5}"/>
              </a:ext>
            </a:extLst>
          </p:cNvPr>
          <p:cNvCxnSpPr>
            <a:cxnSpLocks/>
          </p:cNvCxnSpPr>
          <p:nvPr/>
        </p:nvCxnSpPr>
        <p:spPr bwMode="auto">
          <a:xfrm flipV="1">
            <a:off x="1414463" y="2974976"/>
            <a:ext cx="0" cy="1901825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1381" name="TextBox 6">
            <a:extLst>
              <a:ext uri="{FF2B5EF4-FFF2-40B4-BE49-F238E27FC236}">
                <a16:creationId xmlns:a16="http://schemas.microsoft.com/office/drawing/2014/main" id="{9E1768E3-E659-0246-950A-A588BA3C6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4964113"/>
            <a:ext cx="812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(carry)</a:t>
            </a:r>
          </a:p>
        </p:txBody>
      </p:sp>
      <p:sp>
        <p:nvSpPr>
          <p:cNvPr id="101382" name="Oval 9">
            <a:extLst>
              <a:ext uri="{FF2B5EF4-FFF2-40B4-BE49-F238E27FC236}">
                <a16:creationId xmlns:a16="http://schemas.microsoft.com/office/drawing/2014/main" id="{9F61F402-B44D-4D42-95C4-D3B836DFC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944813"/>
            <a:ext cx="76200" cy="76200"/>
          </a:xfrm>
          <a:prstGeom prst="ellipse">
            <a:avLst/>
          </a:prstGeom>
          <a:solidFill>
            <a:schemeClr val="tx1"/>
          </a:solidFill>
          <a:ln w="1587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83" name="TextBox 1">
            <a:extLst>
              <a:ext uri="{FF2B5EF4-FFF2-40B4-BE49-F238E27FC236}">
                <a16:creationId xmlns:a16="http://schemas.microsoft.com/office/drawing/2014/main" id="{F758FFA6-639E-6946-9B9D-468E4F6DAA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3951" y="5934076"/>
            <a:ext cx="561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CF</a:t>
            </a:r>
          </a:p>
        </p:txBody>
      </p:sp>
      <p:sp>
        <p:nvSpPr>
          <p:cNvPr id="101384" name="TextBox 10">
            <a:extLst>
              <a:ext uri="{FF2B5EF4-FFF2-40B4-BE49-F238E27FC236}">
                <a16:creationId xmlns:a16="http://schemas.microsoft.com/office/drawing/2014/main" id="{F9565052-4CC2-4749-B27A-C88A9E942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7425" y="5930901"/>
            <a:ext cx="579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OF</a:t>
            </a:r>
          </a:p>
        </p:txBody>
      </p:sp>
      <p:sp>
        <p:nvSpPr>
          <p:cNvPr id="101385" name="TextBox 11">
            <a:extLst>
              <a:ext uri="{FF2B5EF4-FFF2-40B4-BE49-F238E27FC236}">
                <a16:creationId xmlns:a16="http://schemas.microsoft.com/office/drawing/2014/main" id="{7FB37991-ABFD-D840-B626-BCC14B747A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4739" y="5903913"/>
            <a:ext cx="579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NF</a:t>
            </a:r>
          </a:p>
        </p:txBody>
      </p:sp>
      <p:sp>
        <p:nvSpPr>
          <p:cNvPr id="101386" name="TextBox 12">
            <a:extLst>
              <a:ext uri="{FF2B5EF4-FFF2-40B4-BE49-F238E27FC236}">
                <a16:creationId xmlns:a16="http://schemas.microsoft.com/office/drawing/2014/main" id="{2D11C406-BBAB-424A-96D7-68D3FF611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7626" y="5900738"/>
            <a:ext cx="544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ZF</a:t>
            </a:r>
          </a:p>
        </p:txBody>
      </p:sp>
      <p:sp>
        <p:nvSpPr>
          <p:cNvPr id="101387" name="TextBox 2">
            <a:extLst>
              <a:ext uri="{FF2B5EF4-FFF2-40B4-BE49-F238E27FC236}">
                <a16:creationId xmlns:a16="http://schemas.microsoft.com/office/drawing/2014/main" id="{3C95D5DC-F067-FD44-A3E9-437148DE55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2901" y="5719763"/>
            <a:ext cx="234156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alternative names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for the flags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27F2EDAB-A8E7-C442-84E2-DBE1E65A8A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</a:t>
            </a:r>
            <a:r>
              <a:rPr lang="en-US" altLang="en-US">
                <a:solidFill>
                  <a:srgbClr val="FF0000"/>
                </a:solidFill>
              </a:rPr>
              <a:t>Unsigned</a:t>
            </a:r>
            <a:r>
              <a:rPr lang="en-US" altLang="en-US"/>
              <a:t> Numbers</a:t>
            </a:r>
          </a:p>
        </p:txBody>
      </p:sp>
      <p:sp>
        <p:nvSpPr>
          <p:cNvPr id="102402" name="Content Placeholder 2">
            <a:extLst>
              <a:ext uri="{FF2B5EF4-FFF2-40B4-BE49-F238E27FC236}">
                <a16:creationId xmlns:a16="http://schemas.microsoft.com/office/drawing/2014/main" id="{A4BD410C-97A1-7948-BC7E-DCF54EB18BC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</a:t>
            </a:r>
          </a:p>
          <a:p>
            <a:endParaRPr lang="en-US" altLang="en-US"/>
          </a:p>
          <a:p>
            <a:r>
              <a:rPr lang="en-US" altLang="en-US"/>
              <a:t>Not equal  		</a:t>
            </a:r>
          </a:p>
          <a:p>
            <a:endParaRPr lang="en-US" altLang="en-US"/>
          </a:p>
          <a:p>
            <a:r>
              <a:rPr lang="en-US" altLang="en-US"/>
              <a:t>Greater				</a:t>
            </a:r>
          </a:p>
          <a:p>
            <a:endParaRPr lang="en-US" altLang="en-US"/>
          </a:p>
          <a:p>
            <a:r>
              <a:rPr lang="en-US" altLang="en-US"/>
              <a:t>Greater or Equal	         		</a:t>
            </a:r>
          </a:p>
          <a:p>
            <a:endParaRPr lang="en-US" altLang="en-US"/>
          </a:p>
          <a:p>
            <a:r>
              <a:rPr lang="en-US" altLang="en-US"/>
              <a:t>Less				</a:t>
            </a:r>
          </a:p>
          <a:p>
            <a:endParaRPr lang="en-US" altLang="en-US"/>
          </a:p>
          <a:p>
            <a:r>
              <a:rPr lang="en-US" altLang="en-US"/>
              <a:t>Less or Equal			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F2CE7666-15C6-384B-B766-D0CCD117C4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</a:t>
            </a:r>
            <a:r>
              <a:rPr lang="en-US" altLang="en-US">
                <a:solidFill>
                  <a:srgbClr val="FF0000"/>
                </a:solidFill>
              </a:rPr>
              <a:t>Unsigned</a:t>
            </a:r>
            <a:r>
              <a:rPr lang="en-US" altLang="en-US"/>
              <a:t> Numbers</a:t>
            </a:r>
          </a:p>
        </p:txBody>
      </p:sp>
      <p:sp>
        <p:nvSpPr>
          <p:cNvPr id="103426" name="Content Placeholder 2">
            <a:extLst>
              <a:ext uri="{FF2B5EF4-FFF2-40B4-BE49-F238E27FC236}">
                <a16:creationId xmlns:a16="http://schemas.microsoft.com/office/drawing/2014/main" id="{0F63DE01-5E40-CE4A-9ABB-96FB301C966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</a:t>
            </a:r>
          </a:p>
          <a:p>
            <a:endParaRPr lang="en-US" altLang="en-US"/>
          </a:p>
          <a:p>
            <a:r>
              <a:rPr lang="en-US" altLang="en-US"/>
              <a:t>Not equal  		</a:t>
            </a:r>
          </a:p>
          <a:p>
            <a:endParaRPr lang="en-US" altLang="en-US"/>
          </a:p>
          <a:p>
            <a:r>
              <a:rPr lang="en-US" altLang="en-US"/>
              <a:t>Greater / Above				</a:t>
            </a:r>
          </a:p>
          <a:p>
            <a:endParaRPr lang="en-US" altLang="en-US"/>
          </a:p>
          <a:p>
            <a:r>
              <a:rPr lang="en-US" altLang="en-US"/>
              <a:t>Greater or Equal	  / Above or Equal       		</a:t>
            </a:r>
          </a:p>
          <a:p>
            <a:endParaRPr lang="en-US" altLang="en-US"/>
          </a:p>
          <a:p>
            <a:r>
              <a:rPr lang="en-US" altLang="en-US"/>
              <a:t>Less / Below				</a:t>
            </a:r>
          </a:p>
          <a:p>
            <a:endParaRPr lang="en-US" altLang="en-US"/>
          </a:p>
          <a:p>
            <a:r>
              <a:rPr lang="en-US" altLang="en-US"/>
              <a:t>Less or Equal / Below or Equal		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DB395D7B-EEFD-3E43-8750-13CF9BFD97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</a:t>
            </a:r>
            <a:r>
              <a:rPr lang="en-US" altLang="en-US">
                <a:solidFill>
                  <a:srgbClr val="FF0000"/>
                </a:solidFill>
              </a:rPr>
              <a:t>Unsigned</a:t>
            </a:r>
            <a:r>
              <a:rPr lang="en-US" altLang="en-US"/>
              <a:t> Numbers</a:t>
            </a:r>
          </a:p>
        </p:txBody>
      </p:sp>
      <p:sp>
        <p:nvSpPr>
          <p:cNvPr id="104450" name="Content Placeholder 2">
            <a:extLst>
              <a:ext uri="{FF2B5EF4-FFF2-40B4-BE49-F238E27FC236}">
                <a16:creationId xmlns:a16="http://schemas.microsoft.com/office/drawing/2014/main" id="{3783399B-CD3D-324E-B5C2-3E841036DECB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 = 1</a:t>
            </a:r>
          </a:p>
          <a:p>
            <a:endParaRPr lang="en-US" altLang="en-US"/>
          </a:p>
          <a:p>
            <a:r>
              <a:rPr lang="en-US" altLang="en-US"/>
              <a:t>Not equal  			ZF = 0</a:t>
            </a:r>
          </a:p>
          <a:p>
            <a:endParaRPr lang="en-US" altLang="en-US"/>
          </a:p>
          <a:p>
            <a:r>
              <a:rPr lang="en-US" altLang="en-US"/>
              <a:t>Greater				ZF = 0  and  CF = 1</a:t>
            </a:r>
          </a:p>
          <a:p>
            <a:endParaRPr lang="en-US" altLang="en-US"/>
          </a:p>
          <a:p>
            <a:r>
              <a:rPr lang="en-US" altLang="en-US"/>
              <a:t>Greater or Equal	         		CF = 1</a:t>
            </a:r>
          </a:p>
          <a:p>
            <a:endParaRPr lang="en-US" altLang="en-US"/>
          </a:p>
          <a:p>
            <a:r>
              <a:rPr lang="en-US" altLang="en-US"/>
              <a:t>Less				CF = 0</a:t>
            </a:r>
          </a:p>
          <a:p>
            <a:endParaRPr lang="en-US" altLang="en-US"/>
          </a:p>
          <a:p>
            <a:r>
              <a:rPr lang="en-US" altLang="en-US"/>
              <a:t>Less or Equal			ZF = 1  or  CF = 0</a:t>
            </a:r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2AB7B507-2A66-D343-B86A-A6C590DD09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Not Equal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3AECD234-7567-714C-BFAD-39B2B4B54FB6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!=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>
            <a:extLst>
              <a:ext uri="{FF2B5EF4-FFF2-40B4-BE49-F238E27FC236}">
                <a16:creationId xmlns:a16="http://schemas.microsoft.com/office/drawing/2014/main" id="{854E9906-D457-B849-B987-96581270FA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</a:t>
            </a:r>
            <a:r>
              <a:rPr lang="en-US" altLang="en-US">
                <a:solidFill>
                  <a:srgbClr val="FF0000"/>
                </a:solidFill>
              </a:rPr>
              <a:t>Unsigned</a:t>
            </a:r>
            <a:r>
              <a:rPr lang="en-US" altLang="en-US"/>
              <a:t> Numbers</a:t>
            </a:r>
          </a:p>
        </p:txBody>
      </p:sp>
      <p:sp>
        <p:nvSpPr>
          <p:cNvPr id="105474" name="Content Placeholder 2">
            <a:extLst>
              <a:ext uri="{FF2B5EF4-FFF2-40B4-BE49-F238E27FC236}">
                <a16:creationId xmlns:a16="http://schemas.microsoft.com/office/drawing/2014/main" id="{D93D1DEB-A86C-524F-877C-27FDD2BC367C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Greater				ZF  •  CF</a:t>
            </a:r>
          </a:p>
          <a:p>
            <a:endParaRPr lang="en-US" altLang="en-US"/>
          </a:p>
          <a:p>
            <a:r>
              <a:rPr lang="en-US" altLang="en-US"/>
              <a:t>Greater or Equal	         		CF</a:t>
            </a:r>
          </a:p>
          <a:p>
            <a:endParaRPr lang="en-US" altLang="en-US"/>
          </a:p>
          <a:p>
            <a:r>
              <a:rPr lang="en-US" altLang="en-US"/>
              <a:t>Less				CF</a:t>
            </a:r>
          </a:p>
          <a:p>
            <a:endParaRPr lang="en-US" altLang="en-US"/>
          </a:p>
          <a:p>
            <a:r>
              <a:rPr lang="en-US" altLang="en-US"/>
              <a:t>Less or Equal			ZF  +  CF</a:t>
            </a:r>
          </a:p>
          <a:p>
            <a:endParaRPr lang="en-US" altLang="en-US"/>
          </a:p>
        </p:txBody>
      </p:sp>
      <p:cxnSp>
        <p:nvCxnSpPr>
          <p:cNvPr id="105475" name="Straight Connector 4">
            <a:extLst>
              <a:ext uri="{FF2B5EF4-FFF2-40B4-BE49-F238E27FC236}">
                <a16:creationId xmlns:a16="http://schemas.microsoft.com/office/drawing/2014/main" id="{211FD737-9AD8-4D41-A582-4E652EE7368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476" name="Straight Connector 5">
            <a:extLst>
              <a:ext uri="{FF2B5EF4-FFF2-40B4-BE49-F238E27FC236}">
                <a16:creationId xmlns:a16="http://schemas.microsoft.com/office/drawing/2014/main" id="{DE9B0200-CD93-134D-A0A0-DD034CE49C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6600" y="56388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477" name="Straight Connector 4">
            <a:extLst>
              <a:ext uri="{FF2B5EF4-FFF2-40B4-BE49-F238E27FC236}">
                <a16:creationId xmlns:a16="http://schemas.microsoft.com/office/drawing/2014/main" id="{142941E5-E67E-C642-83F8-458FDBCEC8B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9718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478" name="Straight Connector 4">
            <a:extLst>
              <a:ext uri="{FF2B5EF4-FFF2-40B4-BE49-F238E27FC236}">
                <a16:creationId xmlns:a16="http://schemas.microsoft.com/office/drawing/2014/main" id="{89AF5722-E159-0F41-9F98-4EDC534691B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47244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F4BBE384-6106-1D4F-ACC0-BE6A03A316B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</a:t>
            </a:r>
            <a:r>
              <a:rPr lang="en-US" altLang="en-US">
                <a:solidFill>
                  <a:srgbClr val="FF0000"/>
                </a:solidFill>
              </a:rPr>
              <a:t>Unsigned</a:t>
            </a:r>
            <a:r>
              <a:rPr lang="en-US" altLang="en-US"/>
              <a:t> Numbers</a:t>
            </a:r>
          </a:p>
        </p:txBody>
      </p:sp>
      <p:sp>
        <p:nvSpPr>
          <p:cNvPr id="106498" name="Content Placeholder 2">
            <a:extLst>
              <a:ext uri="{FF2B5EF4-FFF2-40B4-BE49-F238E27FC236}">
                <a16:creationId xmlns:a16="http://schemas.microsoft.com/office/drawing/2014/main" id="{B0A26376-FBB6-4445-965E-E558DCB2A82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Above				ZF  •  CF</a:t>
            </a:r>
          </a:p>
          <a:p>
            <a:endParaRPr lang="en-US" altLang="en-US"/>
          </a:p>
          <a:p>
            <a:r>
              <a:rPr lang="en-US" altLang="en-US"/>
              <a:t>Above or Equal	         		CF</a:t>
            </a:r>
          </a:p>
          <a:p>
            <a:endParaRPr lang="en-US" altLang="en-US"/>
          </a:p>
          <a:p>
            <a:r>
              <a:rPr lang="en-US" altLang="en-US"/>
              <a:t>Below				CF</a:t>
            </a:r>
          </a:p>
          <a:p>
            <a:endParaRPr lang="en-US" altLang="en-US"/>
          </a:p>
          <a:p>
            <a:r>
              <a:rPr lang="en-US" altLang="en-US"/>
              <a:t>Below or Equal			ZF  +  CF</a:t>
            </a:r>
          </a:p>
          <a:p>
            <a:endParaRPr lang="en-US" altLang="en-US"/>
          </a:p>
        </p:txBody>
      </p:sp>
      <p:cxnSp>
        <p:nvCxnSpPr>
          <p:cNvPr id="106499" name="Straight Connector 4">
            <a:extLst>
              <a:ext uri="{FF2B5EF4-FFF2-40B4-BE49-F238E27FC236}">
                <a16:creationId xmlns:a16="http://schemas.microsoft.com/office/drawing/2014/main" id="{D3650671-A0BE-2C4B-BE96-8981395EF6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6500" name="Straight Connector 5">
            <a:extLst>
              <a:ext uri="{FF2B5EF4-FFF2-40B4-BE49-F238E27FC236}">
                <a16:creationId xmlns:a16="http://schemas.microsoft.com/office/drawing/2014/main" id="{E220B85F-6485-174B-8CEB-1F848C9EC8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6600" y="56388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6501" name="Straight Connector 4">
            <a:extLst>
              <a:ext uri="{FF2B5EF4-FFF2-40B4-BE49-F238E27FC236}">
                <a16:creationId xmlns:a16="http://schemas.microsoft.com/office/drawing/2014/main" id="{A30E7DDA-97E9-DB4C-8AC3-DB16E8B9C7C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9718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6502" name="Straight Connector 4">
            <a:extLst>
              <a:ext uri="{FF2B5EF4-FFF2-40B4-BE49-F238E27FC236}">
                <a16:creationId xmlns:a16="http://schemas.microsoft.com/office/drawing/2014/main" id="{5CFEFF43-13B3-9146-A8B5-7A8B02B9D39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47244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Floating Point Numbers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2">
            <a:extLst>
              <a:ext uri="{FF2B5EF4-FFF2-40B4-BE49-F238E27FC236}">
                <a16:creationId xmlns:a16="http://schemas.microsoft.com/office/drawing/2014/main" id="{5D9E5A10-2C77-4B4D-8D72-49EC1D376C3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story with floats is more complicated</a:t>
            </a:r>
            <a:br>
              <a:rPr lang="en-US" altLang="en-US" sz="3200"/>
            </a:br>
            <a:r>
              <a:rPr lang="en-US" altLang="en-US" sz="3200"/>
              <a:t>IEEE 754-1985 Standard</a:t>
            </a:r>
          </a:p>
        </p:txBody>
      </p:sp>
      <p:pic>
        <p:nvPicPr>
          <p:cNvPr id="108546" name="Picture 4">
            <a:extLst>
              <a:ext uri="{FF2B5EF4-FFF2-40B4-BE49-F238E27FC236}">
                <a16:creationId xmlns:a16="http://schemas.microsoft.com/office/drawing/2014/main" id="{95814507-61CB-D241-8B04-AD4EAA68C7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2201" y="2687639"/>
            <a:ext cx="8767763" cy="158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7" name="Text Box 5">
            <a:extLst>
              <a:ext uri="{FF2B5EF4-FFF2-40B4-BE49-F238E27FC236}">
                <a16:creationId xmlns:a16="http://schemas.microsoft.com/office/drawing/2014/main" id="{C16BFCD1-E94B-8C4F-B161-03C8B8D81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1389" y="6178550"/>
            <a:ext cx="51323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[http://en.wikipedia.org/wiki/IEEE_754]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Rectangle 3">
            <a:extLst>
              <a:ext uri="{FF2B5EF4-FFF2-40B4-BE49-F238E27FC236}">
                <a16:creationId xmlns:a16="http://schemas.microsoft.com/office/drawing/2014/main" id="{90FDE413-D966-804D-8ED0-BECE28349D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  <a:buFontTx/>
              <a:buNone/>
            </a:pPr>
            <a:endParaRPr lang="en-US" altLang="en-US" sz="1400"/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/>
              <a:t>	In the example shown above, the </a:t>
            </a:r>
            <a:r>
              <a:rPr lang="en-US" altLang="en-US" i="1"/>
              <a:t>sign</a:t>
            </a:r>
            <a:r>
              <a:rPr lang="en-US" altLang="en-US"/>
              <a:t> bit is zero, the </a:t>
            </a:r>
            <a:r>
              <a:rPr lang="en-US" altLang="en-US" i="1"/>
              <a:t>exponent</a:t>
            </a:r>
            <a:r>
              <a:rPr lang="en-US" altLang="en-US"/>
              <a:t> is 124, and the significand is 1.01   (in binary, which is 1.25 in decimal). The represented number is </a:t>
            </a:r>
          </a:p>
          <a:p>
            <a:pPr>
              <a:lnSpc>
                <a:spcPct val="90000"/>
              </a:lnSpc>
              <a:buFontTx/>
              <a:buNone/>
            </a:pPr>
            <a:endParaRPr lang="en-US" altLang="en-US"/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/>
              <a:t>     		(-1)</a:t>
            </a:r>
            <a:r>
              <a:rPr lang="en-US" altLang="en-US" baseline="30000"/>
              <a:t>0</a:t>
            </a:r>
            <a:r>
              <a:rPr lang="en-US" altLang="en-US"/>
              <a:t> × 2</a:t>
            </a:r>
            <a:r>
              <a:rPr lang="en-US" altLang="en-US" baseline="30000"/>
              <a:t>(124 - 127) </a:t>
            </a:r>
            <a:r>
              <a:rPr lang="en-US" altLang="en-US"/>
              <a:t>× 1.25 = +0.15625. </a:t>
            </a:r>
          </a:p>
        </p:txBody>
      </p:sp>
      <p:pic>
        <p:nvPicPr>
          <p:cNvPr id="109570" name="Picture 4">
            <a:extLst>
              <a:ext uri="{FF2B5EF4-FFF2-40B4-BE49-F238E27FC236}">
                <a16:creationId xmlns:a16="http://schemas.microsoft.com/office/drawing/2014/main" id="{E0F578C5-1784-1E46-B839-D0394ABBB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1713" y="1711325"/>
            <a:ext cx="83693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571" name="Picture 5">
            <a:extLst>
              <a:ext uri="{FF2B5EF4-FFF2-40B4-BE49-F238E27FC236}">
                <a16:creationId xmlns:a16="http://schemas.microsoft.com/office/drawing/2014/main" id="{CBCA9450-4A32-0341-9AA6-59487E999D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4089" y="2655888"/>
            <a:ext cx="9121775" cy="881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572" name="Picture 6">
            <a:extLst>
              <a:ext uri="{FF2B5EF4-FFF2-40B4-BE49-F238E27FC236}">
                <a16:creationId xmlns:a16="http://schemas.microsoft.com/office/drawing/2014/main" id="{A13E3949-0C43-CD49-AA0A-CFDDD6A5B1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123826"/>
            <a:ext cx="8767762" cy="158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3" name="Text Box 7">
            <a:extLst>
              <a:ext uri="{FF2B5EF4-FFF2-40B4-BE49-F238E27FC236}">
                <a16:creationId xmlns:a16="http://schemas.microsoft.com/office/drawing/2014/main" id="{F534E990-BD27-4547-AC08-73795B970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9964" y="6264275"/>
            <a:ext cx="51323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[http://en.wikipedia.org/wiki/IEEE_754]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>
            <a:extLst>
              <a:ext uri="{FF2B5EF4-FFF2-40B4-BE49-F238E27FC236}">
                <a16:creationId xmlns:a16="http://schemas.microsoft.com/office/drawing/2014/main" id="{803ECF56-04A8-094B-AD88-16D09F82F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1326" y="6407150"/>
            <a:ext cx="3281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1800" b="0">
                <a:solidFill>
                  <a:schemeClr val="tx2"/>
                </a:solidFill>
                <a:latin typeface="Times" pitchFamily="2" charset="0"/>
                <a:ea typeface="MS Mincho" panose="02020609040205080304" pitchFamily="49" charset="-128"/>
              </a:rPr>
              <a:t>[Figure 3.37</a:t>
            </a:r>
            <a:r>
              <a:rPr lang="en-US" altLang="en-US" sz="1800" b="0">
                <a:solidFill>
                  <a:schemeClr val="tx2"/>
                </a:solidFill>
                <a:latin typeface="Times" pitchFamily="2" charset="0"/>
                <a:ea typeface="MS Mincho" panose="02020609040205080304" pitchFamily="49" charset="-128"/>
              </a:rPr>
              <a:t> from the textbook]</a:t>
            </a:r>
            <a:endParaRPr lang="en-CA" altLang="en-US" sz="1800" b="0">
              <a:solidFill>
                <a:schemeClr val="tx2"/>
              </a:solidFill>
              <a:latin typeface="Times" pitchFamily="2" charset="0"/>
              <a:ea typeface="MS Mincho" panose="02020609040205080304" pitchFamily="49" charset="-128"/>
            </a:endParaRPr>
          </a:p>
        </p:txBody>
      </p:sp>
      <p:grpSp>
        <p:nvGrpSpPr>
          <p:cNvPr id="110594" name="Group 54">
            <a:extLst>
              <a:ext uri="{FF2B5EF4-FFF2-40B4-BE49-F238E27FC236}">
                <a16:creationId xmlns:a16="http://schemas.microsoft.com/office/drawing/2014/main" id="{6AEF6BD9-DF39-2740-B5FC-A91CE4DC7973}"/>
              </a:ext>
            </a:extLst>
          </p:cNvPr>
          <p:cNvGrpSpPr>
            <a:grpSpLocks/>
          </p:cNvGrpSpPr>
          <p:nvPr/>
        </p:nvGrpSpPr>
        <p:grpSpPr bwMode="auto">
          <a:xfrm>
            <a:off x="1614489" y="1376363"/>
            <a:ext cx="7883525" cy="4570412"/>
            <a:chOff x="441" y="640"/>
            <a:chExt cx="4966" cy="2879"/>
          </a:xfrm>
        </p:grpSpPr>
        <p:sp>
          <p:nvSpPr>
            <p:cNvPr id="110596" name="Rectangle 5">
              <a:extLst>
                <a:ext uri="{FF2B5EF4-FFF2-40B4-BE49-F238E27FC236}">
                  <a16:creationId xmlns:a16="http://schemas.microsoft.com/office/drawing/2014/main" id="{AD6432F5-2419-8847-9B4A-381429D79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852"/>
              <a:ext cx="4237" cy="259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7" name="Rectangle 6">
              <a:extLst>
                <a:ext uri="{FF2B5EF4-FFF2-40B4-BE49-F238E27FC236}">
                  <a16:creationId xmlns:a16="http://schemas.microsoft.com/office/drawing/2014/main" id="{BDE921BB-F578-1745-AF9B-0DF108C1F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1247"/>
              <a:ext cx="23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Sign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8" name="Line 7">
              <a:extLst>
                <a:ext uri="{FF2B5EF4-FFF2-40B4-BE49-F238E27FC236}">
                  <a16:creationId xmlns:a16="http://schemas.microsoft.com/office/drawing/2014/main" id="{B4415621-0E4C-224A-941D-6064AB129A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4" y="852"/>
              <a:ext cx="1" cy="259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99" name="Line 8">
              <a:extLst>
                <a:ext uri="{FF2B5EF4-FFF2-40B4-BE49-F238E27FC236}">
                  <a16:creationId xmlns:a16="http://schemas.microsoft.com/office/drawing/2014/main" id="{C8A1B780-AA33-254D-95BB-66544AB7F4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2" y="852"/>
              <a:ext cx="1" cy="259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00" name="Rectangle 9">
              <a:extLst>
                <a:ext uri="{FF2B5EF4-FFF2-40B4-BE49-F238E27FC236}">
                  <a16:creationId xmlns:a16="http://schemas.microsoft.com/office/drawing/2014/main" id="{CE844216-021D-2E49-AF7C-B238D3838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640"/>
              <a:ext cx="3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32 bits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1" name="Rectangle 10">
              <a:extLst>
                <a:ext uri="{FF2B5EF4-FFF2-40B4-BE49-F238E27FC236}">
                  <a16:creationId xmlns:a16="http://schemas.microsoft.com/office/drawing/2014/main" id="{991FA038-E023-0C41-8B90-492B9B03E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3" y="1338"/>
              <a:ext cx="99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23 bits of mantissa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2" name="Rectangle 11">
              <a:extLst>
                <a:ext uri="{FF2B5EF4-FFF2-40B4-BE49-F238E27FC236}">
                  <a16:creationId xmlns:a16="http://schemas.microsoft.com/office/drawing/2014/main" id="{3ED4D329-121B-CC42-B92C-7C5626257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473"/>
              <a:ext cx="5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excess-127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3" name="Rectangle 12">
              <a:extLst>
                <a:ext uri="{FF2B5EF4-FFF2-40B4-BE49-F238E27FC236}">
                  <a16:creationId xmlns:a16="http://schemas.microsoft.com/office/drawing/2014/main" id="{AF2D8869-99DE-B141-A417-31FC3F870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593"/>
              <a:ext cx="4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exponent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4" name="Rectangle 13">
              <a:extLst>
                <a:ext uri="{FF2B5EF4-FFF2-40B4-BE49-F238E27FC236}">
                  <a16:creationId xmlns:a16="http://schemas.microsoft.com/office/drawing/2014/main" id="{6B39AAE1-92D7-324A-AC4B-E3C335506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338"/>
              <a:ext cx="2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8-bit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5" name="Rectangle 14">
              <a:extLst>
                <a:ext uri="{FF2B5EF4-FFF2-40B4-BE49-F238E27FC236}">
                  <a16:creationId xmlns:a16="http://schemas.microsoft.com/office/drawing/2014/main" id="{9F9882C4-594E-CA42-BCCD-1EC092AB5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2970"/>
              <a:ext cx="99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52 bits of mantissa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6" name="Rectangle 15">
              <a:extLst>
                <a:ext uri="{FF2B5EF4-FFF2-40B4-BE49-F238E27FC236}">
                  <a16:creationId xmlns:a16="http://schemas.microsoft.com/office/drawing/2014/main" id="{21187B8C-2C30-C143-9057-FAA7D77B7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2970"/>
              <a:ext cx="97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11-bit excess-1023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7" name="Freeform 16">
              <a:extLst>
                <a:ext uri="{FF2B5EF4-FFF2-40B4-BE49-F238E27FC236}">
                  <a16:creationId xmlns:a16="http://schemas.microsoft.com/office/drawing/2014/main" id="{67A12559-4BB8-064E-B0A6-15358F3F6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783"/>
              <a:ext cx="15" cy="43"/>
            </a:xfrm>
            <a:custGeom>
              <a:avLst/>
              <a:gdLst>
                <a:gd name="T0" fmla="*/ 1 w 29"/>
                <a:gd name="T1" fmla="*/ 0 h 87"/>
                <a:gd name="T2" fmla="*/ 0 w 29"/>
                <a:gd name="T3" fmla="*/ 0 h 87"/>
                <a:gd name="T4" fmla="*/ 0 w 29"/>
                <a:gd name="T5" fmla="*/ 0 h 87"/>
                <a:gd name="T6" fmla="*/ 0 w 29"/>
                <a:gd name="T7" fmla="*/ 0 h 87"/>
                <a:gd name="T8" fmla="*/ 1 w 29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87"/>
                <a:gd name="T17" fmla="*/ 29 w 29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87">
                  <a:moveTo>
                    <a:pt x="29" y="87"/>
                  </a:moveTo>
                  <a:lnTo>
                    <a:pt x="0" y="0"/>
                  </a:lnTo>
                  <a:lnTo>
                    <a:pt x="0" y="87"/>
                  </a:lnTo>
                  <a:lnTo>
                    <a:pt x="29" y="87"/>
                  </a:lnTo>
                  <a:close/>
                </a:path>
              </a:pathLst>
            </a:custGeom>
            <a:solidFill>
              <a:srgbClr val="FFFFFF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08" name="Freeform 17">
              <a:extLst>
                <a:ext uri="{FF2B5EF4-FFF2-40B4-BE49-F238E27FC236}">
                  <a16:creationId xmlns:a16="http://schemas.microsoft.com/office/drawing/2014/main" id="{7AB9C4F3-16B2-4B4E-A535-E10C82254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826"/>
              <a:ext cx="86" cy="101"/>
            </a:xfrm>
            <a:custGeom>
              <a:avLst/>
              <a:gdLst>
                <a:gd name="T0" fmla="*/ 1 w 172"/>
                <a:gd name="T1" fmla="*/ 0 h 202"/>
                <a:gd name="T2" fmla="*/ 1 w 172"/>
                <a:gd name="T3" fmla="*/ 1 h 202"/>
                <a:gd name="T4" fmla="*/ 1 w 172"/>
                <a:gd name="T5" fmla="*/ 1 h 202"/>
                <a:gd name="T6" fmla="*/ 0 w 172"/>
                <a:gd name="T7" fmla="*/ 1 h 202"/>
                <a:gd name="T8" fmla="*/ 0 w 172"/>
                <a:gd name="T9" fmla="*/ 1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202"/>
                <a:gd name="T17" fmla="*/ 172 w 172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202">
                  <a:moveTo>
                    <a:pt x="172" y="0"/>
                  </a:moveTo>
                  <a:lnTo>
                    <a:pt x="172" y="29"/>
                  </a:lnTo>
                  <a:lnTo>
                    <a:pt x="172" y="202"/>
                  </a:lnTo>
                  <a:lnTo>
                    <a:pt x="0" y="20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09" name="Line 18">
              <a:extLst>
                <a:ext uri="{FF2B5EF4-FFF2-40B4-BE49-F238E27FC236}">
                  <a16:creationId xmlns:a16="http://schemas.microsoft.com/office/drawing/2014/main" id="{93EAD457-BBA9-4647-AFEC-101F33E0FE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4" y="2466"/>
              <a:ext cx="1" cy="26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10" name="Line 19">
              <a:extLst>
                <a:ext uri="{FF2B5EF4-FFF2-40B4-BE49-F238E27FC236}">
                  <a16:creationId xmlns:a16="http://schemas.microsoft.com/office/drawing/2014/main" id="{D724D83D-1F15-EF47-B4BE-B950256172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2" y="2466"/>
              <a:ext cx="0" cy="26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11" name="Rectangle 20">
              <a:extLst>
                <a:ext uri="{FF2B5EF4-FFF2-40B4-BE49-F238E27FC236}">
                  <a16:creationId xmlns:a16="http://schemas.microsoft.com/office/drawing/2014/main" id="{EC19EA16-4607-6C49-8B17-822DC8A38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" y="3102"/>
              <a:ext cx="4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exponent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2" name="Rectangle 21">
              <a:extLst>
                <a:ext uri="{FF2B5EF4-FFF2-40B4-BE49-F238E27FC236}">
                  <a16:creationId xmlns:a16="http://schemas.microsoft.com/office/drawing/2014/main" id="{E32EBA32-E0B6-AC47-A3B8-367DE905A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2466"/>
              <a:ext cx="4669" cy="260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3" name="Rectangle 22">
              <a:extLst>
                <a:ext uri="{FF2B5EF4-FFF2-40B4-BE49-F238E27FC236}">
                  <a16:creationId xmlns:a16="http://schemas.microsoft.com/office/drawing/2014/main" id="{46EC513D-F9E9-444E-9EB7-FCDF78D18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2256"/>
              <a:ext cx="3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64 bits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4" name="Freeform 23">
              <a:extLst>
                <a:ext uri="{FF2B5EF4-FFF2-40B4-BE49-F238E27FC236}">
                  <a16:creationId xmlns:a16="http://schemas.microsoft.com/office/drawing/2014/main" id="{C211A568-CD58-EE41-8BF1-D7D726FA1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693"/>
              <a:ext cx="86" cy="44"/>
            </a:xfrm>
            <a:custGeom>
              <a:avLst/>
              <a:gdLst>
                <a:gd name="T0" fmla="*/ 0 w 173"/>
                <a:gd name="T1" fmla="*/ 1 h 86"/>
                <a:gd name="T2" fmla="*/ 0 w 173"/>
                <a:gd name="T3" fmla="*/ 1 h 86"/>
                <a:gd name="T4" fmla="*/ 0 w 173"/>
                <a:gd name="T5" fmla="*/ 0 h 86"/>
                <a:gd name="T6" fmla="*/ 0 w 173"/>
                <a:gd name="T7" fmla="*/ 1 h 86"/>
                <a:gd name="T8" fmla="*/ 0 w 173"/>
                <a:gd name="T9" fmla="*/ 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8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5" name="Line 24">
              <a:extLst>
                <a:ext uri="{FF2B5EF4-FFF2-40B4-BE49-F238E27FC236}">
                  <a16:creationId xmlns:a16="http://schemas.microsoft.com/office/drawing/2014/main" id="{0D50F7DE-078E-7C42-8C30-784FB80BBA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1" y="708"/>
              <a:ext cx="1744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16" name="Freeform 25">
              <a:extLst>
                <a:ext uri="{FF2B5EF4-FFF2-40B4-BE49-F238E27FC236}">
                  <a16:creationId xmlns:a16="http://schemas.microsoft.com/office/drawing/2014/main" id="{43012B4D-26EA-6B4A-9EB2-964763751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693"/>
              <a:ext cx="87" cy="44"/>
            </a:xfrm>
            <a:custGeom>
              <a:avLst/>
              <a:gdLst>
                <a:gd name="T0" fmla="*/ 1 w 173"/>
                <a:gd name="T1" fmla="*/ 0 h 86"/>
                <a:gd name="T2" fmla="*/ 0 w 173"/>
                <a:gd name="T3" fmla="*/ 1 h 86"/>
                <a:gd name="T4" fmla="*/ 1 w 173"/>
                <a:gd name="T5" fmla="*/ 1 h 86"/>
                <a:gd name="T6" fmla="*/ 1 w 173"/>
                <a:gd name="T7" fmla="*/ 1 h 86"/>
                <a:gd name="T8" fmla="*/ 1 w 173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173" y="0"/>
                  </a:moveTo>
                  <a:lnTo>
                    <a:pt x="0" y="28"/>
                  </a:lnTo>
                  <a:lnTo>
                    <a:pt x="173" y="86"/>
                  </a:lnTo>
                  <a:lnTo>
                    <a:pt x="173" y="2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7" name="Line 26">
              <a:extLst>
                <a:ext uri="{FF2B5EF4-FFF2-40B4-BE49-F238E27FC236}">
                  <a16:creationId xmlns:a16="http://schemas.microsoft.com/office/drawing/2014/main" id="{A3E67793-8699-1140-8321-8A2263A64A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9" y="708"/>
              <a:ext cx="1743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18" name="Freeform 27">
              <a:extLst>
                <a:ext uri="{FF2B5EF4-FFF2-40B4-BE49-F238E27FC236}">
                  <a16:creationId xmlns:a16="http://schemas.microsoft.com/office/drawing/2014/main" id="{17D36024-AC62-174D-9643-51EFF474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2308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58"/>
                  </a:lnTo>
                  <a:lnTo>
                    <a:pt x="0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9" name="Line 28">
              <a:extLst>
                <a:ext uri="{FF2B5EF4-FFF2-40B4-BE49-F238E27FC236}">
                  <a16:creationId xmlns:a16="http://schemas.microsoft.com/office/drawing/2014/main" id="{5A708C14-C331-4E44-9C23-C26FA2319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6" y="2336"/>
              <a:ext cx="2003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0" name="Freeform 29">
              <a:extLst>
                <a:ext uri="{FF2B5EF4-FFF2-40B4-BE49-F238E27FC236}">
                  <a16:creationId xmlns:a16="http://schemas.microsoft.com/office/drawing/2014/main" id="{B8B67ED9-65F7-CB4F-9E41-E884CB70D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2308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58"/>
                  </a:lnTo>
                  <a:lnTo>
                    <a:pt x="173" y="87"/>
                  </a:lnTo>
                  <a:lnTo>
                    <a:pt x="173" y="5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21" name="Line 30">
              <a:extLst>
                <a:ext uri="{FF2B5EF4-FFF2-40B4-BE49-F238E27FC236}">
                  <a16:creationId xmlns:a16="http://schemas.microsoft.com/office/drawing/2014/main" id="{DADE6115-EDB9-EE42-8155-CC0313438F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2336"/>
              <a:ext cx="1975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2" name="Rectangle 31">
              <a:extLst>
                <a:ext uri="{FF2B5EF4-FFF2-40B4-BE49-F238E27FC236}">
                  <a16:creationId xmlns:a16="http://schemas.microsoft.com/office/drawing/2014/main" id="{45CC4243-BB52-5844-AB41-D47E0806D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" y="2851"/>
              <a:ext cx="23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Sign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3" name="Rectangle 32">
              <a:extLst>
                <a:ext uri="{FF2B5EF4-FFF2-40B4-BE49-F238E27FC236}">
                  <a16:creationId xmlns:a16="http://schemas.microsoft.com/office/drawing/2014/main" id="{969E8492-272D-4D47-B5E5-983D30127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" y="915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4" name="Rectangle 33">
              <a:extLst>
                <a:ext uri="{FF2B5EF4-FFF2-40B4-BE49-F238E27FC236}">
                  <a16:creationId xmlns:a16="http://schemas.microsoft.com/office/drawing/2014/main" id="{0229D9B0-C3AF-1043-8A03-C0BE2C116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915"/>
              <a:ext cx="147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5" name="Rectangle 34">
              <a:extLst>
                <a:ext uri="{FF2B5EF4-FFF2-40B4-BE49-F238E27FC236}">
                  <a16:creationId xmlns:a16="http://schemas.microsoft.com/office/drawing/2014/main" id="{03098362-2BB2-C849-8510-382CFC93B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" y="253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6" name="Rectangle 35">
              <a:extLst>
                <a:ext uri="{FF2B5EF4-FFF2-40B4-BE49-F238E27FC236}">
                  <a16:creationId xmlns:a16="http://schemas.microsoft.com/office/drawing/2014/main" id="{EAB277E8-C559-E04F-A9D4-4B2181680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2531"/>
              <a:ext cx="147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7" name="Rectangle 36">
              <a:extLst>
                <a:ext uri="{FF2B5EF4-FFF2-40B4-BE49-F238E27FC236}">
                  <a16:creationId xmlns:a16="http://schemas.microsoft.com/office/drawing/2014/main" id="{86EE760A-1EE8-E043-9C23-FC01ABA3C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1852"/>
              <a:ext cx="11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Helvetica" pitchFamily="2" charset="0"/>
                </a:rPr>
                <a:t>(a) Single precision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8" name="Rectangle 37">
              <a:extLst>
                <a:ext uri="{FF2B5EF4-FFF2-40B4-BE49-F238E27FC236}">
                  <a16:creationId xmlns:a16="http://schemas.microsoft.com/office/drawing/2014/main" id="{6AC312C0-CE3B-5D47-866A-584D8BE9E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3354"/>
              <a:ext cx="1231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Helvetica" pitchFamily="2" charset="0"/>
                </a:rPr>
                <a:t>(b) Double precision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9" name="Freeform 38">
              <a:extLst>
                <a:ext uri="{FF2B5EF4-FFF2-40B4-BE49-F238E27FC236}">
                  <a16:creationId xmlns:a16="http://schemas.microsoft.com/office/drawing/2014/main" id="{18F7D2E6-8AA6-124E-A44E-855C2DDE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191"/>
              <a:ext cx="1558" cy="77"/>
            </a:xfrm>
            <a:custGeom>
              <a:avLst/>
              <a:gdLst>
                <a:gd name="T0" fmla="*/ 1 w 3115"/>
                <a:gd name="T1" fmla="*/ 1 h 152"/>
                <a:gd name="T2" fmla="*/ 1 w 3115"/>
                <a:gd name="T3" fmla="*/ 1 h 152"/>
                <a:gd name="T4" fmla="*/ 1 w 3115"/>
                <a:gd name="T5" fmla="*/ 1 h 152"/>
                <a:gd name="T6" fmla="*/ 1 w 3115"/>
                <a:gd name="T7" fmla="*/ 1 h 152"/>
                <a:gd name="T8" fmla="*/ 1 w 3115"/>
                <a:gd name="T9" fmla="*/ 1 h 152"/>
                <a:gd name="T10" fmla="*/ 1 w 3115"/>
                <a:gd name="T11" fmla="*/ 1 h 152"/>
                <a:gd name="T12" fmla="*/ 1 w 3115"/>
                <a:gd name="T13" fmla="*/ 1 h 152"/>
                <a:gd name="T14" fmla="*/ 1 w 3115"/>
                <a:gd name="T15" fmla="*/ 1 h 152"/>
                <a:gd name="T16" fmla="*/ 1 w 3115"/>
                <a:gd name="T17" fmla="*/ 1 h 152"/>
                <a:gd name="T18" fmla="*/ 1 w 3115"/>
                <a:gd name="T19" fmla="*/ 1 h 152"/>
                <a:gd name="T20" fmla="*/ 1 w 3115"/>
                <a:gd name="T21" fmla="*/ 1 h 152"/>
                <a:gd name="T22" fmla="*/ 1 w 3115"/>
                <a:gd name="T23" fmla="*/ 1 h 152"/>
                <a:gd name="T24" fmla="*/ 1 w 3115"/>
                <a:gd name="T25" fmla="*/ 1 h 152"/>
                <a:gd name="T26" fmla="*/ 1 w 3115"/>
                <a:gd name="T27" fmla="*/ 1 h 152"/>
                <a:gd name="T28" fmla="*/ 1 w 3115"/>
                <a:gd name="T29" fmla="*/ 1 h 152"/>
                <a:gd name="T30" fmla="*/ 1 w 3115"/>
                <a:gd name="T31" fmla="*/ 1 h 152"/>
                <a:gd name="T32" fmla="*/ 1 w 3115"/>
                <a:gd name="T33" fmla="*/ 1 h 152"/>
                <a:gd name="T34" fmla="*/ 1 w 3115"/>
                <a:gd name="T35" fmla="*/ 1 h 152"/>
                <a:gd name="T36" fmla="*/ 1 w 3115"/>
                <a:gd name="T37" fmla="*/ 1 h 152"/>
                <a:gd name="T38" fmla="*/ 1 w 3115"/>
                <a:gd name="T39" fmla="*/ 1 h 152"/>
                <a:gd name="T40" fmla="*/ 1 w 3115"/>
                <a:gd name="T41" fmla="*/ 1 h 152"/>
                <a:gd name="T42" fmla="*/ 1 w 3115"/>
                <a:gd name="T43" fmla="*/ 1 h 152"/>
                <a:gd name="T44" fmla="*/ 1 w 3115"/>
                <a:gd name="T45" fmla="*/ 1 h 152"/>
                <a:gd name="T46" fmla="*/ 1 w 3115"/>
                <a:gd name="T47" fmla="*/ 1 h 152"/>
                <a:gd name="T48" fmla="*/ 1 w 3115"/>
                <a:gd name="T49" fmla="*/ 1 h 152"/>
                <a:gd name="T50" fmla="*/ 1 w 3115"/>
                <a:gd name="T51" fmla="*/ 1 h 152"/>
                <a:gd name="T52" fmla="*/ 1 w 3115"/>
                <a:gd name="T53" fmla="*/ 1 h 152"/>
                <a:gd name="T54" fmla="*/ 1 w 3115"/>
                <a:gd name="T55" fmla="*/ 1 h 152"/>
                <a:gd name="T56" fmla="*/ 1 w 3115"/>
                <a:gd name="T57" fmla="*/ 1 h 152"/>
                <a:gd name="T58" fmla="*/ 1 w 3115"/>
                <a:gd name="T59" fmla="*/ 1 h 152"/>
                <a:gd name="T60" fmla="*/ 1 w 3115"/>
                <a:gd name="T61" fmla="*/ 1 h 152"/>
                <a:gd name="T62" fmla="*/ 1 w 3115"/>
                <a:gd name="T63" fmla="*/ 1 h 152"/>
                <a:gd name="T64" fmla="*/ 1 w 3115"/>
                <a:gd name="T65" fmla="*/ 1 h 152"/>
                <a:gd name="T66" fmla="*/ 1 w 3115"/>
                <a:gd name="T67" fmla="*/ 1 h 152"/>
                <a:gd name="T68" fmla="*/ 1 w 3115"/>
                <a:gd name="T69" fmla="*/ 1 h 152"/>
                <a:gd name="T70" fmla="*/ 1 w 3115"/>
                <a:gd name="T71" fmla="*/ 1 h 152"/>
                <a:gd name="T72" fmla="*/ 1 w 3115"/>
                <a:gd name="T73" fmla="*/ 1 h 152"/>
                <a:gd name="T74" fmla="*/ 1 w 3115"/>
                <a:gd name="T75" fmla="*/ 1 h 152"/>
                <a:gd name="T76" fmla="*/ 1 w 3115"/>
                <a:gd name="T77" fmla="*/ 1 h 152"/>
                <a:gd name="T78" fmla="*/ 1 w 3115"/>
                <a:gd name="T79" fmla="*/ 1 h 152"/>
                <a:gd name="T80" fmla="*/ 1 w 3115"/>
                <a:gd name="T81" fmla="*/ 1 h 152"/>
                <a:gd name="T82" fmla="*/ 1 w 3115"/>
                <a:gd name="T83" fmla="*/ 1 h 152"/>
                <a:gd name="T84" fmla="*/ 1 w 3115"/>
                <a:gd name="T85" fmla="*/ 1 h 152"/>
                <a:gd name="T86" fmla="*/ 0 w 3115"/>
                <a:gd name="T87" fmla="*/ 1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115"/>
                <a:gd name="T133" fmla="*/ 0 h 152"/>
                <a:gd name="T134" fmla="*/ 3115 w 3115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115" h="152">
                  <a:moveTo>
                    <a:pt x="3115" y="0"/>
                  </a:moveTo>
                  <a:lnTo>
                    <a:pt x="3111" y="4"/>
                  </a:lnTo>
                  <a:lnTo>
                    <a:pt x="3107" y="8"/>
                  </a:lnTo>
                  <a:lnTo>
                    <a:pt x="3102" y="12"/>
                  </a:lnTo>
                  <a:lnTo>
                    <a:pt x="3098" y="15"/>
                  </a:lnTo>
                  <a:lnTo>
                    <a:pt x="3095" y="20"/>
                  </a:lnTo>
                  <a:lnTo>
                    <a:pt x="3091" y="23"/>
                  </a:lnTo>
                  <a:lnTo>
                    <a:pt x="3088" y="25"/>
                  </a:lnTo>
                  <a:lnTo>
                    <a:pt x="3085" y="28"/>
                  </a:lnTo>
                  <a:lnTo>
                    <a:pt x="3082" y="31"/>
                  </a:lnTo>
                  <a:lnTo>
                    <a:pt x="3079" y="34"/>
                  </a:lnTo>
                  <a:lnTo>
                    <a:pt x="3078" y="36"/>
                  </a:lnTo>
                  <a:lnTo>
                    <a:pt x="3075" y="37"/>
                  </a:lnTo>
                  <a:lnTo>
                    <a:pt x="3073" y="40"/>
                  </a:lnTo>
                  <a:lnTo>
                    <a:pt x="3071" y="41"/>
                  </a:lnTo>
                  <a:lnTo>
                    <a:pt x="3069" y="43"/>
                  </a:lnTo>
                  <a:lnTo>
                    <a:pt x="3068" y="44"/>
                  </a:lnTo>
                  <a:lnTo>
                    <a:pt x="3065" y="44"/>
                  </a:lnTo>
                  <a:lnTo>
                    <a:pt x="3063" y="46"/>
                  </a:lnTo>
                  <a:lnTo>
                    <a:pt x="3062" y="47"/>
                  </a:lnTo>
                  <a:lnTo>
                    <a:pt x="3060" y="47"/>
                  </a:lnTo>
                  <a:lnTo>
                    <a:pt x="3059" y="49"/>
                  </a:lnTo>
                  <a:lnTo>
                    <a:pt x="3058" y="49"/>
                  </a:lnTo>
                  <a:lnTo>
                    <a:pt x="3056" y="49"/>
                  </a:lnTo>
                  <a:lnTo>
                    <a:pt x="3055" y="49"/>
                  </a:lnTo>
                  <a:lnTo>
                    <a:pt x="3052" y="50"/>
                  </a:lnTo>
                  <a:lnTo>
                    <a:pt x="3050" y="50"/>
                  </a:lnTo>
                  <a:lnTo>
                    <a:pt x="3049" y="50"/>
                  </a:lnTo>
                  <a:lnTo>
                    <a:pt x="3047" y="50"/>
                  </a:lnTo>
                  <a:lnTo>
                    <a:pt x="3045" y="50"/>
                  </a:lnTo>
                  <a:lnTo>
                    <a:pt x="3043" y="50"/>
                  </a:lnTo>
                  <a:lnTo>
                    <a:pt x="3040" y="50"/>
                  </a:lnTo>
                  <a:lnTo>
                    <a:pt x="3039" y="50"/>
                  </a:lnTo>
                  <a:lnTo>
                    <a:pt x="3036" y="50"/>
                  </a:lnTo>
                  <a:lnTo>
                    <a:pt x="3033" y="50"/>
                  </a:lnTo>
                  <a:lnTo>
                    <a:pt x="3030" y="50"/>
                  </a:lnTo>
                  <a:lnTo>
                    <a:pt x="3027" y="50"/>
                  </a:lnTo>
                  <a:lnTo>
                    <a:pt x="3023" y="50"/>
                  </a:lnTo>
                  <a:lnTo>
                    <a:pt x="3017" y="50"/>
                  </a:lnTo>
                  <a:lnTo>
                    <a:pt x="3010" y="50"/>
                  </a:lnTo>
                  <a:lnTo>
                    <a:pt x="3001" y="50"/>
                  </a:lnTo>
                  <a:lnTo>
                    <a:pt x="2990" y="50"/>
                  </a:lnTo>
                  <a:lnTo>
                    <a:pt x="2977" y="50"/>
                  </a:lnTo>
                  <a:lnTo>
                    <a:pt x="2961" y="50"/>
                  </a:lnTo>
                  <a:lnTo>
                    <a:pt x="2942" y="50"/>
                  </a:lnTo>
                  <a:lnTo>
                    <a:pt x="2921" y="50"/>
                  </a:lnTo>
                  <a:lnTo>
                    <a:pt x="2895" y="50"/>
                  </a:lnTo>
                  <a:lnTo>
                    <a:pt x="2867" y="50"/>
                  </a:lnTo>
                  <a:lnTo>
                    <a:pt x="2834" y="50"/>
                  </a:lnTo>
                  <a:lnTo>
                    <a:pt x="2797" y="50"/>
                  </a:lnTo>
                  <a:lnTo>
                    <a:pt x="2756" y="50"/>
                  </a:lnTo>
                  <a:lnTo>
                    <a:pt x="2710" y="50"/>
                  </a:lnTo>
                  <a:lnTo>
                    <a:pt x="2658" y="50"/>
                  </a:lnTo>
                  <a:lnTo>
                    <a:pt x="2602" y="50"/>
                  </a:lnTo>
                  <a:lnTo>
                    <a:pt x="2540" y="50"/>
                  </a:lnTo>
                  <a:lnTo>
                    <a:pt x="2473" y="50"/>
                  </a:lnTo>
                  <a:lnTo>
                    <a:pt x="2399" y="50"/>
                  </a:lnTo>
                  <a:lnTo>
                    <a:pt x="2320" y="50"/>
                  </a:lnTo>
                  <a:lnTo>
                    <a:pt x="2232" y="50"/>
                  </a:lnTo>
                  <a:lnTo>
                    <a:pt x="2138" y="50"/>
                  </a:lnTo>
                  <a:lnTo>
                    <a:pt x="2037" y="50"/>
                  </a:lnTo>
                  <a:lnTo>
                    <a:pt x="1929" y="50"/>
                  </a:lnTo>
                  <a:lnTo>
                    <a:pt x="1814" y="50"/>
                  </a:lnTo>
                  <a:lnTo>
                    <a:pt x="1690" y="50"/>
                  </a:lnTo>
                  <a:lnTo>
                    <a:pt x="1558" y="50"/>
                  </a:lnTo>
                  <a:lnTo>
                    <a:pt x="1425" y="50"/>
                  </a:lnTo>
                  <a:lnTo>
                    <a:pt x="1301" y="50"/>
                  </a:lnTo>
                  <a:lnTo>
                    <a:pt x="1186" y="50"/>
                  </a:lnTo>
                  <a:lnTo>
                    <a:pt x="1078" y="50"/>
                  </a:lnTo>
                  <a:lnTo>
                    <a:pt x="977" y="50"/>
                  </a:lnTo>
                  <a:lnTo>
                    <a:pt x="883" y="50"/>
                  </a:lnTo>
                  <a:lnTo>
                    <a:pt x="797" y="50"/>
                  </a:lnTo>
                  <a:lnTo>
                    <a:pt x="716" y="50"/>
                  </a:lnTo>
                  <a:lnTo>
                    <a:pt x="643" y="50"/>
                  </a:lnTo>
                  <a:lnTo>
                    <a:pt x="575" y="50"/>
                  </a:lnTo>
                  <a:lnTo>
                    <a:pt x="513" y="50"/>
                  </a:lnTo>
                  <a:lnTo>
                    <a:pt x="457" y="50"/>
                  </a:lnTo>
                  <a:lnTo>
                    <a:pt x="405" y="50"/>
                  </a:lnTo>
                  <a:lnTo>
                    <a:pt x="360" y="50"/>
                  </a:lnTo>
                  <a:lnTo>
                    <a:pt x="318" y="50"/>
                  </a:lnTo>
                  <a:lnTo>
                    <a:pt x="281" y="50"/>
                  </a:lnTo>
                  <a:lnTo>
                    <a:pt x="249" y="50"/>
                  </a:lnTo>
                  <a:lnTo>
                    <a:pt x="220" y="50"/>
                  </a:lnTo>
                  <a:lnTo>
                    <a:pt x="194" y="50"/>
                  </a:lnTo>
                  <a:lnTo>
                    <a:pt x="173" y="50"/>
                  </a:lnTo>
                  <a:lnTo>
                    <a:pt x="154" y="50"/>
                  </a:lnTo>
                  <a:lnTo>
                    <a:pt x="138" y="50"/>
                  </a:lnTo>
                  <a:lnTo>
                    <a:pt x="125" y="50"/>
                  </a:lnTo>
                  <a:lnTo>
                    <a:pt x="115" y="50"/>
                  </a:lnTo>
                  <a:lnTo>
                    <a:pt x="105" y="50"/>
                  </a:lnTo>
                  <a:lnTo>
                    <a:pt x="98" y="50"/>
                  </a:lnTo>
                  <a:lnTo>
                    <a:pt x="92" y="50"/>
                  </a:lnTo>
                  <a:lnTo>
                    <a:pt x="88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79" y="50"/>
                  </a:lnTo>
                  <a:lnTo>
                    <a:pt x="76" y="50"/>
                  </a:lnTo>
                  <a:lnTo>
                    <a:pt x="75" y="50"/>
                  </a:lnTo>
                  <a:lnTo>
                    <a:pt x="72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3" y="51"/>
                  </a:lnTo>
                  <a:lnTo>
                    <a:pt x="62" y="51"/>
                  </a:lnTo>
                  <a:lnTo>
                    <a:pt x="60" y="53"/>
                  </a:lnTo>
                  <a:lnTo>
                    <a:pt x="59" y="53"/>
                  </a:lnTo>
                  <a:lnTo>
                    <a:pt x="56" y="54"/>
                  </a:lnTo>
                  <a:lnTo>
                    <a:pt x="55" y="56"/>
                  </a:lnTo>
                  <a:lnTo>
                    <a:pt x="53" y="57"/>
                  </a:lnTo>
                  <a:lnTo>
                    <a:pt x="52" y="59"/>
                  </a:lnTo>
                  <a:lnTo>
                    <a:pt x="50" y="60"/>
                  </a:lnTo>
                  <a:lnTo>
                    <a:pt x="49" y="63"/>
                  </a:lnTo>
                  <a:lnTo>
                    <a:pt x="46" y="66"/>
                  </a:lnTo>
                  <a:lnTo>
                    <a:pt x="45" y="69"/>
                  </a:lnTo>
                  <a:lnTo>
                    <a:pt x="43" y="72"/>
                  </a:lnTo>
                  <a:lnTo>
                    <a:pt x="40" y="74"/>
                  </a:lnTo>
                  <a:lnTo>
                    <a:pt x="39" y="79"/>
                  </a:lnTo>
                  <a:lnTo>
                    <a:pt x="36" y="83"/>
                  </a:lnTo>
                  <a:lnTo>
                    <a:pt x="33" y="87"/>
                  </a:lnTo>
                  <a:lnTo>
                    <a:pt x="30" y="93"/>
                  </a:lnTo>
                  <a:lnTo>
                    <a:pt x="27" y="99"/>
                  </a:lnTo>
                  <a:lnTo>
                    <a:pt x="24" y="105"/>
                  </a:lnTo>
                  <a:lnTo>
                    <a:pt x="21" y="112"/>
                  </a:lnTo>
                  <a:lnTo>
                    <a:pt x="17" y="118"/>
                  </a:lnTo>
                  <a:lnTo>
                    <a:pt x="14" y="126"/>
                  </a:lnTo>
                  <a:lnTo>
                    <a:pt x="10" y="134"/>
                  </a:lnTo>
                  <a:lnTo>
                    <a:pt x="6" y="142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0" name="Freeform 39">
              <a:extLst>
                <a:ext uri="{FF2B5EF4-FFF2-40B4-BE49-F238E27FC236}">
                  <a16:creationId xmlns:a16="http://schemas.microsoft.com/office/drawing/2014/main" id="{BF7316D3-8D06-9649-9A50-459921E5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191"/>
              <a:ext cx="1557" cy="77"/>
            </a:xfrm>
            <a:custGeom>
              <a:avLst/>
              <a:gdLst>
                <a:gd name="T0" fmla="*/ 1 w 3114"/>
                <a:gd name="T1" fmla="*/ 1 h 152"/>
                <a:gd name="T2" fmla="*/ 1 w 3114"/>
                <a:gd name="T3" fmla="*/ 1 h 152"/>
                <a:gd name="T4" fmla="*/ 1 w 3114"/>
                <a:gd name="T5" fmla="*/ 1 h 152"/>
                <a:gd name="T6" fmla="*/ 1 w 3114"/>
                <a:gd name="T7" fmla="*/ 1 h 152"/>
                <a:gd name="T8" fmla="*/ 1 w 3114"/>
                <a:gd name="T9" fmla="*/ 1 h 152"/>
                <a:gd name="T10" fmla="*/ 1 w 3114"/>
                <a:gd name="T11" fmla="*/ 1 h 152"/>
                <a:gd name="T12" fmla="*/ 1 w 3114"/>
                <a:gd name="T13" fmla="*/ 1 h 152"/>
                <a:gd name="T14" fmla="*/ 1 w 3114"/>
                <a:gd name="T15" fmla="*/ 1 h 152"/>
                <a:gd name="T16" fmla="*/ 1 w 3114"/>
                <a:gd name="T17" fmla="*/ 1 h 152"/>
                <a:gd name="T18" fmla="*/ 1 w 3114"/>
                <a:gd name="T19" fmla="*/ 1 h 152"/>
                <a:gd name="T20" fmla="*/ 1 w 3114"/>
                <a:gd name="T21" fmla="*/ 1 h 152"/>
                <a:gd name="T22" fmla="*/ 1 w 3114"/>
                <a:gd name="T23" fmla="*/ 1 h 152"/>
                <a:gd name="T24" fmla="*/ 1 w 3114"/>
                <a:gd name="T25" fmla="*/ 1 h 152"/>
                <a:gd name="T26" fmla="*/ 1 w 3114"/>
                <a:gd name="T27" fmla="*/ 1 h 152"/>
                <a:gd name="T28" fmla="*/ 1 w 3114"/>
                <a:gd name="T29" fmla="*/ 1 h 152"/>
                <a:gd name="T30" fmla="*/ 1 w 3114"/>
                <a:gd name="T31" fmla="*/ 1 h 152"/>
                <a:gd name="T32" fmla="*/ 1 w 3114"/>
                <a:gd name="T33" fmla="*/ 1 h 152"/>
                <a:gd name="T34" fmla="*/ 1 w 3114"/>
                <a:gd name="T35" fmla="*/ 1 h 152"/>
                <a:gd name="T36" fmla="*/ 1 w 3114"/>
                <a:gd name="T37" fmla="*/ 1 h 152"/>
                <a:gd name="T38" fmla="*/ 1 w 3114"/>
                <a:gd name="T39" fmla="*/ 1 h 152"/>
                <a:gd name="T40" fmla="*/ 1 w 3114"/>
                <a:gd name="T41" fmla="*/ 1 h 152"/>
                <a:gd name="T42" fmla="*/ 1 w 3114"/>
                <a:gd name="T43" fmla="*/ 1 h 152"/>
                <a:gd name="T44" fmla="*/ 1 w 3114"/>
                <a:gd name="T45" fmla="*/ 1 h 152"/>
                <a:gd name="T46" fmla="*/ 1 w 3114"/>
                <a:gd name="T47" fmla="*/ 1 h 152"/>
                <a:gd name="T48" fmla="*/ 1 w 3114"/>
                <a:gd name="T49" fmla="*/ 1 h 152"/>
                <a:gd name="T50" fmla="*/ 1 w 3114"/>
                <a:gd name="T51" fmla="*/ 1 h 152"/>
                <a:gd name="T52" fmla="*/ 1 w 3114"/>
                <a:gd name="T53" fmla="*/ 1 h 152"/>
                <a:gd name="T54" fmla="*/ 1 w 3114"/>
                <a:gd name="T55" fmla="*/ 1 h 152"/>
                <a:gd name="T56" fmla="*/ 1 w 3114"/>
                <a:gd name="T57" fmla="*/ 1 h 152"/>
                <a:gd name="T58" fmla="*/ 1 w 3114"/>
                <a:gd name="T59" fmla="*/ 1 h 152"/>
                <a:gd name="T60" fmla="*/ 1 w 3114"/>
                <a:gd name="T61" fmla="*/ 1 h 152"/>
                <a:gd name="T62" fmla="*/ 1 w 3114"/>
                <a:gd name="T63" fmla="*/ 1 h 152"/>
                <a:gd name="T64" fmla="*/ 1 w 3114"/>
                <a:gd name="T65" fmla="*/ 1 h 152"/>
                <a:gd name="T66" fmla="*/ 1 w 3114"/>
                <a:gd name="T67" fmla="*/ 1 h 152"/>
                <a:gd name="T68" fmla="*/ 1 w 3114"/>
                <a:gd name="T69" fmla="*/ 1 h 152"/>
                <a:gd name="T70" fmla="*/ 1 w 3114"/>
                <a:gd name="T71" fmla="*/ 1 h 152"/>
                <a:gd name="T72" fmla="*/ 1 w 3114"/>
                <a:gd name="T73" fmla="*/ 1 h 152"/>
                <a:gd name="T74" fmla="*/ 1 w 3114"/>
                <a:gd name="T75" fmla="*/ 1 h 152"/>
                <a:gd name="T76" fmla="*/ 1 w 3114"/>
                <a:gd name="T77" fmla="*/ 1 h 152"/>
                <a:gd name="T78" fmla="*/ 1 w 3114"/>
                <a:gd name="T79" fmla="*/ 1 h 152"/>
                <a:gd name="T80" fmla="*/ 1 w 3114"/>
                <a:gd name="T81" fmla="*/ 1 h 152"/>
                <a:gd name="T82" fmla="*/ 1 w 3114"/>
                <a:gd name="T83" fmla="*/ 1 h 152"/>
                <a:gd name="T84" fmla="*/ 1 w 3114"/>
                <a:gd name="T85" fmla="*/ 1 h 152"/>
                <a:gd name="T86" fmla="*/ 1 w 3114"/>
                <a:gd name="T87" fmla="*/ 1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114"/>
                <a:gd name="T133" fmla="*/ 0 h 152"/>
                <a:gd name="T134" fmla="*/ 3114 w 3114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114" h="152">
                  <a:moveTo>
                    <a:pt x="0" y="0"/>
                  </a:moveTo>
                  <a:lnTo>
                    <a:pt x="4" y="4"/>
                  </a:lnTo>
                  <a:lnTo>
                    <a:pt x="9" y="8"/>
                  </a:lnTo>
                  <a:lnTo>
                    <a:pt x="13" y="12"/>
                  </a:lnTo>
                  <a:lnTo>
                    <a:pt x="17" y="15"/>
                  </a:lnTo>
                  <a:lnTo>
                    <a:pt x="20" y="20"/>
                  </a:lnTo>
                  <a:lnTo>
                    <a:pt x="24" y="23"/>
                  </a:lnTo>
                  <a:lnTo>
                    <a:pt x="27" y="25"/>
                  </a:lnTo>
                  <a:lnTo>
                    <a:pt x="30" y="28"/>
                  </a:lnTo>
                  <a:lnTo>
                    <a:pt x="33" y="31"/>
                  </a:lnTo>
                  <a:lnTo>
                    <a:pt x="34" y="34"/>
                  </a:lnTo>
                  <a:lnTo>
                    <a:pt x="37" y="36"/>
                  </a:lnTo>
                  <a:lnTo>
                    <a:pt x="40" y="37"/>
                  </a:lnTo>
                  <a:lnTo>
                    <a:pt x="42" y="40"/>
                  </a:lnTo>
                  <a:lnTo>
                    <a:pt x="45" y="41"/>
                  </a:lnTo>
                  <a:lnTo>
                    <a:pt x="46" y="43"/>
                  </a:lnTo>
                  <a:lnTo>
                    <a:pt x="47" y="44"/>
                  </a:lnTo>
                  <a:lnTo>
                    <a:pt x="49" y="44"/>
                  </a:lnTo>
                  <a:lnTo>
                    <a:pt x="52" y="46"/>
                  </a:lnTo>
                  <a:lnTo>
                    <a:pt x="53" y="47"/>
                  </a:lnTo>
                  <a:lnTo>
                    <a:pt x="55" y="47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72" y="50"/>
                  </a:lnTo>
                  <a:lnTo>
                    <a:pt x="73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8" y="50"/>
                  </a:lnTo>
                  <a:lnTo>
                    <a:pt x="92" y="50"/>
                  </a:lnTo>
                  <a:lnTo>
                    <a:pt x="98" y="50"/>
                  </a:lnTo>
                  <a:lnTo>
                    <a:pt x="105" y="50"/>
                  </a:lnTo>
                  <a:lnTo>
                    <a:pt x="114" y="50"/>
                  </a:lnTo>
                  <a:lnTo>
                    <a:pt x="125" y="50"/>
                  </a:lnTo>
                  <a:lnTo>
                    <a:pt x="138" y="50"/>
                  </a:lnTo>
                  <a:lnTo>
                    <a:pt x="154" y="50"/>
                  </a:lnTo>
                  <a:lnTo>
                    <a:pt x="173" y="50"/>
                  </a:lnTo>
                  <a:lnTo>
                    <a:pt x="194" y="50"/>
                  </a:lnTo>
                  <a:lnTo>
                    <a:pt x="219" y="50"/>
                  </a:lnTo>
                  <a:lnTo>
                    <a:pt x="248" y="50"/>
                  </a:lnTo>
                  <a:lnTo>
                    <a:pt x="281" y="50"/>
                  </a:lnTo>
                  <a:lnTo>
                    <a:pt x="317" y="50"/>
                  </a:lnTo>
                  <a:lnTo>
                    <a:pt x="359" y="50"/>
                  </a:lnTo>
                  <a:lnTo>
                    <a:pt x="405" y="50"/>
                  </a:lnTo>
                  <a:lnTo>
                    <a:pt x="455" y="50"/>
                  </a:lnTo>
                  <a:lnTo>
                    <a:pt x="513" y="50"/>
                  </a:lnTo>
                  <a:lnTo>
                    <a:pt x="573" y="50"/>
                  </a:lnTo>
                  <a:lnTo>
                    <a:pt x="641" y="50"/>
                  </a:lnTo>
                  <a:lnTo>
                    <a:pt x="716" y="50"/>
                  </a:lnTo>
                  <a:lnTo>
                    <a:pt x="795" y="50"/>
                  </a:lnTo>
                  <a:lnTo>
                    <a:pt x="882" y="50"/>
                  </a:lnTo>
                  <a:lnTo>
                    <a:pt x="975" y="50"/>
                  </a:lnTo>
                  <a:lnTo>
                    <a:pt x="1076" y="50"/>
                  </a:lnTo>
                  <a:lnTo>
                    <a:pt x="1184" y="50"/>
                  </a:lnTo>
                  <a:lnTo>
                    <a:pt x="1301" y="50"/>
                  </a:lnTo>
                  <a:lnTo>
                    <a:pt x="1425" y="50"/>
                  </a:lnTo>
                  <a:lnTo>
                    <a:pt x="1558" y="50"/>
                  </a:lnTo>
                  <a:lnTo>
                    <a:pt x="1689" y="50"/>
                  </a:lnTo>
                  <a:lnTo>
                    <a:pt x="1813" y="50"/>
                  </a:lnTo>
                  <a:lnTo>
                    <a:pt x="1929" y="50"/>
                  </a:lnTo>
                  <a:lnTo>
                    <a:pt x="2037" y="50"/>
                  </a:lnTo>
                  <a:lnTo>
                    <a:pt x="2138" y="50"/>
                  </a:lnTo>
                  <a:lnTo>
                    <a:pt x="2232" y="50"/>
                  </a:lnTo>
                  <a:lnTo>
                    <a:pt x="2318" y="50"/>
                  </a:lnTo>
                  <a:lnTo>
                    <a:pt x="2399" y="50"/>
                  </a:lnTo>
                  <a:lnTo>
                    <a:pt x="2473" y="50"/>
                  </a:lnTo>
                  <a:lnTo>
                    <a:pt x="2540" y="50"/>
                  </a:lnTo>
                  <a:lnTo>
                    <a:pt x="2602" y="50"/>
                  </a:lnTo>
                  <a:lnTo>
                    <a:pt x="2659" y="50"/>
                  </a:lnTo>
                  <a:lnTo>
                    <a:pt x="2709" y="50"/>
                  </a:lnTo>
                  <a:lnTo>
                    <a:pt x="2755" y="50"/>
                  </a:lnTo>
                  <a:lnTo>
                    <a:pt x="2797" y="50"/>
                  </a:lnTo>
                  <a:lnTo>
                    <a:pt x="2833" y="50"/>
                  </a:lnTo>
                  <a:lnTo>
                    <a:pt x="2866" y="50"/>
                  </a:lnTo>
                  <a:lnTo>
                    <a:pt x="2895" y="50"/>
                  </a:lnTo>
                  <a:lnTo>
                    <a:pt x="2921" y="50"/>
                  </a:lnTo>
                  <a:lnTo>
                    <a:pt x="2942" y="50"/>
                  </a:lnTo>
                  <a:lnTo>
                    <a:pt x="2960" y="50"/>
                  </a:lnTo>
                  <a:lnTo>
                    <a:pt x="2976" y="50"/>
                  </a:lnTo>
                  <a:lnTo>
                    <a:pt x="2990" y="50"/>
                  </a:lnTo>
                  <a:lnTo>
                    <a:pt x="3000" y="50"/>
                  </a:lnTo>
                  <a:lnTo>
                    <a:pt x="3009" y="50"/>
                  </a:lnTo>
                  <a:lnTo>
                    <a:pt x="3016" y="50"/>
                  </a:lnTo>
                  <a:lnTo>
                    <a:pt x="3022" y="50"/>
                  </a:lnTo>
                  <a:lnTo>
                    <a:pt x="3026" y="50"/>
                  </a:lnTo>
                  <a:lnTo>
                    <a:pt x="3030" y="50"/>
                  </a:lnTo>
                  <a:lnTo>
                    <a:pt x="3033" y="50"/>
                  </a:lnTo>
                  <a:lnTo>
                    <a:pt x="3036" y="50"/>
                  </a:lnTo>
                  <a:lnTo>
                    <a:pt x="3037" y="50"/>
                  </a:lnTo>
                  <a:lnTo>
                    <a:pt x="3040" y="50"/>
                  </a:lnTo>
                  <a:lnTo>
                    <a:pt x="3042" y="50"/>
                  </a:lnTo>
                  <a:lnTo>
                    <a:pt x="3045" y="50"/>
                  </a:lnTo>
                  <a:lnTo>
                    <a:pt x="3046" y="50"/>
                  </a:lnTo>
                  <a:lnTo>
                    <a:pt x="3048" y="50"/>
                  </a:lnTo>
                  <a:lnTo>
                    <a:pt x="3050" y="50"/>
                  </a:lnTo>
                  <a:lnTo>
                    <a:pt x="3052" y="51"/>
                  </a:lnTo>
                  <a:lnTo>
                    <a:pt x="3053" y="51"/>
                  </a:lnTo>
                  <a:lnTo>
                    <a:pt x="3055" y="53"/>
                  </a:lnTo>
                  <a:lnTo>
                    <a:pt x="3056" y="53"/>
                  </a:lnTo>
                  <a:lnTo>
                    <a:pt x="3058" y="54"/>
                  </a:lnTo>
                  <a:lnTo>
                    <a:pt x="3059" y="56"/>
                  </a:lnTo>
                  <a:lnTo>
                    <a:pt x="3062" y="57"/>
                  </a:lnTo>
                  <a:lnTo>
                    <a:pt x="3063" y="59"/>
                  </a:lnTo>
                  <a:lnTo>
                    <a:pt x="3065" y="60"/>
                  </a:lnTo>
                  <a:lnTo>
                    <a:pt x="3066" y="63"/>
                  </a:lnTo>
                  <a:lnTo>
                    <a:pt x="3068" y="66"/>
                  </a:lnTo>
                  <a:lnTo>
                    <a:pt x="3071" y="69"/>
                  </a:lnTo>
                  <a:lnTo>
                    <a:pt x="3072" y="72"/>
                  </a:lnTo>
                  <a:lnTo>
                    <a:pt x="3075" y="74"/>
                  </a:lnTo>
                  <a:lnTo>
                    <a:pt x="3076" y="79"/>
                  </a:lnTo>
                  <a:lnTo>
                    <a:pt x="3079" y="83"/>
                  </a:lnTo>
                  <a:lnTo>
                    <a:pt x="3082" y="87"/>
                  </a:lnTo>
                  <a:lnTo>
                    <a:pt x="3085" y="93"/>
                  </a:lnTo>
                  <a:lnTo>
                    <a:pt x="3088" y="99"/>
                  </a:lnTo>
                  <a:lnTo>
                    <a:pt x="3091" y="105"/>
                  </a:lnTo>
                  <a:lnTo>
                    <a:pt x="3094" y="112"/>
                  </a:lnTo>
                  <a:lnTo>
                    <a:pt x="3098" y="118"/>
                  </a:lnTo>
                  <a:lnTo>
                    <a:pt x="3101" y="126"/>
                  </a:lnTo>
                  <a:lnTo>
                    <a:pt x="3105" y="134"/>
                  </a:lnTo>
                  <a:lnTo>
                    <a:pt x="3110" y="142"/>
                  </a:lnTo>
                  <a:lnTo>
                    <a:pt x="3114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1" name="Freeform 40">
              <a:extLst>
                <a:ext uri="{FF2B5EF4-FFF2-40B4-BE49-F238E27FC236}">
                  <a16:creationId xmlns:a16="http://schemas.microsoft.com/office/drawing/2014/main" id="{1C169FD2-36BF-7145-A57D-67877C3A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192"/>
              <a:ext cx="450" cy="75"/>
            </a:xfrm>
            <a:custGeom>
              <a:avLst/>
              <a:gdLst>
                <a:gd name="T0" fmla="*/ 0 w 901"/>
                <a:gd name="T1" fmla="*/ 1 h 150"/>
                <a:gd name="T2" fmla="*/ 0 w 901"/>
                <a:gd name="T3" fmla="*/ 1 h 150"/>
                <a:gd name="T4" fmla="*/ 0 w 901"/>
                <a:gd name="T5" fmla="*/ 1 h 150"/>
                <a:gd name="T6" fmla="*/ 0 w 901"/>
                <a:gd name="T7" fmla="*/ 1 h 150"/>
                <a:gd name="T8" fmla="*/ 0 w 901"/>
                <a:gd name="T9" fmla="*/ 1 h 150"/>
                <a:gd name="T10" fmla="*/ 0 w 901"/>
                <a:gd name="T11" fmla="*/ 1 h 150"/>
                <a:gd name="T12" fmla="*/ 0 w 901"/>
                <a:gd name="T13" fmla="*/ 1 h 150"/>
                <a:gd name="T14" fmla="*/ 0 w 901"/>
                <a:gd name="T15" fmla="*/ 1 h 150"/>
                <a:gd name="T16" fmla="*/ 0 w 901"/>
                <a:gd name="T17" fmla="*/ 1 h 150"/>
                <a:gd name="T18" fmla="*/ 0 w 901"/>
                <a:gd name="T19" fmla="*/ 1 h 150"/>
                <a:gd name="T20" fmla="*/ 0 w 901"/>
                <a:gd name="T21" fmla="*/ 1 h 150"/>
                <a:gd name="T22" fmla="*/ 0 w 901"/>
                <a:gd name="T23" fmla="*/ 1 h 150"/>
                <a:gd name="T24" fmla="*/ 0 w 901"/>
                <a:gd name="T25" fmla="*/ 1 h 150"/>
                <a:gd name="T26" fmla="*/ 0 w 901"/>
                <a:gd name="T27" fmla="*/ 1 h 150"/>
                <a:gd name="T28" fmla="*/ 0 w 901"/>
                <a:gd name="T29" fmla="*/ 1 h 150"/>
                <a:gd name="T30" fmla="*/ 0 w 901"/>
                <a:gd name="T31" fmla="*/ 1 h 150"/>
                <a:gd name="T32" fmla="*/ 0 w 901"/>
                <a:gd name="T33" fmla="*/ 1 h 150"/>
                <a:gd name="T34" fmla="*/ 0 w 901"/>
                <a:gd name="T35" fmla="*/ 1 h 150"/>
                <a:gd name="T36" fmla="*/ 0 w 901"/>
                <a:gd name="T37" fmla="*/ 1 h 150"/>
                <a:gd name="T38" fmla="*/ 0 w 901"/>
                <a:gd name="T39" fmla="*/ 1 h 150"/>
                <a:gd name="T40" fmla="*/ 0 w 901"/>
                <a:gd name="T41" fmla="*/ 1 h 150"/>
                <a:gd name="T42" fmla="*/ 0 w 901"/>
                <a:gd name="T43" fmla="*/ 1 h 150"/>
                <a:gd name="T44" fmla="*/ 0 w 901"/>
                <a:gd name="T45" fmla="*/ 1 h 150"/>
                <a:gd name="T46" fmla="*/ 0 w 901"/>
                <a:gd name="T47" fmla="*/ 1 h 150"/>
                <a:gd name="T48" fmla="*/ 0 w 901"/>
                <a:gd name="T49" fmla="*/ 1 h 150"/>
                <a:gd name="T50" fmla="*/ 0 w 901"/>
                <a:gd name="T51" fmla="*/ 1 h 150"/>
                <a:gd name="T52" fmla="*/ 0 w 901"/>
                <a:gd name="T53" fmla="*/ 1 h 150"/>
                <a:gd name="T54" fmla="*/ 0 w 901"/>
                <a:gd name="T55" fmla="*/ 1 h 150"/>
                <a:gd name="T56" fmla="*/ 0 w 901"/>
                <a:gd name="T57" fmla="*/ 1 h 150"/>
                <a:gd name="T58" fmla="*/ 0 w 901"/>
                <a:gd name="T59" fmla="*/ 1 h 150"/>
                <a:gd name="T60" fmla="*/ 0 w 901"/>
                <a:gd name="T61" fmla="*/ 1 h 150"/>
                <a:gd name="T62" fmla="*/ 0 w 901"/>
                <a:gd name="T63" fmla="*/ 1 h 150"/>
                <a:gd name="T64" fmla="*/ 0 w 901"/>
                <a:gd name="T65" fmla="*/ 1 h 150"/>
                <a:gd name="T66" fmla="*/ 0 w 901"/>
                <a:gd name="T67" fmla="*/ 1 h 150"/>
                <a:gd name="T68" fmla="*/ 0 w 901"/>
                <a:gd name="T69" fmla="*/ 1 h 150"/>
                <a:gd name="T70" fmla="*/ 0 w 901"/>
                <a:gd name="T71" fmla="*/ 1 h 150"/>
                <a:gd name="T72" fmla="*/ 0 w 901"/>
                <a:gd name="T73" fmla="*/ 1 h 150"/>
                <a:gd name="T74" fmla="*/ 0 w 901"/>
                <a:gd name="T75" fmla="*/ 1 h 150"/>
                <a:gd name="T76" fmla="*/ 0 w 901"/>
                <a:gd name="T77" fmla="*/ 1 h 150"/>
                <a:gd name="T78" fmla="*/ 0 w 901"/>
                <a:gd name="T79" fmla="*/ 1 h 150"/>
                <a:gd name="T80" fmla="*/ 0 w 901"/>
                <a:gd name="T81" fmla="*/ 1 h 150"/>
                <a:gd name="T82" fmla="*/ 0 w 901"/>
                <a:gd name="T83" fmla="*/ 1 h 150"/>
                <a:gd name="T84" fmla="*/ 0 w 901"/>
                <a:gd name="T85" fmla="*/ 1 h 150"/>
                <a:gd name="T86" fmla="*/ 0 w 901"/>
                <a:gd name="T87" fmla="*/ 1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01"/>
                <a:gd name="T133" fmla="*/ 0 h 150"/>
                <a:gd name="T134" fmla="*/ 901 w 901"/>
                <a:gd name="T135" fmla="*/ 150 h 1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01" h="150">
                  <a:moveTo>
                    <a:pt x="901" y="0"/>
                  </a:moveTo>
                  <a:lnTo>
                    <a:pt x="897" y="4"/>
                  </a:lnTo>
                  <a:lnTo>
                    <a:pt x="892" y="9"/>
                  </a:lnTo>
                  <a:lnTo>
                    <a:pt x="889" y="11"/>
                  </a:lnTo>
                  <a:lnTo>
                    <a:pt x="885" y="16"/>
                  </a:lnTo>
                  <a:lnTo>
                    <a:pt x="882" y="19"/>
                  </a:lnTo>
                  <a:lnTo>
                    <a:pt x="878" y="23"/>
                  </a:lnTo>
                  <a:lnTo>
                    <a:pt x="875" y="26"/>
                  </a:lnTo>
                  <a:lnTo>
                    <a:pt x="872" y="29"/>
                  </a:lnTo>
                  <a:lnTo>
                    <a:pt x="869" y="30"/>
                  </a:lnTo>
                  <a:lnTo>
                    <a:pt x="868" y="33"/>
                  </a:lnTo>
                  <a:lnTo>
                    <a:pt x="865" y="35"/>
                  </a:lnTo>
                  <a:lnTo>
                    <a:pt x="862" y="37"/>
                  </a:lnTo>
                  <a:lnTo>
                    <a:pt x="861" y="39"/>
                  </a:lnTo>
                  <a:lnTo>
                    <a:pt x="859" y="40"/>
                  </a:lnTo>
                  <a:lnTo>
                    <a:pt x="856" y="42"/>
                  </a:lnTo>
                  <a:lnTo>
                    <a:pt x="855" y="43"/>
                  </a:lnTo>
                  <a:lnTo>
                    <a:pt x="853" y="45"/>
                  </a:lnTo>
                  <a:lnTo>
                    <a:pt x="852" y="45"/>
                  </a:lnTo>
                  <a:lnTo>
                    <a:pt x="850" y="46"/>
                  </a:lnTo>
                  <a:lnTo>
                    <a:pt x="848" y="46"/>
                  </a:lnTo>
                  <a:lnTo>
                    <a:pt x="846" y="48"/>
                  </a:lnTo>
                  <a:lnTo>
                    <a:pt x="845" y="48"/>
                  </a:lnTo>
                  <a:lnTo>
                    <a:pt x="843" y="48"/>
                  </a:lnTo>
                  <a:lnTo>
                    <a:pt x="842" y="49"/>
                  </a:lnTo>
                  <a:lnTo>
                    <a:pt x="840" y="49"/>
                  </a:lnTo>
                  <a:lnTo>
                    <a:pt x="839" y="49"/>
                  </a:lnTo>
                  <a:lnTo>
                    <a:pt x="838" y="49"/>
                  </a:lnTo>
                  <a:lnTo>
                    <a:pt x="835" y="49"/>
                  </a:lnTo>
                  <a:lnTo>
                    <a:pt x="833" y="49"/>
                  </a:lnTo>
                  <a:lnTo>
                    <a:pt x="832" y="49"/>
                  </a:lnTo>
                  <a:lnTo>
                    <a:pt x="829" y="49"/>
                  </a:lnTo>
                  <a:lnTo>
                    <a:pt x="826" y="49"/>
                  </a:lnTo>
                  <a:lnTo>
                    <a:pt x="825" y="49"/>
                  </a:lnTo>
                  <a:lnTo>
                    <a:pt x="822" y="49"/>
                  </a:lnTo>
                  <a:lnTo>
                    <a:pt x="820" y="49"/>
                  </a:lnTo>
                  <a:lnTo>
                    <a:pt x="817" y="49"/>
                  </a:lnTo>
                  <a:lnTo>
                    <a:pt x="816" y="49"/>
                  </a:lnTo>
                  <a:lnTo>
                    <a:pt x="813" y="49"/>
                  </a:lnTo>
                  <a:lnTo>
                    <a:pt x="810" y="49"/>
                  </a:lnTo>
                  <a:lnTo>
                    <a:pt x="807" y="49"/>
                  </a:lnTo>
                  <a:lnTo>
                    <a:pt x="803" y="49"/>
                  </a:lnTo>
                  <a:lnTo>
                    <a:pt x="799" y="49"/>
                  </a:lnTo>
                  <a:lnTo>
                    <a:pt x="794" y="49"/>
                  </a:lnTo>
                  <a:lnTo>
                    <a:pt x="790" y="49"/>
                  </a:lnTo>
                  <a:lnTo>
                    <a:pt x="783" y="49"/>
                  </a:lnTo>
                  <a:lnTo>
                    <a:pt x="777" y="49"/>
                  </a:lnTo>
                  <a:lnTo>
                    <a:pt x="770" y="49"/>
                  </a:lnTo>
                  <a:lnTo>
                    <a:pt x="761" y="49"/>
                  </a:lnTo>
                  <a:lnTo>
                    <a:pt x="751" y="49"/>
                  </a:lnTo>
                  <a:lnTo>
                    <a:pt x="741" y="49"/>
                  </a:lnTo>
                  <a:lnTo>
                    <a:pt x="729" y="49"/>
                  </a:lnTo>
                  <a:lnTo>
                    <a:pt x="718" y="49"/>
                  </a:lnTo>
                  <a:lnTo>
                    <a:pt x="704" y="49"/>
                  </a:lnTo>
                  <a:lnTo>
                    <a:pt x="689" y="49"/>
                  </a:lnTo>
                  <a:lnTo>
                    <a:pt x="672" y="49"/>
                  </a:lnTo>
                  <a:lnTo>
                    <a:pt x="655" y="49"/>
                  </a:lnTo>
                  <a:lnTo>
                    <a:pt x="634" y="49"/>
                  </a:lnTo>
                  <a:lnTo>
                    <a:pt x="614" y="49"/>
                  </a:lnTo>
                  <a:lnTo>
                    <a:pt x="591" y="49"/>
                  </a:lnTo>
                  <a:lnTo>
                    <a:pt x="567" y="49"/>
                  </a:lnTo>
                  <a:lnTo>
                    <a:pt x="541" y="49"/>
                  </a:lnTo>
                  <a:lnTo>
                    <a:pt x="513" y="49"/>
                  </a:lnTo>
                  <a:lnTo>
                    <a:pt x="483" y="49"/>
                  </a:lnTo>
                  <a:lnTo>
                    <a:pt x="451" y="49"/>
                  </a:lnTo>
                  <a:lnTo>
                    <a:pt x="420" y="49"/>
                  </a:lnTo>
                  <a:lnTo>
                    <a:pt x="389" y="49"/>
                  </a:lnTo>
                  <a:lnTo>
                    <a:pt x="362" y="49"/>
                  </a:lnTo>
                  <a:lnTo>
                    <a:pt x="336" y="49"/>
                  </a:lnTo>
                  <a:lnTo>
                    <a:pt x="312" y="49"/>
                  </a:lnTo>
                  <a:lnTo>
                    <a:pt x="289" y="49"/>
                  </a:lnTo>
                  <a:lnTo>
                    <a:pt x="268" y="49"/>
                  </a:lnTo>
                  <a:lnTo>
                    <a:pt x="248" y="49"/>
                  </a:lnTo>
                  <a:lnTo>
                    <a:pt x="231" y="49"/>
                  </a:lnTo>
                  <a:lnTo>
                    <a:pt x="214" y="49"/>
                  </a:lnTo>
                  <a:lnTo>
                    <a:pt x="199" y="49"/>
                  </a:lnTo>
                  <a:lnTo>
                    <a:pt x="185" y="49"/>
                  </a:lnTo>
                  <a:lnTo>
                    <a:pt x="173" y="49"/>
                  </a:lnTo>
                  <a:lnTo>
                    <a:pt x="162" y="49"/>
                  </a:lnTo>
                  <a:lnTo>
                    <a:pt x="152" y="49"/>
                  </a:lnTo>
                  <a:lnTo>
                    <a:pt x="142" y="49"/>
                  </a:lnTo>
                  <a:lnTo>
                    <a:pt x="133" y="49"/>
                  </a:lnTo>
                  <a:lnTo>
                    <a:pt x="126" y="49"/>
                  </a:lnTo>
                  <a:lnTo>
                    <a:pt x="120" y="49"/>
                  </a:lnTo>
                  <a:lnTo>
                    <a:pt x="114" y="49"/>
                  </a:lnTo>
                  <a:lnTo>
                    <a:pt x="108" y="49"/>
                  </a:lnTo>
                  <a:lnTo>
                    <a:pt x="104" y="49"/>
                  </a:lnTo>
                  <a:lnTo>
                    <a:pt x="100" y="49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0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7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69" y="49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1" y="50"/>
                  </a:lnTo>
                  <a:lnTo>
                    <a:pt x="59" y="52"/>
                  </a:lnTo>
                  <a:lnTo>
                    <a:pt x="58" y="52"/>
                  </a:lnTo>
                  <a:lnTo>
                    <a:pt x="57" y="53"/>
                  </a:lnTo>
                  <a:lnTo>
                    <a:pt x="55" y="55"/>
                  </a:lnTo>
                  <a:lnTo>
                    <a:pt x="54" y="56"/>
                  </a:lnTo>
                  <a:lnTo>
                    <a:pt x="51" y="58"/>
                  </a:lnTo>
                  <a:lnTo>
                    <a:pt x="49" y="59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5" y="68"/>
                  </a:lnTo>
                  <a:lnTo>
                    <a:pt x="42" y="71"/>
                  </a:lnTo>
                  <a:lnTo>
                    <a:pt x="41" y="73"/>
                  </a:lnTo>
                  <a:lnTo>
                    <a:pt x="38" y="78"/>
                  </a:lnTo>
                  <a:lnTo>
                    <a:pt x="36" y="82"/>
                  </a:lnTo>
                  <a:lnTo>
                    <a:pt x="33" y="86"/>
                  </a:lnTo>
                  <a:lnTo>
                    <a:pt x="31" y="92"/>
                  </a:lnTo>
                  <a:lnTo>
                    <a:pt x="28" y="97"/>
                  </a:lnTo>
                  <a:lnTo>
                    <a:pt x="25" y="104"/>
                  </a:lnTo>
                  <a:lnTo>
                    <a:pt x="20" y="110"/>
                  </a:lnTo>
                  <a:lnTo>
                    <a:pt x="18" y="117"/>
                  </a:lnTo>
                  <a:lnTo>
                    <a:pt x="13" y="124"/>
                  </a:lnTo>
                  <a:lnTo>
                    <a:pt x="10" y="133"/>
                  </a:lnTo>
                  <a:lnTo>
                    <a:pt x="6" y="140"/>
                  </a:lnTo>
                  <a:lnTo>
                    <a:pt x="0" y="15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2" name="Freeform 41">
              <a:extLst>
                <a:ext uri="{FF2B5EF4-FFF2-40B4-BE49-F238E27FC236}">
                  <a16:creationId xmlns:a16="http://schemas.microsoft.com/office/drawing/2014/main" id="{6149DF9A-C742-0E40-B1F8-CCAD55D9C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92"/>
              <a:ext cx="451" cy="75"/>
            </a:xfrm>
            <a:custGeom>
              <a:avLst/>
              <a:gdLst>
                <a:gd name="T0" fmla="*/ 1 w 900"/>
                <a:gd name="T1" fmla="*/ 1 h 150"/>
                <a:gd name="T2" fmla="*/ 1 w 900"/>
                <a:gd name="T3" fmla="*/ 1 h 150"/>
                <a:gd name="T4" fmla="*/ 1 w 900"/>
                <a:gd name="T5" fmla="*/ 1 h 150"/>
                <a:gd name="T6" fmla="*/ 1 w 900"/>
                <a:gd name="T7" fmla="*/ 1 h 150"/>
                <a:gd name="T8" fmla="*/ 1 w 900"/>
                <a:gd name="T9" fmla="*/ 1 h 150"/>
                <a:gd name="T10" fmla="*/ 1 w 900"/>
                <a:gd name="T11" fmla="*/ 1 h 150"/>
                <a:gd name="T12" fmla="*/ 1 w 900"/>
                <a:gd name="T13" fmla="*/ 1 h 150"/>
                <a:gd name="T14" fmla="*/ 1 w 900"/>
                <a:gd name="T15" fmla="*/ 1 h 150"/>
                <a:gd name="T16" fmla="*/ 1 w 900"/>
                <a:gd name="T17" fmla="*/ 1 h 150"/>
                <a:gd name="T18" fmla="*/ 1 w 900"/>
                <a:gd name="T19" fmla="*/ 1 h 150"/>
                <a:gd name="T20" fmla="*/ 1 w 900"/>
                <a:gd name="T21" fmla="*/ 1 h 150"/>
                <a:gd name="T22" fmla="*/ 1 w 900"/>
                <a:gd name="T23" fmla="*/ 1 h 150"/>
                <a:gd name="T24" fmla="*/ 1 w 900"/>
                <a:gd name="T25" fmla="*/ 1 h 150"/>
                <a:gd name="T26" fmla="*/ 1 w 900"/>
                <a:gd name="T27" fmla="*/ 1 h 150"/>
                <a:gd name="T28" fmla="*/ 1 w 900"/>
                <a:gd name="T29" fmla="*/ 1 h 150"/>
                <a:gd name="T30" fmla="*/ 1 w 900"/>
                <a:gd name="T31" fmla="*/ 1 h 150"/>
                <a:gd name="T32" fmla="*/ 1 w 900"/>
                <a:gd name="T33" fmla="*/ 1 h 150"/>
                <a:gd name="T34" fmla="*/ 1 w 900"/>
                <a:gd name="T35" fmla="*/ 1 h 150"/>
                <a:gd name="T36" fmla="*/ 1 w 900"/>
                <a:gd name="T37" fmla="*/ 1 h 150"/>
                <a:gd name="T38" fmla="*/ 1 w 900"/>
                <a:gd name="T39" fmla="*/ 1 h 150"/>
                <a:gd name="T40" fmla="*/ 1 w 900"/>
                <a:gd name="T41" fmla="*/ 1 h 150"/>
                <a:gd name="T42" fmla="*/ 1 w 900"/>
                <a:gd name="T43" fmla="*/ 1 h 150"/>
                <a:gd name="T44" fmla="*/ 1 w 900"/>
                <a:gd name="T45" fmla="*/ 1 h 150"/>
                <a:gd name="T46" fmla="*/ 1 w 900"/>
                <a:gd name="T47" fmla="*/ 1 h 150"/>
                <a:gd name="T48" fmla="*/ 1 w 900"/>
                <a:gd name="T49" fmla="*/ 1 h 150"/>
                <a:gd name="T50" fmla="*/ 1 w 900"/>
                <a:gd name="T51" fmla="*/ 1 h 150"/>
                <a:gd name="T52" fmla="*/ 1 w 900"/>
                <a:gd name="T53" fmla="*/ 1 h 150"/>
                <a:gd name="T54" fmla="*/ 1 w 900"/>
                <a:gd name="T55" fmla="*/ 1 h 150"/>
                <a:gd name="T56" fmla="*/ 1 w 900"/>
                <a:gd name="T57" fmla="*/ 1 h 150"/>
                <a:gd name="T58" fmla="*/ 1 w 900"/>
                <a:gd name="T59" fmla="*/ 1 h 150"/>
                <a:gd name="T60" fmla="*/ 1 w 900"/>
                <a:gd name="T61" fmla="*/ 1 h 150"/>
                <a:gd name="T62" fmla="*/ 1 w 900"/>
                <a:gd name="T63" fmla="*/ 1 h 150"/>
                <a:gd name="T64" fmla="*/ 1 w 900"/>
                <a:gd name="T65" fmla="*/ 1 h 150"/>
                <a:gd name="T66" fmla="*/ 1 w 900"/>
                <a:gd name="T67" fmla="*/ 1 h 150"/>
                <a:gd name="T68" fmla="*/ 1 w 900"/>
                <a:gd name="T69" fmla="*/ 1 h 150"/>
                <a:gd name="T70" fmla="*/ 1 w 900"/>
                <a:gd name="T71" fmla="*/ 1 h 150"/>
                <a:gd name="T72" fmla="*/ 1 w 900"/>
                <a:gd name="T73" fmla="*/ 1 h 150"/>
                <a:gd name="T74" fmla="*/ 1 w 900"/>
                <a:gd name="T75" fmla="*/ 1 h 150"/>
                <a:gd name="T76" fmla="*/ 1 w 900"/>
                <a:gd name="T77" fmla="*/ 1 h 150"/>
                <a:gd name="T78" fmla="*/ 1 w 900"/>
                <a:gd name="T79" fmla="*/ 1 h 150"/>
                <a:gd name="T80" fmla="*/ 1 w 900"/>
                <a:gd name="T81" fmla="*/ 1 h 150"/>
                <a:gd name="T82" fmla="*/ 1 w 900"/>
                <a:gd name="T83" fmla="*/ 1 h 150"/>
                <a:gd name="T84" fmla="*/ 1 w 900"/>
                <a:gd name="T85" fmla="*/ 1 h 150"/>
                <a:gd name="T86" fmla="*/ 1 w 900"/>
                <a:gd name="T87" fmla="*/ 1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00"/>
                <a:gd name="T133" fmla="*/ 0 h 150"/>
                <a:gd name="T134" fmla="*/ 900 w 900"/>
                <a:gd name="T135" fmla="*/ 150 h 1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00" h="150">
                  <a:moveTo>
                    <a:pt x="0" y="0"/>
                  </a:moveTo>
                  <a:lnTo>
                    <a:pt x="5" y="4"/>
                  </a:lnTo>
                  <a:lnTo>
                    <a:pt x="10" y="9"/>
                  </a:lnTo>
                  <a:lnTo>
                    <a:pt x="13" y="11"/>
                  </a:lnTo>
                  <a:lnTo>
                    <a:pt x="17" y="16"/>
                  </a:lnTo>
                  <a:lnTo>
                    <a:pt x="20" y="19"/>
                  </a:lnTo>
                  <a:lnTo>
                    <a:pt x="24" y="23"/>
                  </a:lnTo>
                  <a:lnTo>
                    <a:pt x="27" y="26"/>
                  </a:lnTo>
                  <a:lnTo>
                    <a:pt x="30" y="29"/>
                  </a:lnTo>
                  <a:lnTo>
                    <a:pt x="33" y="30"/>
                  </a:lnTo>
                  <a:lnTo>
                    <a:pt x="36" y="33"/>
                  </a:lnTo>
                  <a:lnTo>
                    <a:pt x="37" y="35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40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9" y="45"/>
                  </a:lnTo>
                  <a:lnTo>
                    <a:pt x="50" y="45"/>
                  </a:lnTo>
                  <a:lnTo>
                    <a:pt x="53" y="46"/>
                  </a:lnTo>
                  <a:lnTo>
                    <a:pt x="54" y="46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60" y="49"/>
                  </a:lnTo>
                  <a:lnTo>
                    <a:pt x="62" y="49"/>
                  </a:lnTo>
                  <a:lnTo>
                    <a:pt x="63" y="49"/>
                  </a:lnTo>
                  <a:lnTo>
                    <a:pt x="66" y="49"/>
                  </a:lnTo>
                  <a:lnTo>
                    <a:pt x="67" y="49"/>
                  </a:lnTo>
                  <a:lnTo>
                    <a:pt x="69" y="49"/>
                  </a:lnTo>
                  <a:lnTo>
                    <a:pt x="72" y="49"/>
                  </a:lnTo>
                  <a:lnTo>
                    <a:pt x="73" y="49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5" y="49"/>
                  </a:lnTo>
                  <a:lnTo>
                    <a:pt x="86" y="49"/>
                  </a:lnTo>
                  <a:lnTo>
                    <a:pt x="89" y="49"/>
                  </a:lnTo>
                  <a:lnTo>
                    <a:pt x="92" y="49"/>
                  </a:lnTo>
                  <a:lnTo>
                    <a:pt x="95" y="49"/>
                  </a:lnTo>
                  <a:lnTo>
                    <a:pt x="99" y="49"/>
                  </a:lnTo>
                  <a:lnTo>
                    <a:pt x="103" y="49"/>
                  </a:lnTo>
                  <a:lnTo>
                    <a:pt x="108" y="49"/>
                  </a:lnTo>
                  <a:lnTo>
                    <a:pt x="114" y="49"/>
                  </a:lnTo>
                  <a:lnTo>
                    <a:pt x="119" y="49"/>
                  </a:lnTo>
                  <a:lnTo>
                    <a:pt x="125" y="49"/>
                  </a:lnTo>
                  <a:lnTo>
                    <a:pt x="132" y="49"/>
                  </a:lnTo>
                  <a:lnTo>
                    <a:pt x="141" y="49"/>
                  </a:lnTo>
                  <a:lnTo>
                    <a:pt x="151" y="49"/>
                  </a:lnTo>
                  <a:lnTo>
                    <a:pt x="161" y="49"/>
                  </a:lnTo>
                  <a:lnTo>
                    <a:pt x="173" y="49"/>
                  </a:lnTo>
                  <a:lnTo>
                    <a:pt x="184" y="49"/>
                  </a:lnTo>
                  <a:lnTo>
                    <a:pt x="199" y="49"/>
                  </a:lnTo>
                  <a:lnTo>
                    <a:pt x="213" y="49"/>
                  </a:lnTo>
                  <a:lnTo>
                    <a:pt x="230" y="49"/>
                  </a:lnTo>
                  <a:lnTo>
                    <a:pt x="248" y="49"/>
                  </a:lnTo>
                  <a:lnTo>
                    <a:pt x="268" y="49"/>
                  </a:lnTo>
                  <a:lnTo>
                    <a:pt x="288" y="49"/>
                  </a:lnTo>
                  <a:lnTo>
                    <a:pt x="311" y="49"/>
                  </a:lnTo>
                  <a:lnTo>
                    <a:pt x="335" y="49"/>
                  </a:lnTo>
                  <a:lnTo>
                    <a:pt x="361" y="49"/>
                  </a:lnTo>
                  <a:lnTo>
                    <a:pt x="389" y="49"/>
                  </a:lnTo>
                  <a:lnTo>
                    <a:pt x="419" y="49"/>
                  </a:lnTo>
                  <a:lnTo>
                    <a:pt x="451" y="49"/>
                  </a:lnTo>
                  <a:lnTo>
                    <a:pt x="482" y="49"/>
                  </a:lnTo>
                  <a:lnTo>
                    <a:pt x="513" y="49"/>
                  </a:lnTo>
                  <a:lnTo>
                    <a:pt x="540" y="49"/>
                  </a:lnTo>
                  <a:lnTo>
                    <a:pt x="566" y="49"/>
                  </a:lnTo>
                  <a:lnTo>
                    <a:pt x="591" y="49"/>
                  </a:lnTo>
                  <a:lnTo>
                    <a:pt x="614" y="49"/>
                  </a:lnTo>
                  <a:lnTo>
                    <a:pt x="634" y="49"/>
                  </a:lnTo>
                  <a:lnTo>
                    <a:pt x="654" y="49"/>
                  </a:lnTo>
                  <a:lnTo>
                    <a:pt x="671" y="49"/>
                  </a:lnTo>
                  <a:lnTo>
                    <a:pt x="689" y="49"/>
                  </a:lnTo>
                  <a:lnTo>
                    <a:pt x="703" y="49"/>
                  </a:lnTo>
                  <a:lnTo>
                    <a:pt x="717" y="49"/>
                  </a:lnTo>
                  <a:lnTo>
                    <a:pt x="729" y="49"/>
                  </a:lnTo>
                  <a:lnTo>
                    <a:pt x="740" y="49"/>
                  </a:lnTo>
                  <a:lnTo>
                    <a:pt x="750" y="49"/>
                  </a:lnTo>
                  <a:lnTo>
                    <a:pt x="761" y="49"/>
                  </a:lnTo>
                  <a:lnTo>
                    <a:pt x="769" y="49"/>
                  </a:lnTo>
                  <a:lnTo>
                    <a:pt x="776" y="49"/>
                  </a:lnTo>
                  <a:lnTo>
                    <a:pt x="782" y="49"/>
                  </a:lnTo>
                  <a:lnTo>
                    <a:pt x="789" y="49"/>
                  </a:lnTo>
                  <a:lnTo>
                    <a:pt x="794" y="49"/>
                  </a:lnTo>
                  <a:lnTo>
                    <a:pt x="798" y="49"/>
                  </a:lnTo>
                  <a:lnTo>
                    <a:pt x="802" y="49"/>
                  </a:lnTo>
                  <a:lnTo>
                    <a:pt x="807" y="49"/>
                  </a:lnTo>
                  <a:lnTo>
                    <a:pt x="810" y="49"/>
                  </a:lnTo>
                  <a:lnTo>
                    <a:pt x="812" y="49"/>
                  </a:lnTo>
                  <a:lnTo>
                    <a:pt x="815" y="49"/>
                  </a:lnTo>
                  <a:lnTo>
                    <a:pt x="817" y="49"/>
                  </a:lnTo>
                  <a:lnTo>
                    <a:pt x="820" y="49"/>
                  </a:lnTo>
                  <a:lnTo>
                    <a:pt x="821" y="49"/>
                  </a:lnTo>
                  <a:lnTo>
                    <a:pt x="824" y="49"/>
                  </a:lnTo>
                  <a:lnTo>
                    <a:pt x="825" y="49"/>
                  </a:lnTo>
                  <a:lnTo>
                    <a:pt x="828" y="49"/>
                  </a:lnTo>
                  <a:lnTo>
                    <a:pt x="831" y="49"/>
                  </a:lnTo>
                  <a:lnTo>
                    <a:pt x="833" y="49"/>
                  </a:lnTo>
                  <a:lnTo>
                    <a:pt x="834" y="49"/>
                  </a:lnTo>
                  <a:lnTo>
                    <a:pt x="835" y="49"/>
                  </a:lnTo>
                  <a:lnTo>
                    <a:pt x="838" y="50"/>
                  </a:lnTo>
                  <a:lnTo>
                    <a:pt x="840" y="50"/>
                  </a:lnTo>
                  <a:lnTo>
                    <a:pt x="841" y="50"/>
                  </a:lnTo>
                  <a:lnTo>
                    <a:pt x="843" y="52"/>
                  </a:lnTo>
                  <a:lnTo>
                    <a:pt x="844" y="52"/>
                  </a:lnTo>
                  <a:lnTo>
                    <a:pt x="846" y="53"/>
                  </a:lnTo>
                  <a:lnTo>
                    <a:pt x="847" y="55"/>
                  </a:lnTo>
                  <a:lnTo>
                    <a:pt x="848" y="56"/>
                  </a:lnTo>
                  <a:lnTo>
                    <a:pt x="851" y="58"/>
                  </a:lnTo>
                  <a:lnTo>
                    <a:pt x="853" y="59"/>
                  </a:lnTo>
                  <a:lnTo>
                    <a:pt x="854" y="62"/>
                  </a:lnTo>
                  <a:lnTo>
                    <a:pt x="856" y="65"/>
                  </a:lnTo>
                  <a:lnTo>
                    <a:pt x="857" y="68"/>
                  </a:lnTo>
                  <a:lnTo>
                    <a:pt x="860" y="71"/>
                  </a:lnTo>
                  <a:lnTo>
                    <a:pt x="861" y="73"/>
                  </a:lnTo>
                  <a:lnTo>
                    <a:pt x="864" y="78"/>
                  </a:lnTo>
                  <a:lnTo>
                    <a:pt x="866" y="82"/>
                  </a:lnTo>
                  <a:lnTo>
                    <a:pt x="869" y="86"/>
                  </a:lnTo>
                  <a:lnTo>
                    <a:pt x="872" y="92"/>
                  </a:lnTo>
                  <a:lnTo>
                    <a:pt x="874" y="97"/>
                  </a:lnTo>
                  <a:lnTo>
                    <a:pt x="877" y="104"/>
                  </a:lnTo>
                  <a:lnTo>
                    <a:pt x="882" y="110"/>
                  </a:lnTo>
                  <a:lnTo>
                    <a:pt x="884" y="117"/>
                  </a:lnTo>
                  <a:lnTo>
                    <a:pt x="889" y="124"/>
                  </a:lnTo>
                  <a:lnTo>
                    <a:pt x="892" y="133"/>
                  </a:lnTo>
                  <a:lnTo>
                    <a:pt x="896" y="140"/>
                  </a:lnTo>
                  <a:lnTo>
                    <a:pt x="900" y="15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3" name="Rectangle 42">
              <a:extLst>
                <a:ext uri="{FF2B5EF4-FFF2-40B4-BE49-F238E27FC236}">
                  <a16:creationId xmlns:a16="http://schemas.microsoft.com/office/drawing/2014/main" id="{51EC29A4-0431-234A-9D9F-CCF622553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915"/>
              <a:ext cx="1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4" name="Freeform 43">
              <a:extLst>
                <a:ext uri="{FF2B5EF4-FFF2-40B4-BE49-F238E27FC236}">
                  <a16:creationId xmlns:a16="http://schemas.microsoft.com/office/drawing/2014/main" id="{10D6C6C4-E7D2-DB48-93CF-C831A7D80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809"/>
              <a:ext cx="442" cy="74"/>
            </a:xfrm>
            <a:custGeom>
              <a:avLst/>
              <a:gdLst>
                <a:gd name="T0" fmla="*/ 1 w 884"/>
                <a:gd name="T1" fmla="*/ 1 h 147"/>
                <a:gd name="T2" fmla="*/ 1 w 884"/>
                <a:gd name="T3" fmla="*/ 1 h 147"/>
                <a:gd name="T4" fmla="*/ 1 w 884"/>
                <a:gd name="T5" fmla="*/ 1 h 147"/>
                <a:gd name="T6" fmla="*/ 1 w 884"/>
                <a:gd name="T7" fmla="*/ 1 h 147"/>
                <a:gd name="T8" fmla="*/ 1 w 884"/>
                <a:gd name="T9" fmla="*/ 1 h 147"/>
                <a:gd name="T10" fmla="*/ 1 w 884"/>
                <a:gd name="T11" fmla="*/ 1 h 147"/>
                <a:gd name="T12" fmla="*/ 1 w 884"/>
                <a:gd name="T13" fmla="*/ 1 h 147"/>
                <a:gd name="T14" fmla="*/ 1 w 884"/>
                <a:gd name="T15" fmla="*/ 1 h 147"/>
                <a:gd name="T16" fmla="*/ 1 w 884"/>
                <a:gd name="T17" fmla="*/ 1 h 147"/>
                <a:gd name="T18" fmla="*/ 1 w 884"/>
                <a:gd name="T19" fmla="*/ 1 h 147"/>
                <a:gd name="T20" fmla="*/ 1 w 884"/>
                <a:gd name="T21" fmla="*/ 1 h 147"/>
                <a:gd name="T22" fmla="*/ 1 w 884"/>
                <a:gd name="T23" fmla="*/ 1 h 147"/>
                <a:gd name="T24" fmla="*/ 1 w 884"/>
                <a:gd name="T25" fmla="*/ 1 h 147"/>
                <a:gd name="T26" fmla="*/ 1 w 884"/>
                <a:gd name="T27" fmla="*/ 1 h 147"/>
                <a:gd name="T28" fmla="*/ 1 w 884"/>
                <a:gd name="T29" fmla="*/ 1 h 147"/>
                <a:gd name="T30" fmla="*/ 1 w 884"/>
                <a:gd name="T31" fmla="*/ 1 h 147"/>
                <a:gd name="T32" fmla="*/ 1 w 884"/>
                <a:gd name="T33" fmla="*/ 1 h 147"/>
                <a:gd name="T34" fmla="*/ 1 w 884"/>
                <a:gd name="T35" fmla="*/ 1 h 147"/>
                <a:gd name="T36" fmla="*/ 1 w 884"/>
                <a:gd name="T37" fmla="*/ 1 h 147"/>
                <a:gd name="T38" fmla="*/ 1 w 884"/>
                <a:gd name="T39" fmla="*/ 1 h 147"/>
                <a:gd name="T40" fmla="*/ 1 w 884"/>
                <a:gd name="T41" fmla="*/ 1 h 147"/>
                <a:gd name="T42" fmla="*/ 1 w 884"/>
                <a:gd name="T43" fmla="*/ 1 h 147"/>
                <a:gd name="T44" fmla="*/ 1 w 884"/>
                <a:gd name="T45" fmla="*/ 1 h 147"/>
                <a:gd name="T46" fmla="*/ 1 w 884"/>
                <a:gd name="T47" fmla="*/ 1 h 147"/>
                <a:gd name="T48" fmla="*/ 1 w 884"/>
                <a:gd name="T49" fmla="*/ 1 h 147"/>
                <a:gd name="T50" fmla="*/ 1 w 884"/>
                <a:gd name="T51" fmla="*/ 1 h 147"/>
                <a:gd name="T52" fmla="*/ 1 w 884"/>
                <a:gd name="T53" fmla="*/ 1 h 147"/>
                <a:gd name="T54" fmla="*/ 1 w 884"/>
                <a:gd name="T55" fmla="*/ 1 h 147"/>
                <a:gd name="T56" fmla="*/ 1 w 884"/>
                <a:gd name="T57" fmla="*/ 1 h 147"/>
                <a:gd name="T58" fmla="*/ 1 w 884"/>
                <a:gd name="T59" fmla="*/ 1 h 147"/>
                <a:gd name="T60" fmla="*/ 1 w 884"/>
                <a:gd name="T61" fmla="*/ 1 h 147"/>
                <a:gd name="T62" fmla="*/ 1 w 884"/>
                <a:gd name="T63" fmla="*/ 1 h 147"/>
                <a:gd name="T64" fmla="*/ 1 w 884"/>
                <a:gd name="T65" fmla="*/ 1 h 147"/>
                <a:gd name="T66" fmla="*/ 1 w 884"/>
                <a:gd name="T67" fmla="*/ 1 h 147"/>
                <a:gd name="T68" fmla="*/ 1 w 884"/>
                <a:gd name="T69" fmla="*/ 1 h 147"/>
                <a:gd name="T70" fmla="*/ 1 w 884"/>
                <a:gd name="T71" fmla="*/ 1 h 147"/>
                <a:gd name="T72" fmla="*/ 1 w 884"/>
                <a:gd name="T73" fmla="*/ 1 h 147"/>
                <a:gd name="T74" fmla="*/ 1 w 884"/>
                <a:gd name="T75" fmla="*/ 1 h 147"/>
                <a:gd name="T76" fmla="*/ 1 w 884"/>
                <a:gd name="T77" fmla="*/ 1 h 147"/>
                <a:gd name="T78" fmla="*/ 1 w 884"/>
                <a:gd name="T79" fmla="*/ 1 h 147"/>
                <a:gd name="T80" fmla="*/ 1 w 884"/>
                <a:gd name="T81" fmla="*/ 1 h 147"/>
                <a:gd name="T82" fmla="*/ 1 w 884"/>
                <a:gd name="T83" fmla="*/ 1 h 147"/>
                <a:gd name="T84" fmla="*/ 1 w 884"/>
                <a:gd name="T85" fmla="*/ 1 h 147"/>
                <a:gd name="T86" fmla="*/ 0 w 884"/>
                <a:gd name="T87" fmla="*/ 1 h 1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84"/>
                <a:gd name="T133" fmla="*/ 0 h 147"/>
                <a:gd name="T134" fmla="*/ 884 w 884"/>
                <a:gd name="T135" fmla="*/ 147 h 1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84" h="147">
                  <a:moveTo>
                    <a:pt x="884" y="0"/>
                  </a:moveTo>
                  <a:lnTo>
                    <a:pt x="879" y="5"/>
                  </a:lnTo>
                  <a:lnTo>
                    <a:pt x="875" y="9"/>
                  </a:lnTo>
                  <a:lnTo>
                    <a:pt x="871" y="12"/>
                  </a:lnTo>
                  <a:lnTo>
                    <a:pt x="868" y="16"/>
                  </a:lnTo>
                  <a:lnTo>
                    <a:pt x="864" y="19"/>
                  </a:lnTo>
                  <a:lnTo>
                    <a:pt x="861" y="22"/>
                  </a:lnTo>
                  <a:lnTo>
                    <a:pt x="858" y="25"/>
                  </a:lnTo>
                  <a:lnTo>
                    <a:pt x="855" y="28"/>
                  </a:lnTo>
                  <a:lnTo>
                    <a:pt x="852" y="30"/>
                  </a:lnTo>
                  <a:lnTo>
                    <a:pt x="849" y="33"/>
                  </a:lnTo>
                  <a:lnTo>
                    <a:pt x="848" y="35"/>
                  </a:lnTo>
                  <a:lnTo>
                    <a:pt x="845" y="36"/>
                  </a:lnTo>
                  <a:lnTo>
                    <a:pt x="843" y="38"/>
                  </a:lnTo>
                  <a:lnTo>
                    <a:pt x="842" y="41"/>
                  </a:lnTo>
                  <a:lnTo>
                    <a:pt x="839" y="42"/>
                  </a:lnTo>
                  <a:lnTo>
                    <a:pt x="838" y="42"/>
                  </a:lnTo>
                  <a:lnTo>
                    <a:pt x="836" y="43"/>
                  </a:lnTo>
                  <a:lnTo>
                    <a:pt x="835" y="45"/>
                  </a:lnTo>
                  <a:lnTo>
                    <a:pt x="833" y="45"/>
                  </a:lnTo>
                  <a:lnTo>
                    <a:pt x="832" y="46"/>
                  </a:lnTo>
                  <a:lnTo>
                    <a:pt x="829" y="46"/>
                  </a:lnTo>
                  <a:lnTo>
                    <a:pt x="828" y="48"/>
                  </a:lnTo>
                  <a:lnTo>
                    <a:pt x="826" y="48"/>
                  </a:lnTo>
                  <a:lnTo>
                    <a:pt x="825" y="48"/>
                  </a:lnTo>
                  <a:lnTo>
                    <a:pt x="823" y="48"/>
                  </a:lnTo>
                  <a:lnTo>
                    <a:pt x="822" y="48"/>
                  </a:lnTo>
                  <a:lnTo>
                    <a:pt x="820" y="48"/>
                  </a:lnTo>
                  <a:lnTo>
                    <a:pt x="819" y="49"/>
                  </a:lnTo>
                  <a:lnTo>
                    <a:pt x="816" y="49"/>
                  </a:lnTo>
                  <a:lnTo>
                    <a:pt x="815" y="49"/>
                  </a:lnTo>
                  <a:lnTo>
                    <a:pt x="812" y="49"/>
                  </a:lnTo>
                  <a:lnTo>
                    <a:pt x="810" y="49"/>
                  </a:lnTo>
                  <a:lnTo>
                    <a:pt x="807" y="49"/>
                  </a:lnTo>
                  <a:lnTo>
                    <a:pt x="806" y="49"/>
                  </a:lnTo>
                  <a:lnTo>
                    <a:pt x="803" y="49"/>
                  </a:lnTo>
                  <a:lnTo>
                    <a:pt x="802" y="49"/>
                  </a:lnTo>
                  <a:lnTo>
                    <a:pt x="799" y="49"/>
                  </a:lnTo>
                  <a:lnTo>
                    <a:pt x="796" y="49"/>
                  </a:lnTo>
                  <a:lnTo>
                    <a:pt x="794" y="49"/>
                  </a:lnTo>
                  <a:lnTo>
                    <a:pt x="790" y="49"/>
                  </a:lnTo>
                  <a:lnTo>
                    <a:pt x="787" y="49"/>
                  </a:lnTo>
                  <a:lnTo>
                    <a:pt x="783" y="49"/>
                  </a:lnTo>
                  <a:lnTo>
                    <a:pt x="779" y="49"/>
                  </a:lnTo>
                  <a:lnTo>
                    <a:pt x="773" y="49"/>
                  </a:lnTo>
                  <a:lnTo>
                    <a:pt x="767" y="49"/>
                  </a:lnTo>
                  <a:lnTo>
                    <a:pt x="761" y="49"/>
                  </a:lnTo>
                  <a:lnTo>
                    <a:pt x="754" y="49"/>
                  </a:lnTo>
                  <a:lnTo>
                    <a:pt x="745" y="49"/>
                  </a:lnTo>
                  <a:lnTo>
                    <a:pt x="737" y="49"/>
                  </a:lnTo>
                  <a:lnTo>
                    <a:pt x="727" y="49"/>
                  </a:lnTo>
                  <a:lnTo>
                    <a:pt x="715" y="49"/>
                  </a:lnTo>
                  <a:lnTo>
                    <a:pt x="704" y="49"/>
                  </a:lnTo>
                  <a:lnTo>
                    <a:pt x="689" y="49"/>
                  </a:lnTo>
                  <a:lnTo>
                    <a:pt x="675" y="49"/>
                  </a:lnTo>
                  <a:lnTo>
                    <a:pt x="659" y="49"/>
                  </a:lnTo>
                  <a:lnTo>
                    <a:pt x="642" y="49"/>
                  </a:lnTo>
                  <a:lnTo>
                    <a:pt x="621" y="49"/>
                  </a:lnTo>
                  <a:lnTo>
                    <a:pt x="601" y="49"/>
                  </a:lnTo>
                  <a:lnTo>
                    <a:pt x="580" y="49"/>
                  </a:lnTo>
                  <a:lnTo>
                    <a:pt x="555" y="49"/>
                  </a:lnTo>
                  <a:lnTo>
                    <a:pt x="529" y="49"/>
                  </a:lnTo>
                  <a:lnTo>
                    <a:pt x="502" y="49"/>
                  </a:lnTo>
                  <a:lnTo>
                    <a:pt x="473" y="49"/>
                  </a:lnTo>
                  <a:lnTo>
                    <a:pt x="441" y="49"/>
                  </a:lnTo>
                  <a:lnTo>
                    <a:pt x="411" y="49"/>
                  </a:lnTo>
                  <a:lnTo>
                    <a:pt x="382" y="49"/>
                  </a:lnTo>
                  <a:lnTo>
                    <a:pt x="355" y="49"/>
                  </a:lnTo>
                  <a:lnTo>
                    <a:pt x="329" y="49"/>
                  </a:lnTo>
                  <a:lnTo>
                    <a:pt x="304" y="49"/>
                  </a:lnTo>
                  <a:lnTo>
                    <a:pt x="283" y="49"/>
                  </a:lnTo>
                  <a:lnTo>
                    <a:pt x="263" y="49"/>
                  </a:lnTo>
                  <a:lnTo>
                    <a:pt x="244" y="49"/>
                  </a:lnTo>
                  <a:lnTo>
                    <a:pt x="225" y="49"/>
                  </a:lnTo>
                  <a:lnTo>
                    <a:pt x="209" y="49"/>
                  </a:lnTo>
                  <a:lnTo>
                    <a:pt x="195" y="49"/>
                  </a:lnTo>
                  <a:lnTo>
                    <a:pt x="182" y="49"/>
                  </a:lnTo>
                  <a:lnTo>
                    <a:pt x="169" y="49"/>
                  </a:lnTo>
                  <a:lnTo>
                    <a:pt x="158" y="49"/>
                  </a:lnTo>
                  <a:lnTo>
                    <a:pt x="147" y="49"/>
                  </a:lnTo>
                  <a:lnTo>
                    <a:pt x="139" y="49"/>
                  </a:lnTo>
                  <a:lnTo>
                    <a:pt x="130" y="49"/>
                  </a:lnTo>
                  <a:lnTo>
                    <a:pt x="123" y="49"/>
                  </a:lnTo>
                  <a:lnTo>
                    <a:pt x="117" y="49"/>
                  </a:lnTo>
                  <a:lnTo>
                    <a:pt x="111" y="49"/>
                  </a:lnTo>
                  <a:lnTo>
                    <a:pt x="106" y="49"/>
                  </a:lnTo>
                  <a:lnTo>
                    <a:pt x="101" y="49"/>
                  </a:lnTo>
                  <a:lnTo>
                    <a:pt x="97" y="49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8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7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4" y="49"/>
                  </a:lnTo>
                  <a:lnTo>
                    <a:pt x="62" y="49"/>
                  </a:lnTo>
                  <a:lnTo>
                    <a:pt x="61" y="49"/>
                  </a:lnTo>
                  <a:lnTo>
                    <a:pt x="60" y="51"/>
                  </a:lnTo>
                  <a:lnTo>
                    <a:pt x="58" y="51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4" y="54"/>
                  </a:lnTo>
                  <a:lnTo>
                    <a:pt x="52" y="55"/>
                  </a:lnTo>
                  <a:lnTo>
                    <a:pt x="49" y="56"/>
                  </a:lnTo>
                  <a:lnTo>
                    <a:pt x="48" y="59"/>
                  </a:lnTo>
                  <a:lnTo>
                    <a:pt x="47" y="61"/>
                  </a:lnTo>
                  <a:lnTo>
                    <a:pt x="45" y="64"/>
                  </a:lnTo>
                  <a:lnTo>
                    <a:pt x="44" y="67"/>
                  </a:lnTo>
                  <a:lnTo>
                    <a:pt x="41" y="69"/>
                  </a:lnTo>
                  <a:lnTo>
                    <a:pt x="39" y="72"/>
                  </a:lnTo>
                  <a:lnTo>
                    <a:pt x="36" y="77"/>
                  </a:lnTo>
                  <a:lnTo>
                    <a:pt x="35" y="81"/>
                  </a:lnTo>
                  <a:lnTo>
                    <a:pt x="32" y="85"/>
                  </a:lnTo>
                  <a:lnTo>
                    <a:pt x="29" y="90"/>
                  </a:lnTo>
                  <a:lnTo>
                    <a:pt x="26" y="95"/>
                  </a:lnTo>
                  <a:lnTo>
                    <a:pt x="23" y="101"/>
                  </a:lnTo>
                  <a:lnTo>
                    <a:pt x="21" y="107"/>
                  </a:lnTo>
                  <a:lnTo>
                    <a:pt x="18" y="114"/>
                  </a:lnTo>
                  <a:lnTo>
                    <a:pt x="13" y="121"/>
                  </a:lnTo>
                  <a:lnTo>
                    <a:pt x="9" y="130"/>
                  </a:lnTo>
                  <a:lnTo>
                    <a:pt x="5" y="137"/>
                  </a:lnTo>
                  <a:lnTo>
                    <a:pt x="0" y="147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5" name="Freeform 44">
              <a:extLst>
                <a:ext uri="{FF2B5EF4-FFF2-40B4-BE49-F238E27FC236}">
                  <a16:creationId xmlns:a16="http://schemas.microsoft.com/office/drawing/2014/main" id="{395ED51C-01C6-2F45-B855-1140F456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809"/>
              <a:ext cx="441" cy="74"/>
            </a:xfrm>
            <a:custGeom>
              <a:avLst/>
              <a:gdLst>
                <a:gd name="T0" fmla="*/ 1 w 881"/>
                <a:gd name="T1" fmla="*/ 1 h 147"/>
                <a:gd name="T2" fmla="*/ 1 w 881"/>
                <a:gd name="T3" fmla="*/ 1 h 147"/>
                <a:gd name="T4" fmla="*/ 1 w 881"/>
                <a:gd name="T5" fmla="*/ 1 h 147"/>
                <a:gd name="T6" fmla="*/ 1 w 881"/>
                <a:gd name="T7" fmla="*/ 1 h 147"/>
                <a:gd name="T8" fmla="*/ 1 w 881"/>
                <a:gd name="T9" fmla="*/ 1 h 147"/>
                <a:gd name="T10" fmla="*/ 1 w 881"/>
                <a:gd name="T11" fmla="*/ 1 h 147"/>
                <a:gd name="T12" fmla="*/ 1 w 881"/>
                <a:gd name="T13" fmla="*/ 1 h 147"/>
                <a:gd name="T14" fmla="*/ 1 w 881"/>
                <a:gd name="T15" fmla="*/ 1 h 147"/>
                <a:gd name="T16" fmla="*/ 1 w 881"/>
                <a:gd name="T17" fmla="*/ 1 h 147"/>
                <a:gd name="T18" fmla="*/ 1 w 881"/>
                <a:gd name="T19" fmla="*/ 1 h 147"/>
                <a:gd name="T20" fmla="*/ 1 w 881"/>
                <a:gd name="T21" fmla="*/ 1 h 147"/>
                <a:gd name="T22" fmla="*/ 1 w 881"/>
                <a:gd name="T23" fmla="*/ 1 h 147"/>
                <a:gd name="T24" fmla="*/ 1 w 881"/>
                <a:gd name="T25" fmla="*/ 1 h 147"/>
                <a:gd name="T26" fmla="*/ 1 w 881"/>
                <a:gd name="T27" fmla="*/ 1 h 147"/>
                <a:gd name="T28" fmla="*/ 1 w 881"/>
                <a:gd name="T29" fmla="*/ 1 h 147"/>
                <a:gd name="T30" fmla="*/ 1 w 881"/>
                <a:gd name="T31" fmla="*/ 1 h 147"/>
                <a:gd name="T32" fmla="*/ 1 w 881"/>
                <a:gd name="T33" fmla="*/ 1 h 147"/>
                <a:gd name="T34" fmla="*/ 1 w 881"/>
                <a:gd name="T35" fmla="*/ 1 h 147"/>
                <a:gd name="T36" fmla="*/ 1 w 881"/>
                <a:gd name="T37" fmla="*/ 1 h 147"/>
                <a:gd name="T38" fmla="*/ 1 w 881"/>
                <a:gd name="T39" fmla="*/ 1 h 147"/>
                <a:gd name="T40" fmla="*/ 1 w 881"/>
                <a:gd name="T41" fmla="*/ 1 h 147"/>
                <a:gd name="T42" fmla="*/ 1 w 881"/>
                <a:gd name="T43" fmla="*/ 1 h 147"/>
                <a:gd name="T44" fmla="*/ 1 w 881"/>
                <a:gd name="T45" fmla="*/ 1 h 147"/>
                <a:gd name="T46" fmla="*/ 1 w 881"/>
                <a:gd name="T47" fmla="*/ 1 h 147"/>
                <a:gd name="T48" fmla="*/ 1 w 881"/>
                <a:gd name="T49" fmla="*/ 1 h 147"/>
                <a:gd name="T50" fmla="*/ 1 w 881"/>
                <a:gd name="T51" fmla="*/ 1 h 147"/>
                <a:gd name="T52" fmla="*/ 1 w 881"/>
                <a:gd name="T53" fmla="*/ 1 h 147"/>
                <a:gd name="T54" fmla="*/ 1 w 881"/>
                <a:gd name="T55" fmla="*/ 1 h 147"/>
                <a:gd name="T56" fmla="*/ 1 w 881"/>
                <a:gd name="T57" fmla="*/ 1 h 147"/>
                <a:gd name="T58" fmla="*/ 1 w 881"/>
                <a:gd name="T59" fmla="*/ 1 h 147"/>
                <a:gd name="T60" fmla="*/ 1 w 881"/>
                <a:gd name="T61" fmla="*/ 1 h 147"/>
                <a:gd name="T62" fmla="*/ 1 w 881"/>
                <a:gd name="T63" fmla="*/ 1 h 147"/>
                <a:gd name="T64" fmla="*/ 1 w 881"/>
                <a:gd name="T65" fmla="*/ 1 h 147"/>
                <a:gd name="T66" fmla="*/ 1 w 881"/>
                <a:gd name="T67" fmla="*/ 1 h 147"/>
                <a:gd name="T68" fmla="*/ 1 w 881"/>
                <a:gd name="T69" fmla="*/ 1 h 147"/>
                <a:gd name="T70" fmla="*/ 1 w 881"/>
                <a:gd name="T71" fmla="*/ 1 h 147"/>
                <a:gd name="T72" fmla="*/ 1 w 881"/>
                <a:gd name="T73" fmla="*/ 1 h 147"/>
                <a:gd name="T74" fmla="*/ 1 w 881"/>
                <a:gd name="T75" fmla="*/ 1 h 147"/>
                <a:gd name="T76" fmla="*/ 1 w 881"/>
                <a:gd name="T77" fmla="*/ 1 h 147"/>
                <a:gd name="T78" fmla="*/ 1 w 881"/>
                <a:gd name="T79" fmla="*/ 1 h 147"/>
                <a:gd name="T80" fmla="*/ 1 w 881"/>
                <a:gd name="T81" fmla="*/ 1 h 147"/>
                <a:gd name="T82" fmla="*/ 1 w 881"/>
                <a:gd name="T83" fmla="*/ 1 h 147"/>
                <a:gd name="T84" fmla="*/ 1 w 881"/>
                <a:gd name="T85" fmla="*/ 1 h 147"/>
                <a:gd name="T86" fmla="*/ 1 w 881"/>
                <a:gd name="T87" fmla="*/ 1 h 1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81"/>
                <a:gd name="T133" fmla="*/ 0 h 147"/>
                <a:gd name="T134" fmla="*/ 881 w 881"/>
                <a:gd name="T135" fmla="*/ 147 h 1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81" h="147">
                  <a:moveTo>
                    <a:pt x="0" y="0"/>
                  </a:moveTo>
                  <a:lnTo>
                    <a:pt x="4" y="5"/>
                  </a:lnTo>
                  <a:lnTo>
                    <a:pt x="8" y="9"/>
                  </a:lnTo>
                  <a:lnTo>
                    <a:pt x="11" y="12"/>
                  </a:lnTo>
                  <a:lnTo>
                    <a:pt x="15" y="16"/>
                  </a:lnTo>
                  <a:lnTo>
                    <a:pt x="18" y="19"/>
                  </a:lnTo>
                  <a:lnTo>
                    <a:pt x="23" y="22"/>
                  </a:lnTo>
                  <a:lnTo>
                    <a:pt x="26" y="25"/>
                  </a:lnTo>
                  <a:lnTo>
                    <a:pt x="28" y="28"/>
                  </a:lnTo>
                  <a:lnTo>
                    <a:pt x="30" y="30"/>
                  </a:lnTo>
                  <a:lnTo>
                    <a:pt x="33" y="33"/>
                  </a:lnTo>
                  <a:lnTo>
                    <a:pt x="36" y="35"/>
                  </a:lnTo>
                  <a:lnTo>
                    <a:pt x="37" y="36"/>
                  </a:lnTo>
                  <a:lnTo>
                    <a:pt x="40" y="38"/>
                  </a:lnTo>
                  <a:lnTo>
                    <a:pt x="41" y="41"/>
                  </a:lnTo>
                  <a:lnTo>
                    <a:pt x="43" y="42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9" y="45"/>
                  </a:lnTo>
                  <a:lnTo>
                    <a:pt x="50" y="45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4" y="49"/>
                  </a:lnTo>
                  <a:lnTo>
                    <a:pt x="66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3" y="49"/>
                  </a:lnTo>
                  <a:lnTo>
                    <a:pt x="74" y="49"/>
                  </a:lnTo>
                  <a:lnTo>
                    <a:pt x="77" y="49"/>
                  </a:lnTo>
                  <a:lnTo>
                    <a:pt x="79" y="49"/>
                  </a:lnTo>
                  <a:lnTo>
                    <a:pt x="82" y="49"/>
                  </a:lnTo>
                  <a:lnTo>
                    <a:pt x="83" y="49"/>
                  </a:lnTo>
                  <a:lnTo>
                    <a:pt x="86" y="49"/>
                  </a:lnTo>
                  <a:lnTo>
                    <a:pt x="89" y="49"/>
                  </a:lnTo>
                  <a:lnTo>
                    <a:pt x="92" y="49"/>
                  </a:lnTo>
                  <a:lnTo>
                    <a:pt x="96" y="49"/>
                  </a:lnTo>
                  <a:lnTo>
                    <a:pt x="100" y="49"/>
                  </a:lnTo>
                  <a:lnTo>
                    <a:pt x="105" y="49"/>
                  </a:lnTo>
                  <a:lnTo>
                    <a:pt x="109" y="49"/>
                  </a:lnTo>
                  <a:lnTo>
                    <a:pt x="115" y="49"/>
                  </a:lnTo>
                  <a:lnTo>
                    <a:pt x="122" y="49"/>
                  </a:lnTo>
                  <a:lnTo>
                    <a:pt x="129" y="49"/>
                  </a:lnTo>
                  <a:lnTo>
                    <a:pt x="138" y="49"/>
                  </a:lnTo>
                  <a:lnTo>
                    <a:pt x="147" y="49"/>
                  </a:lnTo>
                  <a:lnTo>
                    <a:pt x="157" y="49"/>
                  </a:lnTo>
                  <a:lnTo>
                    <a:pt x="168" y="49"/>
                  </a:lnTo>
                  <a:lnTo>
                    <a:pt x="180" y="49"/>
                  </a:lnTo>
                  <a:lnTo>
                    <a:pt x="194" y="49"/>
                  </a:lnTo>
                  <a:lnTo>
                    <a:pt x="209" y="49"/>
                  </a:lnTo>
                  <a:lnTo>
                    <a:pt x="224" y="49"/>
                  </a:lnTo>
                  <a:lnTo>
                    <a:pt x="242" y="49"/>
                  </a:lnTo>
                  <a:lnTo>
                    <a:pt x="260" y="49"/>
                  </a:lnTo>
                  <a:lnTo>
                    <a:pt x="282" y="49"/>
                  </a:lnTo>
                  <a:lnTo>
                    <a:pt x="304" y="49"/>
                  </a:lnTo>
                  <a:lnTo>
                    <a:pt x="327" y="49"/>
                  </a:lnTo>
                  <a:lnTo>
                    <a:pt x="353" y="49"/>
                  </a:lnTo>
                  <a:lnTo>
                    <a:pt x="380" y="49"/>
                  </a:lnTo>
                  <a:lnTo>
                    <a:pt x="409" y="49"/>
                  </a:lnTo>
                  <a:lnTo>
                    <a:pt x="441" y="49"/>
                  </a:lnTo>
                  <a:lnTo>
                    <a:pt x="472" y="49"/>
                  </a:lnTo>
                  <a:lnTo>
                    <a:pt x="501" y="49"/>
                  </a:lnTo>
                  <a:lnTo>
                    <a:pt x="528" y="49"/>
                  </a:lnTo>
                  <a:lnTo>
                    <a:pt x="554" y="49"/>
                  </a:lnTo>
                  <a:lnTo>
                    <a:pt x="577" y="49"/>
                  </a:lnTo>
                  <a:lnTo>
                    <a:pt x="600" y="49"/>
                  </a:lnTo>
                  <a:lnTo>
                    <a:pt x="621" y="49"/>
                  </a:lnTo>
                  <a:lnTo>
                    <a:pt x="639" y="49"/>
                  </a:lnTo>
                  <a:lnTo>
                    <a:pt x="657" y="49"/>
                  </a:lnTo>
                  <a:lnTo>
                    <a:pt x="672" y="49"/>
                  </a:lnTo>
                  <a:lnTo>
                    <a:pt x="688" y="49"/>
                  </a:lnTo>
                  <a:lnTo>
                    <a:pt x="701" y="49"/>
                  </a:lnTo>
                  <a:lnTo>
                    <a:pt x="714" y="49"/>
                  </a:lnTo>
                  <a:lnTo>
                    <a:pt x="724" y="49"/>
                  </a:lnTo>
                  <a:lnTo>
                    <a:pt x="734" y="49"/>
                  </a:lnTo>
                  <a:lnTo>
                    <a:pt x="745" y="49"/>
                  </a:lnTo>
                  <a:lnTo>
                    <a:pt x="752" y="49"/>
                  </a:lnTo>
                  <a:lnTo>
                    <a:pt x="759" y="49"/>
                  </a:lnTo>
                  <a:lnTo>
                    <a:pt x="766" y="49"/>
                  </a:lnTo>
                  <a:lnTo>
                    <a:pt x="772" y="49"/>
                  </a:lnTo>
                  <a:lnTo>
                    <a:pt x="776" y="49"/>
                  </a:lnTo>
                  <a:lnTo>
                    <a:pt x="782" y="49"/>
                  </a:lnTo>
                  <a:lnTo>
                    <a:pt x="785" y="49"/>
                  </a:lnTo>
                  <a:lnTo>
                    <a:pt x="789" y="49"/>
                  </a:lnTo>
                  <a:lnTo>
                    <a:pt x="792" y="49"/>
                  </a:lnTo>
                  <a:lnTo>
                    <a:pt x="795" y="49"/>
                  </a:lnTo>
                  <a:lnTo>
                    <a:pt x="798" y="49"/>
                  </a:lnTo>
                  <a:lnTo>
                    <a:pt x="799" y="49"/>
                  </a:lnTo>
                  <a:lnTo>
                    <a:pt x="802" y="49"/>
                  </a:lnTo>
                  <a:lnTo>
                    <a:pt x="804" y="49"/>
                  </a:lnTo>
                  <a:lnTo>
                    <a:pt x="807" y="49"/>
                  </a:lnTo>
                  <a:lnTo>
                    <a:pt x="808" y="49"/>
                  </a:lnTo>
                  <a:lnTo>
                    <a:pt x="811" y="49"/>
                  </a:lnTo>
                  <a:lnTo>
                    <a:pt x="812" y="49"/>
                  </a:lnTo>
                  <a:lnTo>
                    <a:pt x="815" y="49"/>
                  </a:lnTo>
                  <a:lnTo>
                    <a:pt x="817" y="49"/>
                  </a:lnTo>
                  <a:lnTo>
                    <a:pt x="818" y="49"/>
                  </a:lnTo>
                  <a:lnTo>
                    <a:pt x="819" y="49"/>
                  </a:lnTo>
                  <a:lnTo>
                    <a:pt x="822" y="49"/>
                  </a:lnTo>
                  <a:lnTo>
                    <a:pt x="824" y="51"/>
                  </a:lnTo>
                  <a:lnTo>
                    <a:pt x="825" y="51"/>
                  </a:lnTo>
                  <a:lnTo>
                    <a:pt x="827" y="52"/>
                  </a:lnTo>
                  <a:lnTo>
                    <a:pt x="828" y="52"/>
                  </a:lnTo>
                  <a:lnTo>
                    <a:pt x="830" y="54"/>
                  </a:lnTo>
                  <a:lnTo>
                    <a:pt x="831" y="55"/>
                  </a:lnTo>
                  <a:lnTo>
                    <a:pt x="832" y="56"/>
                  </a:lnTo>
                  <a:lnTo>
                    <a:pt x="834" y="59"/>
                  </a:lnTo>
                  <a:lnTo>
                    <a:pt x="835" y="61"/>
                  </a:lnTo>
                  <a:lnTo>
                    <a:pt x="838" y="64"/>
                  </a:lnTo>
                  <a:lnTo>
                    <a:pt x="840" y="67"/>
                  </a:lnTo>
                  <a:lnTo>
                    <a:pt x="841" y="69"/>
                  </a:lnTo>
                  <a:lnTo>
                    <a:pt x="844" y="72"/>
                  </a:lnTo>
                  <a:lnTo>
                    <a:pt x="845" y="77"/>
                  </a:lnTo>
                  <a:lnTo>
                    <a:pt x="848" y="81"/>
                  </a:lnTo>
                  <a:lnTo>
                    <a:pt x="851" y="85"/>
                  </a:lnTo>
                  <a:lnTo>
                    <a:pt x="853" y="90"/>
                  </a:lnTo>
                  <a:lnTo>
                    <a:pt x="856" y="95"/>
                  </a:lnTo>
                  <a:lnTo>
                    <a:pt x="858" y="101"/>
                  </a:lnTo>
                  <a:lnTo>
                    <a:pt x="863" y="107"/>
                  </a:lnTo>
                  <a:lnTo>
                    <a:pt x="866" y="114"/>
                  </a:lnTo>
                  <a:lnTo>
                    <a:pt x="870" y="121"/>
                  </a:lnTo>
                  <a:lnTo>
                    <a:pt x="873" y="130"/>
                  </a:lnTo>
                  <a:lnTo>
                    <a:pt x="877" y="137"/>
                  </a:lnTo>
                  <a:lnTo>
                    <a:pt x="881" y="147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6" name="Rectangle 45">
              <a:extLst>
                <a:ext uri="{FF2B5EF4-FFF2-40B4-BE49-F238E27FC236}">
                  <a16:creationId xmlns:a16="http://schemas.microsoft.com/office/drawing/2014/main" id="{B141C5A1-823F-404B-A014-3E9632435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387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7" name="Freeform 46">
              <a:extLst>
                <a:ext uri="{FF2B5EF4-FFF2-40B4-BE49-F238E27FC236}">
                  <a16:creationId xmlns:a16="http://schemas.microsoft.com/office/drawing/2014/main" id="{CD770004-2227-8847-ABFA-20D0B9545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808"/>
              <a:ext cx="1795" cy="75"/>
            </a:xfrm>
            <a:custGeom>
              <a:avLst/>
              <a:gdLst>
                <a:gd name="T0" fmla="*/ 1 w 3590"/>
                <a:gd name="T1" fmla="*/ 0 h 152"/>
                <a:gd name="T2" fmla="*/ 1 w 3590"/>
                <a:gd name="T3" fmla="*/ 0 h 152"/>
                <a:gd name="T4" fmla="*/ 1 w 3590"/>
                <a:gd name="T5" fmla="*/ 0 h 152"/>
                <a:gd name="T6" fmla="*/ 1 w 3590"/>
                <a:gd name="T7" fmla="*/ 0 h 152"/>
                <a:gd name="T8" fmla="*/ 1 w 3590"/>
                <a:gd name="T9" fmla="*/ 0 h 152"/>
                <a:gd name="T10" fmla="*/ 1 w 3590"/>
                <a:gd name="T11" fmla="*/ 0 h 152"/>
                <a:gd name="T12" fmla="*/ 1 w 3590"/>
                <a:gd name="T13" fmla="*/ 0 h 152"/>
                <a:gd name="T14" fmla="*/ 1 w 3590"/>
                <a:gd name="T15" fmla="*/ 0 h 152"/>
                <a:gd name="T16" fmla="*/ 1 w 3590"/>
                <a:gd name="T17" fmla="*/ 0 h 152"/>
                <a:gd name="T18" fmla="*/ 1 w 3590"/>
                <a:gd name="T19" fmla="*/ 0 h 152"/>
                <a:gd name="T20" fmla="*/ 1 w 3590"/>
                <a:gd name="T21" fmla="*/ 0 h 152"/>
                <a:gd name="T22" fmla="*/ 1 w 3590"/>
                <a:gd name="T23" fmla="*/ 0 h 152"/>
                <a:gd name="T24" fmla="*/ 1 w 3590"/>
                <a:gd name="T25" fmla="*/ 0 h 152"/>
                <a:gd name="T26" fmla="*/ 1 w 3590"/>
                <a:gd name="T27" fmla="*/ 0 h 152"/>
                <a:gd name="T28" fmla="*/ 1 w 3590"/>
                <a:gd name="T29" fmla="*/ 0 h 152"/>
                <a:gd name="T30" fmla="*/ 1 w 3590"/>
                <a:gd name="T31" fmla="*/ 0 h 152"/>
                <a:gd name="T32" fmla="*/ 1 w 3590"/>
                <a:gd name="T33" fmla="*/ 0 h 152"/>
                <a:gd name="T34" fmla="*/ 1 w 3590"/>
                <a:gd name="T35" fmla="*/ 0 h 152"/>
                <a:gd name="T36" fmla="*/ 1 w 3590"/>
                <a:gd name="T37" fmla="*/ 0 h 152"/>
                <a:gd name="T38" fmla="*/ 1 w 3590"/>
                <a:gd name="T39" fmla="*/ 0 h 152"/>
                <a:gd name="T40" fmla="*/ 1 w 3590"/>
                <a:gd name="T41" fmla="*/ 0 h 152"/>
                <a:gd name="T42" fmla="*/ 1 w 3590"/>
                <a:gd name="T43" fmla="*/ 0 h 152"/>
                <a:gd name="T44" fmla="*/ 1 w 3590"/>
                <a:gd name="T45" fmla="*/ 0 h 152"/>
                <a:gd name="T46" fmla="*/ 1 w 3590"/>
                <a:gd name="T47" fmla="*/ 0 h 152"/>
                <a:gd name="T48" fmla="*/ 1 w 3590"/>
                <a:gd name="T49" fmla="*/ 0 h 152"/>
                <a:gd name="T50" fmla="*/ 1 w 3590"/>
                <a:gd name="T51" fmla="*/ 0 h 152"/>
                <a:gd name="T52" fmla="*/ 1 w 3590"/>
                <a:gd name="T53" fmla="*/ 0 h 152"/>
                <a:gd name="T54" fmla="*/ 1 w 3590"/>
                <a:gd name="T55" fmla="*/ 0 h 152"/>
                <a:gd name="T56" fmla="*/ 1 w 3590"/>
                <a:gd name="T57" fmla="*/ 0 h 152"/>
                <a:gd name="T58" fmla="*/ 1 w 3590"/>
                <a:gd name="T59" fmla="*/ 0 h 152"/>
                <a:gd name="T60" fmla="*/ 1 w 3590"/>
                <a:gd name="T61" fmla="*/ 0 h 152"/>
                <a:gd name="T62" fmla="*/ 1 w 3590"/>
                <a:gd name="T63" fmla="*/ 0 h 152"/>
                <a:gd name="T64" fmla="*/ 1 w 3590"/>
                <a:gd name="T65" fmla="*/ 0 h 152"/>
                <a:gd name="T66" fmla="*/ 1 w 3590"/>
                <a:gd name="T67" fmla="*/ 0 h 152"/>
                <a:gd name="T68" fmla="*/ 1 w 3590"/>
                <a:gd name="T69" fmla="*/ 0 h 152"/>
                <a:gd name="T70" fmla="*/ 1 w 3590"/>
                <a:gd name="T71" fmla="*/ 0 h 152"/>
                <a:gd name="T72" fmla="*/ 1 w 3590"/>
                <a:gd name="T73" fmla="*/ 0 h 152"/>
                <a:gd name="T74" fmla="*/ 1 w 3590"/>
                <a:gd name="T75" fmla="*/ 0 h 152"/>
                <a:gd name="T76" fmla="*/ 1 w 3590"/>
                <a:gd name="T77" fmla="*/ 0 h 152"/>
                <a:gd name="T78" fmla="*/ 1 w 3590"/>
                <a:gd name="T79" fmla="*/ 0 h 152"/>
                <a:gd name="T80" fmla="*/ 1 w 3590"/>
                <a:gd name="T81" fmla="*/ 0 h 152"/>
                <a:gd name="T82" fmla="*/ 1 w 3590"/>
                <a:gd name="T83" fmla="*/ 0 h 152"/>
                <a:gd name="T84" fmla="*/ 1 w 3590"/>
                <a:gd name="T85" fmla="*/ 0 h 152"/>
                <a:gd name="T86" fmla="*/ 0 w 3590"/>
                <a:gd name="T87" fmla="*/ 0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90"/>
                <a:gd name="T133" fmla="*/ 0 h 152"/>
                <a:gd name="T134" fmla="*/ 3590 w 3590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90" h="152">
                  <a:moveTo>
                    <a:pt x="3590" y="0"/>
                  </a:moveTo>
                  <a:lnTo>
                    <a:pt x="3584" y="5"/>
                  </a:lnTo>
                  <a:lnTo>
                    <a:pt x="3580" y="9"/>
                  </a:lnTo>
                  <a:lnTo>
                    <a:pt x="3577" y="13"/>
                  </a:lnTo>
                  <a:lnTo>
                    <a:pt x="3572" y="18"/>
                  </a:lnTo>
                  <a:lnTo>
                    <a:pt x="3569" y="21"/>
                  </a:lnTo>
                  <a:lnTo>
                    <a:pt x="3565" y="23"/>
                  </a:lnTo>
                  <a:lnTo>
                    <a:pt x="3562" y="26"/>
                  </a:lnTo>
                  <a:lnTo>
                    <a:pt x="3559" y="29"/>
                  </a:lnTo>
                  <a:lnTo>
                    <a:pt x="3556" y="32"/>
                  </a:lnTo>
                  <a:lnTo>
                    <a:pt x="3554" y="35"/>
                  </a:lnTo>
                  <a:lnTo>
                    <a:pt x="3552" y="36"/>
                  </a:lnTo>
                  <a:lnTo>
                    <a:pt x="3549" y="38"/>
                  </a:lnTo>
                  <a:lnTo>
                    <a:pt x="3548" y="41"/>
                  </a:lnTo>
                  <a:lnTo>
                    <a:pt x="3545" y="42"/>
                  </a:lnTo>
                  <a:lnTo>
                    <a:pt x="3543" y="44"/>
                  </a:lnTo>
                  <a:lnTo>
                    <a:pt x="3542" y="45"/>
                  </a:lnTo>
                  <a:lnTo>
                    <a:pt x="3539" y="45"/>
                  </a:lnTo>
                  <a:lnTo>
                    <a:pt x="3538" y="46"/>
                  </a:lnTo>
                  <a:lnTo>
                    <a:pt x="3536" y="48"/>
                  </a:lnTo>
                  <a:lnTo>
                    <a:pt x="3535" y="48"/>
                  </a:lnTo>
                  <a:lnTo>
                    <a:pt x="3533" y="49"/>
                  </a:lnTo>
                  <a:lnTo>
                    <a:pt x="3532" y="49"/>
                  </a:lnTo>
                  <a:lnTo>
                    <a:pt x="3531" y="49"/>
                  </a:lnTo>
                  <a:lnTo>
                    <a:pt x="3529" y="49"/>
                  </a:lnTo>
                  <a:lnTo>
                    <a:pt x="3528" y="51"/>
                  </a:lnTo>
                  <a:lnTo>
                    <a:pt x="3525" y="51"/>
                  </a:lnTo>
                  <a:lnTo>
                    <a:pt x="3523" y="51"/>
                  </a:lnTo>
                  <a:lnTo>
                    <a:pt x="3522" y="51"/>
                  </a:lnTo>
                  <a:lnTo>
                    <a:pt x="3520" y="51"/>
                  </a:lnTo>
                  <a:lnTo>
                    <a:pt x="3518" y="51"/>
                  </a:lnTo>
                  <a:lnTo>
                    <a:pt x="3516" y="51"/>
                  </a:lnTo>
                  <a:lnTo>
                    <a:pt x="3513" y="51"/>
                  </a:lnTo>
                  <a:lnTo>
                    <a:pt x="3510" y="51"/>
                  </a:lnTo>
                  <a:lnTo>
                    <a:pt x="3509" y="51"/>
                  </a:lnTo>
                  <a:lnTo>
                    <a:pt x="3506" y="51"/>
                  </a:lnTo>
                  <a:lnTo>
                    <a:pt x="3502" y="51"/>
                  </a:lnTo>
                  <a:lnTo>
                    <a:pt x="3497" y="51"/>
                  </a:lnTo>
                  <a:lnTo>
                    <a:pt x="3490" y="51"/>
                  </a:lnTo>
                  <a:lnTo>
                    <a:pt x="3483" y="51"/>
                  </a:lnTo>
                  <a:lnTo>
                    <a:pt x="3473" y="51"/>
                  </a:lnTo>
                  <a:lnTo>
                    <a:pt x="3460" y="51"/>
                  </a:lnTo>
                  <a:lnTo>
                    <a:pt x="3444" y="51"/>
                  </a:lnTo>
                  <a:lnTo>
                    <a:pt x="3427" y="51"/>
                  </a:lnTo>
                  <a:lnTo>
                    <a:pt x="3405" y="51"/>
                  </a:lnTo>
                  <a:lnTo>
                    <a:pt x="3379" y="51"/>
                  </a:lnTo>
                  <a:lnTo>
                    <a:pt x="3350" y="51"/>
                  </a:lnTo>
                  <a:lnTo>
                    <a:pt x="3317" y="51"/>
                  </a:lnTo>
                  <a:lnTo>
                    <a:pt x="3280" y="51"/>
                  </a:lnTo>
                  <a:lnTo>
                    <a:pt x="3237" y="51"/>
                  </a:lnTo>
                  <a:lnTo>
                    <a:pt x="3189" y="51"/>
                  </a:lnTo>
                  <a:lnTo>
                    <a:pt x="3136" y="51"/>
                  </a:lnTo>
                  <a:lnTo>
                    <a:pt x="3077" y="51"/>
                  </a:lnTo>
                  <a:lnTo>
                    <a:pt x="3010" y="51"/>
                  </a:lnTo>
                  <a:lnTo>
                    <a:pt x="2938" y="51"/>
                  </a:lnTo>
                  <a:lnTo>
                    <a:pt x="2860" y="51"/>
                  </a:lnTo>
                  <a:lnTo>
                    <a:pt x="2774" y="51"/>
                  </a:lnTo>
                  <a:lnTo>
                    <a:pt x="2680" y="51"/>
                  </a:lnTo>
                  <a:lnTo>
                    <a:pt x="2579" y="51"/>
                  </a:lnTo>
                  <a:lnTo>
                    <a:pt x="2471" y="51"/>
                  </a:lnTo>
                  <a:lnTo>
                    <a:pt x="2353" y="51"/>
                  </a:lnTo>
                  <a:lnTo>
                    <a:pt x="2228" y="51"/>
                  </a:lnTo>
                  <a:lnTo>
                    <a:pt x="2092" y="51"/>
                  </a:lnTo>
                  <a:lnTo>
                    <a:pt x="1948" y="51"/>
                  </a:lnTo>
                  <a:lnTo>
                    <a:pt x="1794" y="51"/>
                  </a:lnTo>
                  <a:lnTo>
                    <a:pt x="1641" y="51"/>
                  </a:lnTo>
                  <a:lnTo>
                    <a:pt x="1497" y="51"/>
                  </a:lnTo>
                  <a:lnTo>
                    <a:pt x="1362" y="51"/>
                  </a:lnTo>
                  <a:lnTo>
                    <a:pt x="1236" y="51"/>
                  </a:lnTo>
                  <a:lnTo>
                    <a:pt x="1118" y="51"/>
                  </a:lnTo>
                  <a:lnTo>
                    <a:pt x="1010" y="51"/>
                  </a:lnTo>
                  <a:lnTo>
                    <a:pt x="909" y="51"/>
                  </a:lnTo>
                  <a:lnTo>
                    <a:pt x="816" y="51"/>
                  </a:lnTo>
                  <a:lnTo>
                    <a:pt x="729" y="51"/>
                  </a:lnTo>
                  <a:lnTo>
                    <a:pt x="651" y="51"/>
                  </a:lnTo>
                  <a:lnTo>
                    <a:pt x="579" y="51"/>
                  </a:lnTo>
                  <a:lnTo>
                    <a:pt x="513" y="51"/>
                  </a:lnTo>
                  <a:lnTo>
                    <a:pt x="454" y="51"/>
                  </a:lnTo>
                  <a:lnTo>
                    <a:pt x="401" y="51"/>
                  </a:lnTo>
                  <a:lnTo>
                    <a:pt x="353" y="51"/>
                  </a:lnTo>
                  <a:lnTo>
                    <a:pt x="310" y="51"/>
                  </a:lnTo>
                  <a:lnTo>
                    <a:pt x="272" y="51"/>
                  </a:lnTo>
                  <a:lnTo>
                    <a:pt x="239" y="51"/>
                  </a:lnTo>
                  <a:lnTo>
                    <a:pt x="211" y="51"/>
                  </a:lnTo>
                  <a:lnTo>
                    <a:pt x="185" y="51"/>
                  </a:lnTo>
                  <a:lnTo>
                    <a:pt x="163" y="51"/>
                  </a:lnTo>
                  <a:lnTo>
                    <a:pt x="146" y="51"/>
                  </a:lnTo>
                  <a:lnTo>
                    <a:pt x="130" y="51"/>
                  </a:lnTo>
                  <a:lnTo>
                    <a:pt x="118" y="51"/>
                  </a:lnTo>
                  <a:lnTo>
                    <a:pt x="107" y="51"/>
                  </a:lnTo>
                  <a:lnTo>
                    <a:pt x="100" y="51"/>
                  </a:lnTo>
                  <a:lnTo>
                    <a:pt x="94" y="51"/>
                  </a:lnTo>
                  <a:lnTo>
                    <a:pt x="88" y="51"/>
                  </a:lnTo>
                  <a:lnTo>
                    <a:pt x="85" y="51"/>
                  </a:lnTo>
                  <a:lnTo>
                    <a:pt x="81" y="51"/>
                  </a:lnTo>
                  <a:lnTo>
                    <a:pt x="79" y="51"/>
                  </a:lnTo>
                  <a:lnTo>
                    <a:pt x="77" y="51"/>
                  </a:lnTo>
                  <a:lnTo>
                    <a:pt x="74" y="51"/>
                  </a:lnTo>
                  <a:lnTo>
                    <a:pt x="72" y="51"/>
                  </a:lnTo>
                  <a:lnTo>
                    <a:pt x="71" y="51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5" y="51"/>
                  </a:lnTo>
                  <a:lnTo>
                    <a:pt x="64" y="52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8" y="54"/>
                  </a:lnTo>
                  <a:lnTo>
                    <a:pt x="56" y="55"/>
                  </a:lnTo>
                  <a:lnTo>
                    <a:pt x="55" y="57"/>
                  </a:lnTo>
                  <a:lnTo>
                    <a:pt x="53" y="58"/>
                  </a:lnTo>
                  <a:lnTo>
                    <a:pt x="52" y="59"/>
                  </a:lnTo>
                  <a:lnTo>
                    <a:pt x="51" y="61"/>
                  </a:lnTo>
                  <a:lnTo>
                    <a:pt x="48" y="64"/>
                  </a:lnTo>
                  <a:lnTo>
                    <a:pt x="46" y="67"/>
                  </a:lnTo>
                  <a:lnTo>
                    <a:pt x="45" y="70"/>
                  </a:lnTo>
                  <a:lnTo>
                    <a:pt x="42" y="72"/>
                  </a:lnTo>
                  <a:lnTo>
                    <a:pt x="40" y="75"/>
                  </a:lnTo>
                  <a:lnTo>
                    <a:pt x="38" y="80"/>
                  </a:lnTo>
                  <a:lnTo>
                    <a:pt x="36" y="84"/>
                  </a:lnTo>
                  <a:lnTo>
                    <a:pt x="33" y="88"/>
                  </a:lnTo>
                  <a:lnTo>
                    <a:pt x="30" y="94"/>
                  </a:lnTo>
                  <a:lnTo>
                    <a:pt x="28" y="98"/>
                  </a:lnTo>
                  <a:lnTo>
                    <a:pt x="25" y="106"/>
                  </a:lnTo>
                  <a:lnTo>
                    <a:pt x="22" y="111"/>
                  </a:lnTo>
                  <a:lnTo>
                    <a:pt x="17" y="119"/>
                  </a:lnTo>
                  <a:lnTo>
                    <a:pt x="13" y="126"/>
                  </a:lnTo>
                  <a:lnTo>
                    <a:pt x="10" y="134"/>
                  </a:lnTo>
                  <a:lnTo>
                    <a:pt x="6" y="143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8" name="Freeform 47">
              <a:extLst>
                <a:ext uri="{FF2B5EF4-FFF2-40B4-BE49-F238E27FC236}">
                  <a16:creationId xmlns:a16="http://schemas.microsoft.com/office/drawing/2014/main" id="{4F0385F4-DC6A-D448-A32A-BA0497CC8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808"/>
              <a:ext cx="1794" cy="75"/>
            </a:xfrm>
            <a:custGeom>
              <a:avLst/>
              <a:gdLst>
                <a:gd name="T0" fmla="*/ 1 w 3588"/>
                <a:gd name="T1" fmla="*/ 0 h 152"/>
                <a:gd name="T2" fmla="*/ 1 w 3588"/>
                <a:gd name="T3" fmla="*/ 0 h 152"/>
                <a:gd name="T4" fmla="*/ 1 w 3588"/>
                <a:gd name="T5" fmla="*/ 0 h 152"/>
                <a:gd name="T6" fmla="*/ 1 w 3588"/>
                <a:gd name="T7" fmla="*/ 0 h 152"/>
                <a:gd name="T8" fmla="*/ 1 w 3588"/>
                <a:gd name="T9" fmla="*/ 0 h 152"/>
                <a:gd name="T10" fmla="*/ 1 w 3588"/>
                <a:gd name="T11" fmla="*/ 0 h 152"/>
                <a:gd name="T12" fmla="*/ 1 w 3588"/>
                <a:gd name="T13" fmla="*/ 0 h 152"/>
                <a:gd name="T14" fmla="*/ 1 w 3588"/>
                <a:gd name="T15" fmla="*/ 0 h 152"/>
                <a:gd name="T16" fmla="*/ 1 w 3588"/>
                <a:gd name="T17" fmla="*/ 0 h 152"/>
                <a:gd name="T18" fmla="*/ 1 w 3588"/>
                <a:gd name="T19" fmla="*/ 0 h 152"/>
                <a:gd name="T20" fmla="*/ 1 w 3588"/>
                <a:gd name="T21" fmla="*/ 0 h 152"/>
                <a:gd name="T22" fmla="*/ 1 w 3588"/>
                <a:gd name="T23" fmla="*/ 0 h 152"/>
                <a:gd name="T24" fmla="*/ 1 w 3588"/>
                <a:gd name="T25" fmla="*/ 0 h 152"/>
                <a:gd name="T26" fmla="*/ 1 w 3588"/>
                <a:gd name="T27" fmla="*/ 0 h 152"/>
                <a:gd name="T28" fmla="*/ 1 w 3588"/>
                <a:gd name="T29" fmla="*/ 0 h 152"/>
                <a:gd name="T30" fmla="*/ 1 w 3588"/>
                <a:gd name="T31" fmla="*/ 0 h 152"/>
                <a:gd name="T32" fmla="*/ 1 w 3588"/>
                <a:gd name="T33" fmla="*/ 0 h 152"/>
                <a:gd name="T34" fmla="*/ 1 w 3588"/>
                <a:gd name="T35" fmla="*/ 0 h 152"/>
                <a:gd name="T36" fmla="*/ 1 w 3588"/>
                <a:gd name="T37" fmla="*/ 0 h 152"/>
                <a:gd name="T38" fmla="*/ 1 w 3588"/>
                <a:gd name="T39" fmla="*/ 0 h 152"/>
                <a:gd name="T40" fmla="*/ 1 w 3588"/>
                <a:gd name="T41" fmla="*/ 0 h 152"/>
                <a:gd name="T42" fmla="*/ 1 w 3588"/>
                <a:gd name="T43" fmla="*/ 0 h 152"/>
                <a:gd name="T44" fmla="*/ 1 w 3588"/>
                <a:gd name="T45" fmla="*/ 0 h 152"/>
                <a:gd name="T46" fmla="*/ 1 w 3588"/>
                <a:gd name="T47" fmla="*/ 0 h 152"/>
                <a:gd name="T48" fmla="*/ 1 w 3588"/>
                <a:gd name="T49" fmla="*/ 0 h 152"/>
                <a:gd name="T50" fmla="*/ 1 w 3588"/>
                <a:gd name="T51" fmla="*/ 0 h 152"/>
                <a:gd name="T52" fmla="*/ 1 w 3588"/>
                <a:gd name="T53" fmla="*/ 0 h 152"/>
                <a:gd name="T54" fmla="*/ 1 w 3588"/>
                <a:gd name="T55" fmla="*/ 0 h 152"/>
                <a:gd name="T56" fmla="*/ 1 w 3588"/>
                <a:gd name="T57" fmla="*/ 0 h 152"/>
                <a:gd name="T58" fmla="*/ 1 w 3588"/>
                <a:gd name="T59" fmla="*/ 0 h 152"/>
                <a:gd name="T60" fmla="*/ 1 w 3588"/>
                <a:gd name="T61" fmla="*/ 0 h 152"/>
                <a:gd name="T62" fmla="*/ 1 w 3588"/>
                <a:gd name="T63" fmla="*/ 0 h 152"/>
                <a:gd name="T64" fmla="*/ 1 w 3588"/>
                <a:gd name="T65" fmla="*/ 0 h 152"/>
                <a:gd name="T66" fmla="*/ 1 w 3588"/>
                <a:gd name="T67" fmla="*/ 0 h 152"/>
                <a:gd name="T68" fmla="*/ 1 w 3588"/>
                <a:gd name="T69" fmla="*/ 0 h 152"/>
                <a:gd name="T70" fmla="*/ 1 w 3588"/>
                <a:gd name="T71" fmla="*/ 0 h 152"/>
                <a:gd name="T72" fmla="*/ 1 w 3588"/>
                <a:gd name="T73" fmla="*/ 0 h 152"/>
                <a:gd name="T74" fmla="*/ 1 w 3588"/>
                <a:gd name="T75" fmla="*/ 0 h 152"/>
                <a:gd name="T76" fmla="*/ 1 w 3588"/>
                <a:gd name="T77" fmla="*/ 0 h 152"/>
                <a:gd name="T78" fmla="*/ 1 w 3588"/>
                <a:gd name="T79" fmla="*/ 0 h 152"/>
                <a:gd name="T80" fmla="*/ 1 w 3588"/>
                <a:gd name="T81" fmla="*/ 0 h 152"/>
                <a:gd name="T82" fmla="*/ 1 w 3588"/>
                <a:gd name="T83" fmla="*/ 0 h 152"/>
                <a:gd name="T84" fmla="*/ 1 w 3588"/>
                <a:gd name="T85" fmla="*/ 0 h 152"/>
                <a:gd name="T86" fmla="*/ 1 w 3588"/>
                <a:gd name="T87" fmla="*/ 0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88"/>
                <a:gd name="T133" fmla="*/ 0 h 152"/>
                <a:gd name="T134" fmla="*/ 3588 w 3588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88" h="152">
                  <a:moveTo>
                    <a:pt x="0" y="0"/>
                  </a:moveTo>
                  <a:lnTo>
                    <a:pt x="4" y="5"/>
                  </a:lnTo>
                  <a:lnTo>
                    <a:pt x="9" y="9"/>
                  </a:lnTo>
                  <a:lnTo>
                    <a:pt x="13" y="13"/>
                  </a:lnTo>
                  <a:lnTo>
                    <a:pt x="17" y="18"/>
                  </a:lnTo>
                  <a:lnTo>
                    <a:pt x="20" y="21"/>
                  </a:lnTo>
                  <a:lnTo>
                    <a:pt x="25" y="23"/>
                  </a:lnTo>
                  <a:lnTo>
                    <a:pt x="28" y="26"/>
                  </a:lnTo>
                  <a:lnTo>
                    <a:pt x="30" y="29"/>
                  </a:lnTo>
                  <a:lnTo>
                    <a:pt x="33" y="32"/>
                  </a:lnTo>
                  <a:lnTo>
                    <a:pt x="35" y="35"/>
                  </a:lnTo>
                  <a:lnTo>
                    <a:pt x="38" y="36"/>
                  </a:lnTo>
                  <a:lnTo>
                    <a:pt x="40" y="38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6" y="44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6"/>
                  </a:lnTo>
                  <a:lnTo>
                    <a:pt x="53" y="48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61" y="49"/>
                  </a:lnTo>
                  <a:lnTo>
                    <a:pt x="62" y="51"/>
                  </a:lnTo>
                  <a:lnTo>
                    <a:pt x="64" y="51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72" y="51"/>
                  </a:lnTo>
                  <a:lnTo>
                    <a:pt x="74" y="51"/>
                  </a:lnTo>
                  <a:lnTo>
                    <a:pt x="76" y="51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4" y="51"/>
                  </a:lnTo>
                  <a:lnTo>
                    <a:pt x="88" y="51"/>
                  </a:lnTo>
                  <a:lnTo>
                    <a:pt x="92" y="51"/>
                  </a:lnTo>
                  <a:lnTo>
                    <a:pt x="100" y="51"/>
                  </a:lnTo>
                  <a:lnTo>
                    <a:pt x="107" y="51"/>
                  </a:lnTo>
                  <a:lnTo>
                    <a:pt x="117" y="51"/>
                  </a:lnTo>
                  <a:lnTo>
                    <a:pt x="130" y="51"/>
                  </a:lnTo>
                  <a:lnTo>
                    <a:pt x="146" y="51"/>
                  </a:lnTo>
                  <a:lnTo>
                    <a:pt x="163" y="51"/>
                  </a:lnTo>
                  <a:lnTo>
                    <a:pt x="185" y="51"/>
                  </a:lnTo>
                  <a:lnTo>
                    <a:pt x="211" y="51"/>
                  </a:lnTo>
                  <a:lnTo>
                    <a:pt x="239" y="51"/>
                  </a:lnTo>
                  <a:lnTo>
                    <a:pt x="272" y="51"/>
                  </a:lnTo>
                  <a:lnTo>
                    <a:pt x="310" y="51"/>
                  </a:lnTo>
                  <a:lnTo>
                    <a:pt x="353" y="51"/>
                  </a:lnTo>
                  <a:lnTo>
                    <a:pt x="401" y="51"/>
                  </a:lnTo>
                  <a:lnTo>
                    <a:pt x="454" y="51"/>
                  </a:lnTo>
                  <a:lnTo>
                    <a:pt x="513" y="51"/>
                  </a:lnTo>
                  <a:lnTo>
                    <a:pt x="579" y="51"/>
                  </a:lnTo>
                  <a:lnTo>
                    <a:pt x="651" y="51"/>
                  </a:lnTo>
                  <a:lnTo>
                    <a:pt x="729" y="51"/>
                  </a:lnTo>
                  <a:lnTo>
                    <a:pt x="816" y="51"/>
                  </a:lnTo>
                  <a:lnTo>
                    <a:pt x="908" y="51"/>
                  </a:lnTo>
                  <a:lnTo>
                    <a:pt x="1010" y="51"/>
                  </a:lnTo>
                  <a:lnTo>
                    <a:pt x="1118" y="51"/>
                  </a:lnTo>
                  <a:lnTo>
                    <a:pt x="1235" y="51"/>
                  </a:lnTo>
                  <a:lnTo>
                    <a:pt x="1362" y="51"/>
                  </a:lnTo>
                  <a:lnTo>
                    <a:pt x="1496" y="51"/>
                  </a:lnTo>
                  <a:lnTo>
                    <a:pt x="1641" y="51"/>
                  </a:lnTo>
                  <a:lnTo>
                    <a:pt x="1794" y="51"/>
                  </a:lnTo>
                  <a:lnTo>
                    <a:pt x="1948" y="51"/>
                  </a:lnTo>
                  <a:lnTo>
                    <a:pt x="2092" y="51"/>
                  </a:lnTo>
                  <a:lnTo>
                    <a:pt x="2228" y="51"/>
                  </a:lnTo>
                  <a:lnTo>
                    <a:pt x="2353" y="51"/>
                  </a:lnTo>
                  <a:lnTo>
                    <a:pt x="2471" y="51"/>
                  </a:lnTo>
                  <a:lnTo>
                    <a:pt x="2579" y="51"/>
                  </a:lnTo>
                  <a:lnTo>
                    <a:pt x="2680" y="51"/>
                  </a:lnTo>
                  <a:lnTo>
                    <a:pt x="2774" y="51"/>
                  </a:lnTo>
                  <a:lnTo>
                    <a:pt x="2859" y="51"/>
                  </a:lnTo>
                  <a:lnTo>
                    <a:pt x="2938" y="51"/>
                  </a:lnTo>
                  <a:lnTo>
                    <a:pt x="3010" y="51"/>
                  </a:lnTo>
                  <a:lnTo>
                    <a:pt x="3075" y="51"/>
                  </a:lnTo>
                  <a:lnTo>
                    <a:pt x="3136" y="51"/>
                  </a:lnTo>
                  <a:lnTo>
                    <a:pt x="3189" y="51"/>
                  </a:lnTo>
                  <a:lnTo>
                    <a:pt x="3237" y="51"/>
                  </a:lnTo>
                  <a:lnTo>
                    <a:pt x="3280" y="51"/>
                  </a:lnTo>
                  <a:lnTo>
                    <a:pt x="3317" y="51"/>
                  </a:lnTo>
                  <a:lnTo>
                    <a:pt x="3350" y="51"/>
                  </a:lnTo>
                  <a:lnTo>
                    <a:pt x="3379" y="51"/>
                  </a:lnTo>
                  <a:lnTo>
                    <a:pt x="3405" y="51"/>
                  </a:lnTo>
                  <a:lnTo>
                    <a:pt x="3427" y="51"/>
                  </a:lnTo>
                  <a:lnTo>
                    <a:pt x="3444" y="51"/>
                  </a:lnTo>
                  <a:lnTo>
                    <a:pt x="3460" y="51"/>
                  </a:lnTo>
                  <a:lnTo>
                    <a:pt x="3471" y="51"/>
                  </a:lnTo>
                  <a:lnTo>
                    <a:pt x="3482" y="51"/>
                  </a:lnTo>
                  <a:lnTo>
                    <a:pt x="3490" y="51"/>
                  </a:lnTo>
                  <a:lnTo>
                    <a:pt x="3496" y="51"/>
                  </a:lnTo>
                  <a:lnTo>
                    <a:pt x="3502" y="51"/>
                  </a:lnTo>
                  <a:lnTo>
                    <a:pt x="3505" y="51"/>
                  </a:lnTo>
                  <a:lnTo>
                    <a:pt x="3509" y="51"/>
                  </a:lnTo>
                  <a:lnTo>
                    <a:pt x="3510" y="51"/>
                  </a:lnTo>
                  <a:lnTo>
                    <a:pt x="3513" y="51"/>
                  </a:lnTo>
                  <a:lnTo>
                    <a:pt x="3515" y="51"/>
                  </a:lnTo>
                  <a:lnTo>
                    <a:pt x="3518" y="51"/>
                  </a:lnTo>
                  <a:lnTo>
                    <a:pt x="3519" y="51"/>
                  </a:lnTo>
                  <a:lnTo>
                    <a:pt x="3522" y="51"/>
                  </a:lnTo>
                  <a:lnTo>
                    <a:pt x="3523" y="51"/>
                  </a:lnTo>
                  <a:lnTo>
                    <a:pt x="3525" y="51"/>
                  </a:lnTo>
                  <a:lnTo>
                    <a:pt x="3526" y="52"/>
                  </a:lnTo>
                  <a:lnTo>
                    <a:pt x="3528" y="52"/>
                  </a:lnTo>
                  <a:lnTo>
                    <a:pt x="3530" y="54"/>
                  </a:lnTo>
                  <a:lnTo>
                    <a:pt x="3532" y="54"/>
                  </a:lnTo>
                  <a:lnTo>
                    <a:pt x="3533" y="55"/>
                  </a:lnTo>
                  <a:lnTo>
                    <a:pt x="3535" y="57"/>
                  </a:lnTo>
                  <a:lnTo>
                    <a:pt x="3536" y="58"/>
                  </a:lnTo>
                  <a:lnTo>
                    <a:pt x="3538" y="59"/>
                  </a:lnTo>
                  <a:lnTo>
                    <a:pt x="3539" y="61"/>
                  </a:lnTo>
                  <a:lnTo>
                    <a:pt x="3542" y="64"/>
                  </a:lnTo>
                  <a:lnTo>
                    <a:pt x="3543" y="67"/>
                  </a:lnTo>
                  <a:lnTo>
                    <a:pt x="3545" y="70"/>
                  </a:lnTo>
                  <a:lnTo>
                    <a:pt x="3546" y="72"/>
                  </a:lnTo>
                  <a:lnTo>
                    <a:pt x="3549" y="75"/>
                  </a:lnTo>
                  <a:lnTo>
                    <a:pt x="3552" y="80"/>
                  </a:lnTo>
                  <a:lnTo>
                    <a:pt x="3554" y="84"/>
                  </a:lnTo>
                  <a:lnTo>
                    <a:pt x="3556" y="88"/>
                  </a:lnTo>
                  <a:lnTo>
                    <a:pt x="3559" y="94"/>
                  </a:lnTo>
                  <a:lnTo>
                    <a:pt x="3562" y="98"/>
                  </a:lnTo>
                  <a:lnTo>
                    <a:pt x="3565" y="106"/>
                  </a:lnTo>
                  <a:lnTo>
                    <a:pt x="3568" y="111"/>
                  </a:lnTo>
                  <a:lnTo>
                    <a:pt x="3572" y="119"/>
                  </a:lnTo>
                  <a:lnTo>
                    <a:pt x="3575" y="126"/>
                  </a:lnTo>
                  <a:lnTo>
                    <a:pt x="3579" y="134"/>
                  </a:lnTo>
                  <a:lnTo>
                    <a:pt x="3584" y="143"/>
                  </a:lnTo>
                  <a:lnTo>
                    <a:pt x="3588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9" name="Rectangle 48">
              <a:extLst>
                <a:ext uri="{FF2B5EF4-FFF2-40B4-BE49-F238E27FC236}">
                  <a16:creationId xmlns:a16="http://schemas.microsoft.com/office/drawing/2014/main" id="{8C264A7E-8FD2-614E-B56D-CECFE3FB9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2535"/>
              <a:ext cx="1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0" name="Rectangle 49">
              <a:extLst>
                <a:ext uri="{FF2B5EF4-FFF2-40B4-BE49-F238E27FC236}">
                  <a16:creationId xmlns:a16="http://schemas.microsoft.com/office/drawing/2014/main" id="{3B25BA85-4B21-0144-AF4D-86619F19B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388"/>
              <a:ext cx="52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denotes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1" name="Rectangle 50">
              <a:extLst>
                <a:ext uri="{FF2B5EF4-FFF2-40B4-BE49-F238E27FC236}">
                  <a16:creationId xmlns:a16="http://schemas.microsoft.com/office/drawing/2014/main" id="{66E0D2DF-45B5-3B4C-B88F-AF6FDF7B7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" y="1527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2" name="Freeform 51">
              <a:extLst>
                <a:ext uri="{FF2B5EF4-FFF2-40B4-BE49-F238E27FC236}">
                  <a16:creationId xmlns:a16="http://schemas.microsoft.com/office/drawing/2014/main" id="{6207C5FF-BB60-3A43-B5A9-71B6AB728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169"/>
              <a:ext cx="29" cy="58"/>
            </a:xfrm>
            <a:custGeom>
              <a:avLst/>
              <a:gdLst>
                <a:gd name="T0" fmla="*/ 1 w 58"/>
                <a:gd name="T1" fmla="*/ 1 h 115"/>
                <a:gd name="T2" fmla="*/ 1 w 58"/>
                <a:gd name="T3" fmla="*/ 0 h 115"/>
                <a:gd name="T4" fmla="*/ 0 w 58"/>
                <a:gd name="T5" fmla="*/ 1 h 115"/>
                <a:gd name="T6" fmla="*/ 1 w 58"/>
                <a:gd name="T7" fmla="*/ 1 h 115"/>
                <a:gd name="T8" fmla="*/ 1 w 58"/>
                <a:gd name="T9" fmla="*/ 1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15"/>
                <a:gd name="T17" fmla="*/ 58 w 58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15">
                  <a:moveTo>
                    <a:pt x="58" y="115"/>
                  </a:moveTo>
                  <a:lnTo>
                    <a:pt x="29" y="0"/>
                  </a:lnTo>
                  <a:lnTo>
                    <a:pt x="0" y="115"/>
                  </a:lnTo>
                  <a:lnTo>
                    <a:pt x="29" y="115"/>
                  </a:lnTo>
                  <a:lnTo>
                    <a:pt x="58" y="115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43" name="Freeform 52">
              <a:extLst>
                <a:ext uri="{FF2B5EF4-FFF2-40B4-BE49-F238E27FC236}">
                  <a16:creationId xmlns:a16="http://schemas.microsoft.com/office/drawing/2014/main" id="{C9A16334-9FF6-E34F-9647-E429E5892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227"/>
              <a:ext cx="86" cy="100"/>
            </a:xfrm>
            <a:custGeom>
              <a:avLst/>
              <a:gdLst>
                <a:gd name="T0" fmla="*/ 0 w 173"/>
                <a:gd name="T1" fmla="*/ 0 h 202"/>
                <a:gd name="T2" fmla="*/ 0 w 173"/>
                <a:gd name="T3" fmla="*/ 0 h 202"/>
                <a:gd name="T4" fmla="*/ 0 w 173"/>
                <a:gd name="T5" fmla="*/ 0 h 202"/>
                <a:gd name="T6" fmla="*/ 0 w 173"/>
                <a:gd name="T7" fmla="*/ 0 h 202"/>
                <a:gd name="T8" fmla="*/ 0 w 173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202"/>
                <a:gd name="T17" fmla="*/ 173 w 173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202">
                  <a:moveTo>
                    <a:pt x="173" y="0"/>
                  </a:moveTo>
                  <a:lnTo>
                    <a:pt x="173" y="29"/>
                  </a:lnTo>
                  <a:lnTo>
                    <a:pt x="173" y="202"/>
                  </a:lnTo>
                  <a:lnTo>
                    <a:pt x="0" y="20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4" name="Rectangle 53">
              <a:extLst>
                <a:ext uri="{FF2B5EF4-FFF2-40B4-BE49-F238E27FC236}">
                  <a16:creationId xmlns:a16="http://schemas.microsoft.com/office/drawing/2014/main" id="{02C99B67-95DB-0844-AFEF-2DD44FA7C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529"/>
              <a:ext cx="52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denotes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0595" name="Rectangle 2">
            <a:extLst>
              <a:ext uri="{FF2B5EF4-FFF2-40B4-BE49-F238E27FC236}">
                <a16:creationId xmlns:a16="http://schemas.microsoft.com/office/drawing/2014/main" id="{5943A9DD-E16F-9740-B5AE-480EA18598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Float (32-bit) vs. Double (64-bit)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2">
            <a:extLst>
              <a:ext uri="{FF2B5EF4-FFF2-40B4-BE49-F238E27FC236}">
                <a16:creationId xmlns:a16="http://schemas.microsoft.com/office/drawing/2014/main" id="{20D2BDA2-6611-3D4F-AFD7-199D63B526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On-line IEEE 754 Converter </a:t>
            </a:r>
          </a:p>
        </p:txBody>
      </p:sp>
      <p:sp>
        <p:nvSpPr>
          <p:cNvPr id="278531" name="Rectangle 3">
            <a:extLst>
              <a:ext uri="{FF2B5EF4-FFF2-40B4-BE49-F238E27FC236}">
                <a16:creationId xmlns:a16="http://schemas.microsoft.com/office/drawing/2014/main" id="{83BD2CB8-A2BF-FD40-B2A2-C6620F880B6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143000" y="1219200"/>
            <a:ext cx="8610600" cy="49530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  <a:hlinkClick r:id="rId2"/>
              </a:rPr>
              <a:t>https://www.h-schmidt.net/FloatConverter/IEEE754.html</a:t>
            </a:r>
            <a:endParaRPr lang="en-US" dirty="0">
              <a:ea typeface="MS PGothic" pitchFamily="34" charset="-128"/>
            </a:endParaRP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itle 1">
            <a:extLst>
              <a:ext uri="{FF2B5EF4-FFF2-40B4-BE49-F238E27FC236}">
                <a16:creationId xmlns:a16="http://schemas.microsoft.com/office/drawing/2014/main" id="{2F3EE12C-CFE0-CD48-8405-A82B7855E68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2642" name="Picture 4" descr="Screen shot 2016-10-05 at 3.55.14 PM.png">
            <a:extLst>
              <a:ext uri="{FF2B5EF4-FFF2-40B4-BE49-F238E27FC236}">
                <a16:creationId xmlns:a16="http://schemas.microsoft.com/office/drawing/2014/main" id="{EA8BF691-D2BB-FF46-8E8C-6120445D18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3" name="TextBox 5">
            <a:extLst>
              <a:ext uri="{FF2B5EF4-FFF2-40B4-BE49-F238E27FC236}">
                <a16:creationId xmlns:a16="http://schemas.microsoft.com/office/drawing/2014/main" id="{992B96DD-2A0E-BC45-9979-8FE2437E8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268E2761-6E15-3B48-B532-AD17663754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3666" name="Picture 4" descr="Screen shot 2016-10-05 at 3.55.14 PM.png">
            <a:extLst>
              <a:ext uri="{FF2B5EF4-FFF2-40B4-BE49-F238E27FC236}">
                <a16:creationId xmlns:a16="http://schemas.microsoft.com/office/drawing/2014/main" id="{BCB5C7C3-B436-B64A-8C6F-C9988C57A45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7" name="Left Brace 2">
            <a:extLst>
              <a:ext uri="{FF2B5EF4-FFF2-40B4-BE49-F238E27FC236}">
                <a16:creationId xmlns:a16="http://schemas.microsoft.com/office/drawing/2014/main" id="{643C9752-5B12-1D48-B36C-F78285ED5FCC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8" name="Left Brace 6">
            <a:extLst>
              <a:ext uri="{FF2B5EF4-FFF2-40B4-BE49-F238E27FC236}">
                <a16:creationId xmlns:a16="http://schemas.microsoft.com/office/drawing/2014/main" id="{14B9A95D-F8E9-7045-AF9A-A5B61D9E2DB0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9" name="Left Brace 8">
            <a:extLst>
              <a:ext uri="{FF2B5EF4-FFF2-40B4-BE49-F238E27FC236}">
                <a16:creationId xmlns:a16="http://schemas.microsoft.com/office/drawing/2014/main" id="{5EB5FA3C-5178-0247-8008-39570D4CC173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70" name="TextBox 5">
            <a:extLst>
              <a:ext uri="{FF2B5EF4-FFF2-40B4-BE49-F238E27FC236}">
                <a16:creationId xmlns:a16="http://schemas.microsoft.com/office/drawing/2014/main" id="{6FD7666E-3138-7B47-A076-B2BD532F9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>
            <a:extLst>
              <a:ext uri="{FF2B5EF4-FFF2-40B4-BE49-F238E27FC236}">
                <a16:creationId xmlns:a16="http://schemas.microsoft.com/office/drawing/2014/main" id="{731616C8-BCDE-1143-BB6D-6A5FEC588E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4690" name="Picture 4" descr="Screen shot 2016-10-05 at 3.55.14 PM.png">
            <a:extLst>
              <a:ext uri="{FF2B5EF4-FFF2-40B4-BE49-F238E27FC236}">
                <a16:creationId xmlns:a16="http://schemas.microsoft.com/office/drawing/2014/main" id="{2ACE7651-09AE-3949-9DDB-E8EEE85C15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1" name="TextBox 3">
            <a:extLst>
              <a:ext uri="{FF2B5EF4-FFF2-40B4-BE49-F238E27FC236}">
                <a16:creationId xmlns:a16="http://schemas.microsoft.com/office/drawing/2014/main" id="{21C4080E-F480-0C44-BDA2-AA36E3FCD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1" y="2581276"/>
            <a:ext cx="64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128</a:t>
            </a:r>
          </a:p>
        </p:txBody>
      </p:sp>
      <p:sp>
        <p:nvSpPr>
          <p:cNvPr id="114692" name="TextBox 9">
            <a:extLst>
              <a:ext uri="{FF2B5EF4-FFF2-40B4-BE49-F238E27FC236}">
                <a16:creationId xmlns:a16="http://schemas.microsoft.com/office/drawing/2014/main" id="{5588B2CB-9CFA-2044-9547-235DDC4C5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4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4693" name="TextBox 10">
            <a:extLst>
              <a:ext uri="{FF2B5EF4-FFF2-40B4-BE49-F238E27FC236}">
                <a16:creationId xmlns:a16="http://schemas.microsoft.com/office/drawing/2014/main" id="{42FAB6CA-E00E-094F-9089-6E02393EF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7913" y="2590801"/>
            <a:ext cx="6461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    0</a:t>
            </a:r>
          </a:p>
        </p:txBody>
      </p:sp>
      <p:sp>
        <p:nvSpPr>
          <p:cNvPr id="114694" name="Left Brace 11">
            <a:extLst>
              <a:ext uri="{FF2B5EF4-FFF2-40B4-BE49-F238E27FC236}">
                <a16:creationId xmlns:a16="http://schemas.microsoft.com/office/drawing/2014/main" id="{DBCE494A-8F09-6546-981C-0FD2900F5E9D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4695" name="Left Brace 12">
            <a:extLst>
              <a:ext uri="{FF2B5EF4-FFF2-40B4-BE49-F238E27FC236}">
                <a16:creationId xmlns:a16="http://schemas.microsoft.com/office/drawing/2014/main" id="{942A951A-3C86-504B-88F2-0832063FDD2F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4696" name="Left Brace 13">
            <a:extLst>
              <a:ext uri="{FF2B5EF4-FFF2-40B4-BE49-F238E27FC236}">
                <a16:creationId xmlns:a16="http://schemas.microsoft.com/office/drawing/2014/main" id="{A452123F-B0DD-6B49-8135-4F5C9694D266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4697" name="TextBox 5">
            <a:extLst>
              <a:ext uri="{FF2B5EF4-FFF2-40B4-BE49-F238E27FC236}">
                <a16:creationId xmlns:a16="http://schemas.microsoft.com/office/drawing/2014/main" id="{8AE6C598-7A46-D54C-A62F-2B742E6381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9B2FA2DD-7A57-724C-B2A9-F9EF88A1BA0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Not Equal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3AECD234-7567-714C-BFAD-39B2B4B54FB6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!=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5385" name="Group 25">
            <a:extLst>
              <a:ext uri="{FF2B5EF4-FFF2-40B4-BE49-F238E27FC236}">
                <a16:creationId xmlns:a16="http://schemas.microsoft.com/office/drawing/2014/main" id="{D4FBDFB6-BFEC-014F-A1E1-0BE1CA66D454}"/>
              </a:ext>
            </a:extLst>
          </p:cNvPr>
          <p:cNvGrpSpPr>
            <a:grpSpLocks/>
          </p:cNvGrpSpPr>
          <p:nvPr/>
        </p:nvGrpSpPr>
        <p:grpSpPr bwMode="auto">
          <a:xfrm>
            <a:off x="3794125" y="4862514"/>
            <a:ext cx="3443288" cy="784225"/>
            <a:chOff x="2664532" y="4861867"/>
            <a:chExt cx="3442714" cy="785194"/>
          </a:xfrm>
        </p:grpSpPr>
        <p:sp>
          <p:nvSpPr>
            <p:cNvPr id="15386" name="Line 4">
              <a:extLst>
                <a:ext uri="{FF2B5EF4-FFF2-40B4-BE49-F238E27FC236}">
                  <a16:creationId xmlns:a16="http://schemas.microsoft.com/office/drawing/2014/main" id="{478F55C2-9637-AD48-8CB2-7DA1656131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35555" y="5176837"/>
              <a:ext cx="993507" cy="23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387" name="Group 122">
              <a:extLst>
                <a:ext uri="{FF2B5EF4-FFF2-40B4-BE49-F238E27FC236}">
                  <a16:creationId xmlns:a16="http://schemas.microsoft.com/office/drawing/2014/main" id="{F5B2877D-BBF2-E545-A28A-3BBFCC3A89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7313" y="5092700"/>
              <a:ext cx="719137" cy="501650"/>
              <a:chOff x="2526" y="1741"/>
              <a:chExt cx="453" cy="316"/>
            </a:xfrm>
          </p:grpSpPr>
          <p:sp>
            <p:nvSpPr>
              <p:cNvPr id="15393" name="Freeform 64">
                <a:extLst>
                  <a:ext uri="{FF2B5EF4-FFF2-40B4-BE49-F238E27FC236}">
                    <a16:creationId xmlns:a16="http://schemas.microsoft.com/office/drawing/2014/main" id="{35D4624E-A229-CA49-B7BA-A243DAB7D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4" name="Freeform 65">
                <a:extLst>
                  <a:ext uri="{FF2B5EF4-FFF2-40B4-BE49-F238E27FC236}">
                    <a16:creationId xmlns:a16="http://schemas.microsoft.com/office/drawing/2014/main" id="{22CCDCDF-B375-9F4C-80E9-94007D6A6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5" name="Freeform 66">
                <a:extLst>
                  <a:ext uri="{FF2B5EF4-FFF2-40B4-BE49-F238E27FC236}">
                    <a16:creationId xmlns:a16="http://schemas.microsoft.com/office/drawing/2014/main" id="{CBAEA11F-2638-AE4D-988D-A86608E3F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6" name="Freeform 67">
                <a:extLst>
                  <a:ext uri="{FF2B5EF4-FFF2-40B4-BE49-F238E27FC236}">
                    <a16:creationId xmlns:a16="http://schemas.microsoft.com/office/drawing/2014/main" id="{24D27A55-DAE7-DA42-AE0D-468A2FAD6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7" name="Freeform 68">
                <a:extLst>
                  <a:ext uri="{FF2B5EF4-FFF2-40B4-BE49-F238E27FC236}">
                    <a16:creationId xmlns:a16="http://schemas.microsoft.com/office/drawing/2014/main" id="{4808CE28-FD6F-894A-A7D0-05C11F174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8" name="Freeform 69">
                <a:extLst>
                  <a:ext uri="{FF2B5EF4-FFF2-40B4-BE49-F238E27FC236}">
                    <a16:creationId xmlns:a16="http://schemas.microsoft.com/office/drawing/2014/main" id="{D11E3E03-F8B6-2846-83A7-A860F251B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388" name="Line 90">
              <a:extLst>
                <a:ext uri="{FF2B5EF4-FFF2-40B4-BE49-F238E27FC236}">
                  <a16:creationId xmlns:a16="http://schemas.microsoft.com/office/drawing/2014/main" id="{5C9437A8-741E-3048-AE7A-1920634ABA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05336" y="5339284"/>
              <a:ext cx="1262063" cy="26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9" name="Line 93">
              <a:extLst>
                <a:ext uri="{FF2B5EF4-FFF2-40B4-BE49-F238E27FC236}">
                  <a16:creationId xmlns:a16="http://schemas.microsoft.com/office/drawing/2014/main" id="{9BBBB0EA-9C0B-634E-854A-6F473952A4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6022" y="5525347"/>
              <a:ext cx="993507" cy="23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Rectangle 97">
              <a:extLst>
                <a:ext uri="{FF2B5EF4-FFF2-40B4-BE49-F238E27FC236}">
                  <a16:creationId xmlns:a16="http://schemas.microsoft.com/office/drawing/2014/main" id="{5120851D-3ADC-204B-A99E-05711444F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532" y="4982666"/>
              <a:ext cx="176184" cy="308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solidFill>
                    <a:srgbClr val="000000"/>
                  </a:solidFill>
                  <a:latin typeface="+mj-lt"/>
                </a:rPr>
                <a:t>x</a:t>
              </a:r>
              <a:r>
                <a:rPr lang="en-US" altLang="en-US" sz="15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1" name="Rectangle 101">
              <a:extLst>
                <a:ext uri="{FF2B5EF4-FFF2-40B4-BE49-F238E27FC236}">
                  <a16:creationId xmlns:a16="http://schemas.microsoft.com/office/drawing/2014/main" id="{0F7BE80C-D3D7-D642-B634-083C3CDDF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532" y="5338705"/>
              <a:ext cx="176184" cy="308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solidFill>
                    <a:srgbClr val="000000"/>
                  </a:solidFill>
                  <a:latin typeface="+mj-lt"/>
                </a:rPr>
                <a:t>y</a:t>
              </a:r>
              <a:r>
                <a:rPr lang="en-US" altLang="en-US" sz="15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5392" name="TextBox 23">
              <a:extLst>
                <a:ext uri="{FF2B5EF4-FFF2-40B4-BE49-F238E27FC236}">
                  <a16:creationId xmlns:a16="http://schemas.microsoft.com/office/drawing/2014/main" id="{CB05AE2F-E320-5D4F-BDEC-300CA1F1A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5194" y="4861867"/>
              <a:ext cx="922052" cy="462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 != y</a:t>
              </a:r>
            </a:p>
          </p:txBody>
        </p:sp>
      </p:grp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19B77A0E-5ECA-ED4E-9FF8-2FFB08DA4C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5714" name="Picture 4" descr="Screen shot 2016-10-05 at 3.55.14 PM.png">
            <a:extLst>
              <a:ext uri="{FF2B5EF4-FFF2-40B4-BE49-F238E27FC236}">
                <a16:creationId xmlns:a16="http://schemas.microsoft.com/office/drawing/2014/main" id="{E0B80756-3B6E-4E40-97B1-1A426CF57D8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5" name="TextBox 3">
            <a:extLst>
              <a:ext uri="{FF2B5EF4-FFF2-40B4-BE49-F238E27FC236}">
                <a16:creationId xmlns:a16="http://schemas.microsoft.com/office/drawing/2014/main" id="{029BCC50-276E-D549-9DEA-F4EEAE2E8D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15716" name="TextBox 9">
            <a:extLst>
              <a:ext uri="{FF2B5EF4-FFF2-40B4-BE49-F238E27FC236}">
                <a16:creationId xmlns:a16="http://schemas.microsoft.com/office/drawing/2014/main" id="{B46FF027-6AB6-564B-AA1D-79ED83302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17" name="TextBox 11">
            <a:extLst>
              <a:ext uri="{FF2B5EF4-FFF2-40B4-BE49-F238E27FC236}">
                <a16:creationId xmlns:a16="http://schemas.microsoft.com/office/drawing/2014/main" id="{9259EC9E-A06F-E943-813F-FCB5250FF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0925" y="2590801"/>
            <a:ext cx="1030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15718" name="Left Brace 10">
            <a:extLst>
              <a:ext uri="{FF2B5EF4-FFF2-40B4-BE49-F238E27FC236}">
                <a16:creationId xmlns:a16="http://schemas.microsoft.com/office/drawing/2014/main" id="{DC42D17A-1D20-164A-8B3B-B12E2645F03F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5719" name="Left Brace 12">
            <a:extLst>
              <a:ext uri="{FF2B5EF4-FFF2-40B4-BE49-F238E27FC236}">
                <a16:creationId xmlns:a16="http://schemas.microsoft.com/office/drawing/2014/main" id="{F53372E9-B4BA-044E-9667-5ABF139B94DD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5720" name="Left Brace 13">
            <a:extLst>
              <a:ext uri="{FF2B5EF4-FFF2-40B4-BE49-F238E27FC236}">
                <a16:creationId xmlns:a16="http://schemas.microsoft.com/office/drawing/2014/main" id="{29BC9C50-68FE-7647-ADFB-DB00217F5EF7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5721" name="TextBox 5">
            <a:extLst>
              <a:ext uri="{FF2B5EF4-FFF2-40B4-BE49-F238E27FC236}">
                <a16:creationId xmlns:a16="http://schemas.microsoft.com/office/drawing/2014/main" id="{C2B60838-685D-4E4D-BB9B-B635C0EAF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3AF6C624-2070-F942-BBCE-8BDBF5C8A5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6738" name="Picture 4" descr="Screen shot 2016-10-05 at 3.55.14 PM.png">
            <a:extLst>
              <a:ext uri="{FF2B5EF4-FFF2-40B4-BE49-F238E27FC236}">
                <a16:creationId xmlns:a16="http://schemas.microsoft.com/office/drawing/2014/main" id="{116BA334-C91D-6945-8A2F-BF4C164E12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TextBox 3">
            <a:extLst>
              <a:ext uri="{FF2B5EF4-FFF2-40B4-BE49-F238E27FC236}">
                <a16:creationId xmlns:a16="http://schemas.microsoft.com/office/drawing/2014/main" id="{82648BCA-8C07-BC4C-9E3E-1CEAC5D95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16740" name="TextBox 9">
            <a:extLst>
              <a:ext uri="{FF2B5EF4-FFF2-40B4-BE49-F238E27FC236}">
                <a16:creationId xmlns:a16="http://schemas.microsoft.com/office/drawing/2014/main" id="{F758B04D-DC76-814B-8DB0-7B1438113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1" name="TextBox 11">
            <a:extLst>
              <a:ext uri="{FF2B5EF4-FFF2-40B4-BE49-F238E27FC236}">
                <a16:creationId xmlns:a16="http://schemas.microsoft.com/office/drawing/2014/main" id="{6994193C-CA88-A140-A54B-ED56FD8B1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0925" y="2590801"/>
            <a:ext cx="1030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16742" name="Left Brace 10">
            <a:extLst>
              <a:ext uri="{FF2B5EF4-FFF2-40B4-BE49-F238E27FC236}">
                <a16:creationId xmlns:a16="http://schemas.microsoft.com/office/drawing/2014/main" id="{FFA12004-22D6-CB4C-A994-0B586EAE0DDA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6743" name="Left Brace 12">
            <a:extLst>
              <a:ext uri="{FF2B5EF4-FFF2-40B4-BE49-F238E27FC236}">
                <a16:creationId xmlns:a16="http://schemas.microsoft.com/office/drawing/2014/main" id="{E3C98B5F-8C2A-FC4E-B6A2-CCF2927727CF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6744" name="Left Brace 13">
            <a:extLst>
              <a:ext uri="{FF2B5EF4-FFF2-40B4-BE49-F238E27FC236}">
                <a16:creationId xmlns:a16="http://schemas.microsoft.com/office/drawing/2014/main" id="{2824FF09-5BBA-0748-8FC6-2B0F6433DB4E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6745" name="TextBox 14">
            <a:extLst>
              <a:ext uri="{FF2B5EF4-FFF2-40B4-BE49-F238E27FC236}">
                <a16:creationId xmlns:a16="http://schemas.microsoft.com/office/drawing/2014/main" id="{8A627216-4BAD-0849-9D4A-FCCD8D1626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16746" name="TextBox 15">
            <a:extLst>
              <a:ext uri="{FF2B5EF4-FFF2-40B4-BE49-F238E27FC236}">
                <a16:creationId xmlns:a16="http://schemas.microsoft.com/office/drawing/2014/main" id="{192DCD46-3F56-B146-9BC8-6CAF1E9AE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16747" name="TextBox 16">
            <a:extLst>
              <a:ext uri="{FF2B5EF4-FFF2-40B4-BE49-F238E27FC236}">
                <a16:creationId xmlns:a16="http://schemas.microsoft.com/office/drawing/2014/main" id="{FFFEBD74-A5BB-0148-86E1-787B14F1BE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6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2.0</a:t>
            </a:r>
          </a:p>
        </p:txBody>
      </p:sp>
      <p:sp>
        <p:nvSpPr>
          <p:cNvPr id="116748" name="TextBox 5">
            <a:extLst>
              <a:ext uri="{FF2B5EF4-FFF2-40B4-BE49-F238E27FC236}">
                <a16:creationId xmlns:a16="http://schemas.microsoft.com/office/drawing/2014/main" id="{185C6E7A-E927-494C-807A-E9F17191E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itle 1">
            <a:extLst>
              <a:ext uri="{FF2B5EF4-FFF2-40B4-BE49-F238E27FC236}">
                <a16:creationId xmlns:a16="http://schemas.microsoft.com/office/drawing/2014/main" id="{0433B0DC-75D7-9E4E-B0F1-B7F44827469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7762" name="Picture 4" descr="Screen shot 2016-10-05 at 3.55.14 PM.png">
            <a:extLst>
              <a:ext uri="{FF2B5EF4-FFF2-40B4-BE49-F238E27FC236}">
                <a16:creationId xmlns:a16="http://schemas.microsoft.com/office/drawing/2014/main" id="{E5269B7C-CF60-0940-8531-BC942F5D86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3" name="Left Brace 10">
            <a:extLst>
              <a:ext uri="{FF2B5EF4-FFF2-40B4-BE49-F238E27FC236}">
                <a16:creationId xmlns:a16="http://schemas.microsoft.com/office/drawing/2014/main" id="{12F267DD-69F2-F04C-8562-564D71BDBD16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7764" name="Left Brace 12">
            <a:extLst>
              <a:ext uri="{FF2B5EF4-FFF2-40B4-BE49-F238E27FC236}">
                <a16:creationId xmlns:a16="http://schemas.microsoft.com/office/drawing/2014/main" id="{172A7964-AE2A-E94B-906B-F52D20B2CB14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7765" name="Left Brace 13">
            <a:extLst>
              <a:ext uri="{FF2B5EF4-FFF2-40B4-BE49-F238E27FC236}">
                <a16:creationId xmlns:a16="http://schemas.microsoft.com/office/drawing/2014/main" id="{A8CE6260-1F6B-9C41-A3CF-4798053E51B0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7766" name="TextBox 17">
            <a:extLst>
              <a:ext uri="{FF2B5EF4-FFF2-40B4-BE49-F238E27FC236}">
                <a16:creationId xmlns:a16="http://schemas.microsoft.com/office/drawing/2014/main" id="{EF4D152C-51C6-B74F-AA22-6E9624AE4A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989" y="2581276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67" name="TextBox 18">
            <a:extLst>
              <a:ext uri="{FF2B5EF4-FFF2-40B4-BE49-F238E27FC236}">
                <a16:creationId xmlns:a16="http://schemas.microsoft.com/office/drawing/2014/main" id="{ED08B6FC-3724-A544-94E4-44FB93BA05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9526" y="2590801"/>
            <a:ext cx="569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1.0</a:t>
            </a:r>
          </a:p>
        </p:txBody>
      </p:sp>
      <p:sp>
        <p:nvSpPr>
          <p:cNvPr id="117768" name="TextBox 19">
            <a:extLst>
              <a:ext uri="{FF2B5EF4-FFF2-40B4-BE49-F238E27FC236}">
                <a16:creationId xmlns:a16="http://schemas.microsoft.com/office/drawing/2014/main" id="{2B0A7ECB-235D-FD4A-A37E-33C789ADD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baseline="3000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17769" name="TextBox 20">
            <a:extLst>
              <a:ext uri="{FF2B5EF4-FFF2-40B4-BE49-F238E27FC236}">
                <a16:creationId xmlns:a16="http://schemas.microsoft.com/office/drawing/2014/main" id="{12E05F47-67AE-344A-9331-C948AB349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17770" name="TextBox 21">
            <a:extLst>
              <a:ext uri="{FF2B5EF4-FFF2-40B4-BE49-F238E27FC236}">
                <a16:creationId xmlns:a16="http://schemas.microsoft.com/office/drawing/2014/main" id="{A0574867-AEA7-C245-8839-4DEEEC7D0D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17771" name="TextBox 22">
            <a:extLst>
              <a:ext uri="{FF2B5EF4-FFF2-40B4-BE49-F238E27FC236}">
                <a16:creationId xmlns:a16="http://schemas.microsoft.com/office/drawing/2014/main" id="{20296664-63A2-1542-A0C0-F7FB3EB5AC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6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2.0</a:t>
            </a:r>
          </a:p>
        </p:txBody>
      </p:sp>
      <p:sp>
        <p:nvSpPr>
          <p:cNvPr id="117772" name="TextBox 5">
            <a:extLst>
              <a:ext uri="{FF2B5EF4-FFF2-40B4-BE49-F238E27FC236}">
                <a16:creationId xmlns:a16="http://schemas.microsoft.com/office/drawing/2014/main" id="{3F198BBD-E188-834E-B5E3-E0B394EF5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2" descr="Screen shot 2016-10-05 at 3.53.09 PM.png">
            <a:extLst>
              <a:ext uri="{FF2B5EF4-FFF2-40B4-BE49-F238E27FC236}">
                <a16:creationId xmlns:a16="http://schemas.microsoft.com/office/drawing/2014/main" id="{53E7BBF2-DC86-E44F-B77C-9C783E4F5C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A6996958-A10B-CE43-A79C-564CDD0AAF0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4.0</a:t>
            </a:r>
          </a:p>
        </p:txBody>
      </p:sp>
      <p:sp>
        <p:nvSpPr>
          <p:cNvPr id="119811" name="TextBox 5">
            <a:extLst>
              <a:ext uri="{FF2B5EF4-FFF2-40B4-BE49-F238E27FC236}">
                <a16:creationId xmlns:a16="http://schemas.microsoft.com/office/drawing/2014/main" id="{8B394DE5-C793-BE42-93AD-129C01FAF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2" descr="Screen shot 2016-10-05 at 3.53.09 PM.png">
            <a:extLst>
              <a:ext uri="{FF2B5EF4-FFF2-40B4-BE49-F238E27FC236}">
                <a16:creationId xmlns:a16="http://schemas.microsoft.com/office/drawing/2014/main" id="{AA2250E5-5495-8A42-A03D-0F35C0F8B21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4" name="Title 1">
            <a:extLst>
              <a:ext uri="{FF2B5EF4-FFF2-40B4-BE49-F238E27FC236}">
                <a16:creationId xmlns:a16="http://schemas.microsoft.com/office/drawing/2014/main" id="{351FC888-900C-9E45-B152-BAAE03E053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4.0</a:t>
            </a:r>
          </a:p>
        </p:txBody>
      </p:sp>
      <p:sp>
        <p:nvSpPr>
          <p:cNvPr id="120835" name="Left Brace 4">
            <a:extLst>
              <a:ext uri="{FF2B5EF4-FFF2-40B4-BE49-F238E27FC236}">
                <a16:creationId xmlns:a16="http://schemas.microsoft.com/office/drawing/2014/main" id="{75379D41-6222-5140-A622-CA6559EC35E8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0836" name="Left Brace 6">
            <a:extLst>
              <a:ext uri="{FF2B5EF4-FFF2-40B4-BE49-F238E27FC236}">
                <a16:creationId xmlns:a16="http://schemas.microsoft.com/office/drawing/2014/main" id="{E87C0733-59F4-274F-A28D-3B7942A9356F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0837" name="Left Brace 7">
            <a:extLst>
              <a:ext uri="{FF2B5EF4-FFF2-40B4-BE49-F238E27FC236}">
                <a16:creationId xmlns:a16="http://schemas.microsoft.com/office/drawing/2014/main" id="{07B68A28-B9D5-0C41-9F0B-139B0A8BB83D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0838" name="TextBox 5">
            <a:extLst>
              <a:ext uri="{FF2B5EF4-FFF2-40B4-BE49-F238E27FC236}">
                <a16:creationId xmlns:a16="http://schemas.microsoft.com/office/drawing/2014/main" id="{3A0D7FA3-0929-9C45-9504-389703600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Picture 2" descr="Screen shot 2016-10-05 at 3.53.09 PM.png">
            <a:extLst>
              <a:ext uri="{FF2B5EF4-FFF2-40B4-BE49-F238E27FC236}">
                <a16:creationId xmlns:a16="http://schemas.microsoft.com/office/drawing/2014/main" id="{2E53C62F-35F2-4F4F-A36A-98FCC0B6C9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8" name="Title 1">
            <a:extLst>
              <a:ext uri="{FF2B5EF4-FFF2-40B4-BE49-F238E27FC236}">
                <a16:creationId xmlns:a16="http://schemas.microsoft.com/office/drawing/2014/main" id="{7A513588-9131-6A48-8E84-E06DD5137A0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4.0</a:t>
            </a:r>
          </a:p>
        </p:txBody>
      </p:sp>
      <p:sp>
        <p:nvSpPr>
          <p:cNvPr id="121859" name="TextBox 6">
            <a:extLst>
              <a:ext uri="{FF2B5EF4-FFF2-40B4-BE49-F238E27FC236}">
                <a16:creationId xmlns:a16="http://schemas.microsoft.com/office/drawing/2014/main" id="{F40D74D7-1381-6242-81DE-204B20AA3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1" y="2581276"/>
            <a:ext cx="64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129</a:t>
            </a:r>
          </a:p>
        </p:txBody>
      </p:sp>
      <p:sp>
        <p:nvSpPr>
          <p:cNvPr id="121860" name="TextBox 7">
            <a:extLst>
              <a:ext uri="{FF2B5EF4-FFF2-40B4-BE49-F238E27FC236}">
                <a16:creationId xmlns:a16="http://schemas.microsoft.com/office/drawing/2014/main" id="{83670B4F-85B3-F649-AD1C-6A55360CF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4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61" name="TextBox 8">
            <a:extLst>
              <a:ext uri="{FF2B5EF4-FFF2-40B4-BE49-F238E27FC236}">
                <a16:creationId xmlns:a16="http://schemas.microsoft.com/office/drawing/2014/main" id="{04CA5625-BA7A-914C-8903-DE79C8975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7913" y="2590801"/>
            <a:ext cx="6461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    0</a:t>
            </a:r>
          </a:p>
        </p:txBody>
      </p:sp>
      <p:sp>
        <p:nvSpPr>
          <p:cNvPr id="121862" name="Left Brace 9">
            <a:extLst>
              <a:ext uri="{FF2B5EF4-FFF2-40B4-BE49-F238E27FC236}">
                <a16:creationId xmlns:a16="http://schemas.microsoft.com/office/drawing/2014/main" id="{7967D907-88D5-AA41-ADE6-EDB2E4F8ACEE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63" name="Left Brace 10">
            <a:extLst>
              <a:ext uri="{FF2B5EF4-FFF2-40B4-BE49-F238E27FC236}">
                <a16:creationId xmlns:a16="http://schemas.microsoft.com/office/drawing/2014/main" id="{A0FE97DB-DCC3-D34C-BD25-56F3BBEB16E4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64" name="Left Brace 11">
            <a:extLst>
              <a:ext uri="{FF2B5EF4-FFF2-40B4-BE49-F238E27FC236}">
                <a16:creationId xmlns:a16="http://schemas.microsoft.com/office/drawing/2014/main" id="{CE5545E9-529E-A448-933E-4C24FDBF65F4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65" name="TextBox 5">
            <a:extLst>
              <a:ext uri="{FF2B5EF4-FFF2-40B4-BE49-F238E27FC236}">
                <a16:creationId xmlns:a16="http://schemas.microsoft.com/office/drawing/2014/main" id="{9787E2CA-0D98-A849-85C0-4510A180EE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2" descr="Screen shot 2016-10-05 at 3.53.09 PM.png">
            <a:extLst>
              <a:ext uri="{FF2B5EF4-FFF2-40B4-BE49-F238E27FC236}">
                <a16:creationId xmlns:a16="http://schemas.microsoft.com/office/drawing/2014/main" id="{562BDC13-CED5-EA4C-ACE3-25E541DD700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2" name="Title 1">
            <a:extLst>
              <a:ext uri="{FF2B5EF4-FFF2-40B4-BE49-F238E27FC236}">
                <a16:creationId xmlns:a16="http://schemas.microsoft.com/office/drawing/2014/main" id="{23BB38C1-3C65-B644-855A-21D1F4BF76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4.0</a:t>
            </a:r>
          </a:p>
        </p:txBody>
      </p:sp>
      <p:sp>
        <p:nvSpPr>
          <p:cNvPr id="122883" name="TextBox 4">
            <a:extLst>
              <a:ext uri="{FF2B5EF4-FFF2-40B4-BE49-F238E27FC236}">
                <a16:creationId xmlns:a16="http://schemas.microsoft.com/office/drawing/2014/main" id="{99943B34-B02C-4344-A348-E7DAD10B3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129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22884" name="TextBox 6">
            <a:extLst>
              <a:ext uri="{FF2B5EF4-FFF2-40B4-BE49-F238E27FC236}">
                <a16:creationId xmlns:a16="http://schemas.microsoft.com/office/drawing/2014/main" id="{DC9902E1-7C21-4944-8038-A24D1A80D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85" name="TextBox 7">
            <a:extLst>
              <a:ext uri="{FF2B5EF4-FFF2-40B4-BE49-F238E27FC236}">
                <a16:creationId xmlns:a16="http://schemas.microsoft.com/office/drawing/2014/main" id="{1231DD12-A4B5-3640-BB58-8FE9D1CCB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0925" y="2590801"/>
            <a:ext cx="1030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22886" name="Left Brace 8">
            <a:extLst>
              <a:ext uri="{FF2B5EF4-FFF2-40B4-BE49-F238E27FC236}">
                <a16:creationId xmlns:a16="http://schemas.microsoft.com/office/drawing/2014/main" id="{63C55C41-097B-8C48-BFB3-C090CFF109A1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7" name="Left Brace 9">
            <a:extLst>
              <a:ext uri="{FF2B5EF4-FFF2-40B4-BE49-F238E27FC236}">
                <a16:creationId xmlns:a16="http://schemas.microsoft.com/office/drawing/2014/main" id="{3467A2AD-2802-3E43-8A00-AC4AAB46AC87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8" name="Left Brace 10">
            <a:extLst>
              <a:ext uri="{FF2B5EF4-FFF2-40B4-BE49-F238E27FC236}">
                <a16:creationId xmlns:a16="http://schemas.microsoft.com/office/drawing/2014/main" id="{DBC421DF-D575-6341-B2CB-07FF5E5A4EE3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9" name="TextBox 11">
            <a:extLst>
              <a:ext uri="{FF2B5EF4-FFF2-40B4-BE49-F238E27FC236}">
                <a16:creationId xmlns:a16="http://schemas.microsoft.com/office/drawing/2014/main" id="{2CACD7AD-ACEC-BC4E-8DF3-E7637568C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22890" name="TextBox 12">
            <a:extLst>
              <a:ext uri="{FF2B5EF4-FFF2-40B4-BE49-F238E27FC236}">
                <a16:creationId xmlns:a16="http://schemas.microsoft.com/office/drawing/2014/main" id="{F814DD03-AB3D-924C-8211-D7CDC6A10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22891" name="TextBox 13">
            <a:extLst>
              <a:ext uri="{FF2B5EF4-FFF2-40B4-BE49-F238E27FC236}">
                <a16:creationId xmlns:a16="http://schemas.microsoft.com/office/drawing/2014/main" id="{A1568A00-001D-9843-BEFC-AAFCDD560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4.0</a:t>
            </a:r>
          </a:p>
        </p:txBody>
      </p:sp>
      <p:sp>
        <p:nvSpPr>
          <p:cNvPr id="122892" name="TextBox 5">
            <a:extLst>
              <a:ext uri="{FF2B5EF4-FFF2-40B4-BE49-F238E27FC236}">
                <a16:creationId xmlns:a16="http://schemas.microsoft.com/office/drawing/2014/main" id="{DD8CBF3D-356C-594A-949E-C5B29BFBE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Picture 2" descr="Screen shot 2016-10-05 at 3.53.09 PM.png">
            <a:extLst>
              <a:ext uri="{FF2B5EF4-FFF2-40B4-BE49-F238E27FC236}">
                <a16:creationId xmlns:a16="http://schemas.microsoft.com/office/drawing/2014/main" id="{1E8E8D58-8DA5-4942-941D-EC5BB0FC9BB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06" name="Title 1">
            <a:extLst>
              <a:ext uri="{FF2B5EF4-FFF2-40B4-BE49-F238E27FC236}">
                <a16:creationId xmlns:a16="http://schemas.microsoft.com/office/drawing/2014/main" id="{B9793069-9AC5-354F-9E7E-2AFA1C5090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4.0</a:t>
            </a:r>
          </a:p>
        </p:txBody>
      </p:sp>
      <p:sp>
        <p:nvSpPr>
          <p:cNvPr id="123907" name="Left Brace 4">
            <a:extLst>
              <a:ext uri="{FF2B5EF4-FFF2-40B4-BE49-F238E27FC236}">
                <a16:creationId xmlns:a16="http://schemas.microsoft.com/office/drawing/2014/main" id="{113C8F57-84D9-BE43-8E3A-38C175974EC0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08" name="Left Brace 6">
            <a:extLst>
              <a:ext uri="{FF2B5EF4-FFF2-40B4-BE49-F238E27FC236}">
                <a16:creationId xmlns:a16="http://schemas.microsoft.com/office/drawing/2014/main" id="{161092C5-4636-6047-80CE-3C6306FC7D33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09" name="Left Brace 7">
            <a:extLst>
              <a:ext uri="{FF2B5EF4-FFF2-40B4-BE49-F238E27FC236}">
                <a16:creationId xmlns:a16="http://schemas.microsoft.com/office/drawing/2014/main" id="{63AB6D85-30DD-A845-BD22-2C763F5C856D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10" name="TextBox 8">
            <a:extLst>
              <a:ext uri="{FF2B5EF4-FFF2-40B4-BE49-F238E27FC236}">
                <a16:creationId xmlns:a16="http://schemas.microsoft.com/office/drawing/2014/main" id="{AD3239AA-FECD-E84D-B130-BE5BB6613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989" y="2581276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3911" name="TextBox 9">
            <a:extLst>
              <a:ext uri="{FF2B5EF4-FFF2-40B4-BE49-F238E27FC236}">
                <a16:creationId xmlns:a16="http://schemas.microsoft.com/office/drawing/2014/main" id="{733E76FE-BB66-F84E-AB82-EFD4DD6FD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9526" y="2590801"/>
            <a:ext cx="569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1.0</a:t>
            </a:r>
          </a:p>
        </p:txBody>
      </p:sp>
      <p:sp>
        <p:nvSpPr>
          <p:cNvPr id="123912" name="TextBox 10">
            <a:extLst>
              <a:ext uri="{FF2B5EF4-FFF2-40B4-BE49-F238E27FC236}">
                <a16:creationId xmlns:a16="http://schemas.microsoft.com/office/drawing/2014/main" id="{9CAC6C9A-6540-354F-9DD0-AB07ED4FE6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baseline="3000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23913" name="TextBox 11">
            <a:extLst>
              <a:ext uri="{FF2B5EF4-FFF2-40B4-BE49-F238E27FC236}">
                <a16:creationId xmlns:a16="http://schemas.microsoft.com/office/drawing/2014/main" id="{DD9AB89A-CFBD-B446-81FF-430AF7481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23914" name="TextBox 12">
            <a:extLst>
              <a:ext uri="{FF2B5EF4-FFF2-40B4-BE49-F238E27FC236}">
                <a16:creationId xmlns:a16="http://schemas.microsoft.com/office/drawing/2014/main" id="{4250A61F-FF76-AF4C-B868-DA3C3486E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23915" name="TextBox 13">
            <a:extLst>
              <a:ext uri="{FF2B5EF4-FFF2-40B4-BE49-F238E27FC236}">
                <a16:creationId xmlns:a16="http://schemas.microsoft.com/office/drawing/2014/main" id="{7C441352-DD31-1B4C-9DA7-4F1DEBBD30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4.0</a:t>
            </a:r>
          </a:p>
        </p:txBody>
      </p:sp>
      <p:sp>
        <p:nvSpPr>
          <p:cNvPr id="123916" name="TextBox 5">
            <a:extLst>
              <a:ext uri="{FF2B5EF4-FFF2-40B4-BE49-F238E27FC236}">
                <a16:creationId xmlns:a16="http://schemas.microsoft.com/office/drawing/2014/main" id="{DF40C0AB-BC61-3844-A5C4-A155AFD8D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20019</TotalTime>
  <Words>6757</Words>
  <Application>Microsoft Macintosh PowerPoint</Application>
  <PresentationFormat>Custom</PresentationFormat>
  <Paragraphs>2917</Paragraphs>
  <Slides>160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160</vt:i4>
      </vt:variant>
    </vt:vector>
  </HeadingPairs>
  <TitlesOfParts>
    <vt:vector size="170" baseType="lpstr">
      <vt:lpstr>MS PGothic</vt:lpstr>
      <vt:lpstr>Arial</vt:lpstr>
      <vt:lpstr>Courier</vt:lpstr>
      <vt:lpstr>Courier New</vt:lpstr>
      <vt:lpstr>Helvetica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More Details on Comparison Circuits</vt:lpstr>
      <vt:lpstr>Comparison of 1-bit numbers</vt:lpstr>
      <vt:lpstr>Equal</vt:lpstr>
      <vt:lpstr>Equal</vt:lpstr>
      <vt:lpstr>Not Equal</vt:lpstr>
      <vt:lpstr>Not Equal</vt:lpstr>
      <vt:lpstr>Less</vt:lpstr>
      <vt:lpstr>Less or Equal</vt:lpstr>
      <vt:lpstr>Less or Equal</vt:lpstr>
      <vt:lpstr>Greater</vt:lpstr>
      <vt:lpstr>Greater or Equal</vt:lpstr>
      <vt:lpstr>Greater or Equal</vt:lpstr>
      <vt:lpstr>Some Interesting Dualities</vt:lpstr>
      <vt:lpstr>Equal</vt:lpstr>
      <vt:lpstr>Greater</vt:lpstr>
      <vt:lpstr>Greater or Equal</vt:lpstr>
      <vt:lpstr>Some Interesting Dualities</vt:lpstr>
      <vt:lpstr>Example:  The i281 CPU architecture</vt:lpstr>
      <vt:lpstr>Comparison of n-bit signed numbers  (stored in 2’s complement representation)</vt:lpstr>
      <vt:lpstr>Comparison of n-bit signed numbers  (stored in 2’s complement representation)</vt:lpstr>
      <vt:lpstr>Abbreviations for the Flags</vt:lpstr>
      <vt:lpstr>PowerPoint Presentation</vt:lpstr>
      <vt:lpstr>PowerPoint Presentation</vt:lpstr>
      <vt:lpstr>PowerPoint Presentation</vt:lpstr>
      <vt:lpstr>PowerPoint Presentation</vt:lpstr>
      <vt:lpstr>This ALU Can Perform 4 Operations</vt:lpstr>
      <vt:lpstr>This ALU Can Perform 4 Operations</vt:lpstr>
      <vt:lpstr>This ALU Can Perform 4 Operations</vt:lpstr>
      <vt:lpstr>PowerPoint Presentation</vt:lpstr>
      <vt:lpstr>The ALU</vt:lpstr>
      <vt:lpstr>The Adder / Subtractor</vt:lpstr>
      <vt:lpstr>The Adder / Subtractor</vt:lpstr>
      <vt:lpstr>The Adder / Subtractor</vt:lpstr>
      <vt:lpstr>The Adder / Subtractor</vt:lpstr>
      <vt:lpstr>The ALU Flag Calculator</vt:lpstr>
      <vt:lpstr>The ALU Flag Calculator</vt:lpstr>
      <vt:lpstr>Abbreviations for the Flags</vt:lpstr>
      <vt:lpstr>Abbreviations for the Flags</vt:lpstr>
      <vt:lpstr>Comparison of Signed Numbers</vt:lpstr>
      <vt:lpstr>Comparison of Signed Numbers</vt:lpstr>
      <vt:lpstr>These 7 Instructions Update the Flags</vt:lpstr>
      <vt:lpstr>PowerPoint Presentation</vt:lpstr>
      <vt:lpstr>These 7 Instructions Use the Flags</vt:lpstr>
      <vt:lpstr>PowerPoint Presentation</vt:lpstr>
      <vt:lpstr>PowerPoint Presentation</vt:lpstr>
      <vt:lpstr>Comparison of Signed Numbers</vt:lpstr>
      <vt:lpstr>Comparison of Signed Numbers</vt:lpstr>
      <vt:lpstr>Comparison of Signed Numbers</vt:lpstr>
      <vt:lpstr>Comparison examples with 4-bit signed numbers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Comparison of Unsigned Numbers</vt:lpstr>
      <vt:lpstr>Comparison of Unsigned Numbers</vt:lpstr>
      <vt:lpstr>PowerPoint Presentation</vt:lpstr>
      <vt:lpstr>PowerPoint Presentation</vt:lpstr>
      <vt:lpstr>PowerPoint Presentation</vt:lpstr>
      <vt:lpstr>Comparison of Unsigned Numbers</vt:lpstr>
      <vt:lpstr>Comparison of Unsigned Numbers</vt:lpstr>
      <vt:lpstr>Comparison of Unsigned Numbers</vt:lpstr>
      <vt:lpstr>Comparison of Unsigned Numbers</vt:lpstr>
      <vt:lpstr>Comparison of Unsigned Numbers</vt:lpstr>
      <vt:lpstr>Floating Point Numbers</vt:lpstr>
      <vt:lpstr>The story with floats is more complicated IEEE 754-1985 Standard</vt:lpstr>
      <vt:lpstr>PowerPoint Presentation</vt:lpstr>
      <vt:lpstr>PowerPoint Presentation</vt:lpstr>
      <vt:lpstr>On-line IEEE 754 Converter </vt:lpstr>
      <vt:lpstr>Representing 2.0</vt:lpstr>
      <vt:lpstr>Representing 2.0</vt:lpstr>
      <vt:lpstr>Representing 2.0</vt:lpstr>
      <vt:lpstr>Representing 2.0</vt:lpstr>
      <vt:lpstr>Representing 2.0</vt:lpstr>
      <vt:lpstr>Representing 2.0</vt:lpstr>
      <vt:lpstr>PowerPoint Presentation</vt:lpstr>
      <vt:lpstr>Representing 4.0</vt:lpstr>
      <vt:lpstr>Representing 4.0</vt:lpstr>
      <vt:lpstr>Representing 4.0</vt:lpstr>
      <vt:lpstr>Representing 4.0</vt:lpstr>
      <vt:lpstr>Representing 4.0</vt:lpstr>
      <vt:lpstr>PowerPoint Presentation</vt:lpstr>
      <vt:lpstr>Representing 8.0</vt:lpstr>
      <vt:lpstr>Representing 16.0</vt:lpstr>
      <vt:lpstr>Representing -16.0</vt:lpstr>
      <vt:lpstr>Representing 1.0</vt:lpstr>
      <vt:lpstr>Representing 3.0</vt:lpstr>
      <vt:lpstr>Representing 3.0</vt:lpstr>
      <vt:lpstr>Representing 3.0</vt:lpstr>
      <vt:lpstr>Representing 3.0</vt:lpstr>
      <vt:lpstr>Representing 3.0</vt:lpstr>
      <vt:lpstr>Representing 3.0</vt:lpstr>
      <vt:lpstr>Representing 3.0</vt:lpstr>
      <vt:lpstr>Representing 3.0</vt:lpstr>
      <vt:lpstr>PowerPoint Presentation</vt:lpstr>
      <vt:lpstr>Representing 3.5</vt:lpstr>
      <vt:lpstr>Representing 3.5</vt:lpstr>
      <vt:lpstr>Representing 3.5</vt:lpstr>
      <vt:lpstr>Representing 3.5</vt:lpstr>
      <vt:lpstr>Representing 3.5</vt:lpstr>
      <vt:lpstr>Representing 3.5</vt:lpstr>
      <vt:lpstr>Representing 3.5</vt:lpstr>
      <vt:lpstr>Representing 3.5</vt:lpstr>
      <vt:lpstr>PowerPoint Presentation</vt:lpstr>
      <vt:lpstr>Representing 5.0</vt:lpstr>
      <vt:lpstr>Representing 6.0</vt:lpstr>
      <vt:lpstr>Representing -7.0</vt:lpstr>
      <vt:lpstr>Representing 0.8</vt:lpstr>
      <vt:lpstr>Representing 0.8</vt:lpstr>
      <vt:lpstr>Representing 0.0</vt:lpstr>
      <vt:lpstr>Representing -0.0</vt:lpstr>
      <vt:lpstr>Representing +Infinity</vt:lpstr>
      <vt:lpstr>Representing -Infinity</vt:lpstr>
      <vt:lpstr>Representing NaN</vt:lpstr>
      <vt:lpstr>Representing NaN</vt:lpstr>
      <vt:lpstr>Representing NaN</vt:lpstr>
      <vt:lpstr>PowerPoint Presentation</vt:lpstr>
      <vt:lpstr>PowerPoint Presentation</vt:lpstr>
      <vt:lpstr>Sample Midterm2 Problem</vt:lpstr>
      <vt:lpstr>Sample Midterm2 Problem</vt:lpstr>
      <vt:lpstr>Sample Midterm2 Problem</vt:lpstr>
      <vt:lpstr>Sample Midterm2 Problem</vt:lpstr>
      <vt:lpstr>Some Issues When  Storing Double Numbers</vt:lpstr>
      <vt:lpstr>Memory Analogy</vt:lpstr>
      <vt:lpstr>Memory Analogy (32 bit architecture)</vt:lpstr>
      <vt:lpstr>Memory Analogy (32 bit architecture)</vt:lpstr>
      <vt:lpstr>Storing a Double</vt:lpstr>
      <vt:lpstr>Storing 3.14</vt:lpstr>
      <vt:lpstr>Storing 3.14</vt:lpstr>
      <vt:lpstr>Storing 3.14</vt:lpstr>
      <vt:lpstr>Storing 3.14 on a Little-Endian Machine (these are the actual bits that are stored) </vt:lpstr>
      <vt:lpstr>They are stored in binary (the hexadecimals are just for visualization)</vt:lpstr>
      <vt:lpstr>Big-Endian</vt:lpstr>
      <vt:lpstr>Little Endian</vt:lpstr>
      <vt:lpstr>Big-Endian/Little-Endian analogy</vt:lpstr>
      <vt:lpstr>Big-Endian/Little-Endian analogy</vt:lpstr>
      <vt:lpstr>Big-Endian/Little-Endian analogy</vt:lpstr>
      <vt:lpstr>What would be printed? (don’t try this at home)</vt:lpstr>
      <vt:lpstr>What would be printed? (don’t try this at home)</vt:lpstr>
      <vt:lpstr>What would be printed? (don’t try this at home)</vt:lpstr>
      <vt:lpstr>What would be printed? (an even more advanced example)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553</cp:revision>
  <cp:lastPrinted>2022-10-06T03:26:37Z</cp:lastPrinted>
  <dcterms:created xsi:type="dcterms:W3CDTF">2003-05-23T15:49:24Z</dcterms:created>
  <dcterms:modified xsi:type="dcterms:W3CDTF">2024-10-05T02:27:40Z</dcterms:modified>
</cp:coreProperties>
</file>