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660" r:id="rId2"/>
  </p:sldMasterIdLst>
  <p:notesMasterIdLst>
    <p:notesMasterId r:id="rId147"/>
  </p:notesMasterIdLst>
  <p:handoutMasterIdLst>
    <p:handoutMasterId r:id="rId148"/>
  </p:handoutMasterIdLst>
  <p:sldIdLst>
    <p:sldId id="1017" r:id="rId3"/>
    <p:sldId id="1018" r:id="rId4"/>
    <p:sldId id="1232" r:id="rId5"/>
    <p:sldId id="1592" r:id="rId6"/>
    <p:sldId id="1293" r:id="rId7"/>
    <p:sldId id="1449" r:id="rId8"/>
    <p:sldId id="1459" r:id="rId9"/>
    <p:sldId id="1456" r:id="rId10"/>
    <p:sldId id="1332" r:id="rId11"/>
    <p:sldId id="1333" r:id="rId12"/>
    <p:sldId id="1365" r:id="rId13"/>
    <p:sldId id="1334" r:id="rId14"/>
    <p:sldId id="1335" r:id="rId15"/>
    <p:sldId id="1336" r:id="rId16"/>
    <p:sldId id="1337" r:id="rId17"/>
    <p:sldId id="1338" r:id="rId18"/>
    <p:sldId id="1339" r:id="rId19"/>
    <p:sldId id="1340" r:id="rId20"/>
    <p:sldId id="1395" r:id="rId21"/>
    <p:sldId id="1396" r:id="rId22"/>
    <p:sldId id="1397" r:id="rId23"/>
    <p:sldId id="1398" r:id="rId24"/>
    <p:sldId id="1399" r:id="rId25"/>
    <p:sldId id="1346" r:id="rId26"/>
    <p:sldId id="1347" r:id="rId27"/>
    <p:sldId id="1348" r:id="rId28"/>
    <p:sldId id="1349" r:id="rId29"/>
    <p:sldId id="1350" r:id="rId30"/>
    <p:sldId id="1351" r:id="rId31"/>
    <p:sldId id="1352" r:id="rId32"/>
    <p:sldId id="1353" r:id="rId33"/>
    <p:sldId id="1354" r:id="rId34"/>
    <p:sldId id="1355" r:id="rId35"/>
    <p:sldId id="1356" r:id="rId36"/>
    <p:sldId id="1400" r:id="rId37"/>
    <p:sldId id="1401" r:id="rId38"/>
    <p:sldId id="1402" r:id="rId39"/>
    <p:sldId id="1357" r:id="rId40"/>
    <p:sldId id="1403" r:id="rId41"/>
    <p:sldId id="1404" r:id="rId42"/>
    <p:sldId id="1405" r:id="rId43"/>
    <p:sldId id="1406" r:id="rId44"/>
    <p:sldId id="1359" r:id="rId45"/>
    <p:sldId id="1360" r:id="rId46"/>
    <p:sldId id="1361" r:id="rId47"/>
    <p:sldId id="1362" r:id="rId48"/>
    <p:sldId id="1510" r:id="rId49"/>
    <p:sldId id="1509" r:id="rId50"/>
    <p:sldId id="1511" r:id="rId51"/>
    <p:sldId id="1512" r:id="rId52"/>
    <p:sldId id="1496" r:id="rId53"/>
    <p:sldId id="1508" r:id="rId54"/>
    <p:sldId id="1407" r:id="rId55"/>
    <p:sldId id="1408" r:id="rId56"/>
    <p:sldId id="1595" r:id="rId57"/>
    <p:sldId id="1596" r:id="rId58"/>
    <p:sldId id="1513" r:id="rId59"/>
    <p:sldId id="1515" r:id="rId60"/>
    <p:sldId id="1588" r:id="rId61"/>
    <p:sldId id="1589" r:id="rId62"/>
    <p:sldId id="1516" r:id="rId63"/>
    <p:sldId id="1593" r:id="rId64"/>
    <p:sldId id="1315" r:id="rId65"/>
    <p:sldId id="1316" r:id="rId66"/>
    <p:sldId id="1317" r:id="rId67"/>
    <p:sldId id="1295" r:id="rId68"/>
    <p:sldId id="1297" r:id="rId69"/>
    <p:sldId id="1594" r:id="rId70"/>
    <p:sldId id="1296" r:id="rId71"/>
    <p:sldId id="1298" r:id="rId72"/>
    <p:sldId id="1299" r:id="rId73"/>
    <p:sldId id="1300" r:id="rId74"/>
    <p:sldId id="1301" r:id="rId75"/>
    <p:sldId id="1318" r:id="rId76"/>
    <p:sldId id="1319" r:id="rId77"/>
    <p:sldId id="1583" r:id="rId78"/>
    <p:sldId id="1303" r:id="rId79"/>
    <p:sldId id="1304" r:id="rId80"/>
    <p:sldId id="1387" r:id="rId81"/>
    <p:sldId id="1386" r:id="rId82"/>
    <p:sldId id="1385" r:id="rId83"/>
    <p:sldId id="1597" r:id="rId84"/>
    <p:sldId id="1584" r:id="rId85"/>
    <p:sldId id="1585" r:id="rId86"/>
    <p:sldId id="1586" r:id="rId87"/>
    <p:sldId id="1591" r:id="rId88"/>
    <p:sldId id="1314" r:id="rId89"/>
    <p:sldId id="1389" r:id="rId90"/>
    <p:sldId id="1310" r:id="rId91"/>
    <p:sldId id="1390" r:id="rId92"/>
    <p:sldId id="1388" r:id="rId93"/>
    <p:sldId id="1470" r:id="rId94"/>
    <p:sldId id="1471" r:id="rId95"/>
    <p:sldId id="1472" r:id="rId96"/>
    <p:sldId id="1473" r:id="rId97"/>
    <p:sldId id="1474" r:id="rId98"/>
    <p:sldId id="1442" r:id="rId99"/>
    <p:sldId id="1563" r:id="rId100"/>
    <p:sldId id="1598" r:id="rId101"/>
    <p:sldId id="1564" r:id="rId102"/>
    <p:sldId id="1565" r:id="rId103"/>
    <p:sldId id="1566" r:id="rId104"/>
    <p:sldId id="1600" r:id="rId105"/>
    <p:sldId id="1599" r:id="rId106"/>
    <p:sldId id="1568" r:id="rId107"/>
    <p:sldId id="1178" r:id="rId108"/>
    <p:sldId id="1368" r:id="rId109"/>
    <p:sldId id="1366" r:id="rId110"/>
    <p:sldId id="1372" r:id="rId111"/>
    <p:sldId id="1370" r:id="rId112"/>
    <p:sldId id="1367" r:id="rId113"/>
    <p:sldId id="1373" r:id="rId114"/>
    <p:sldId id="1371" r:id="rId115"/>
    <p:sldId id="1369" r:id="rId116"/>
    <p:sldId id="1374" r:id="rId117"/>
    <p:sldId id="1289" r:id="rId118"/>
    <p:sldId id="1375" r:id="rId119"/>
    <p:sldId id="1376" r:id="rId120"/>
    <p:sldId id="1377" r:id="rId121"/>
    <p:sldId id="1378" r:id="rId122"/>
    <p:sldId id="1379" r:id="rId123"/>
    <p:sldId id="1290" r:id="rId124"/>
    <p:sldId id="1291" r:id="rId125"/>
    <p:sldId id="1380" r:id="rId126"/>
    <p:sldId id="1381" r:id="rId127"/>
    <p:sldId id="1384" r:id="rId128"/>
    <p:sldId id="1383" r:id="rId129"/>
    <p:sldId id="1382" r:id="rId130"/>
    <p:sldId id="1569" r:id="rId131"/>
    <p:sldId id="1125" r:id="rId132"/>
    <p:sldId id="1570" r:id="rId133"/>
    <p:sldId id="1571" r:id="rId134"/>
    <p:sldId id="1573" r:id="rId135"/>
    <p:sldId id="1575" r:id="rId136"/>
    <p:sldId id="1576" r:id="rId137"/>
    <p:sldId id="1577" r:id="rId138"/>
    <p:sldId id="1582" r:id="rId139"/>
    <p:sldId id="1578" r:id="rId140"/>
    <p:sldId id="1579" r:id="rId141"/>
    <p:sldId id="1580" r:id="rId142"/>
    <p:sldId id="1581" r:id="rId143"/>
    <p:sldId id="1590" r:id="rId144"/>
    <p:sldId id="1307" r:id="rId145"/>
    <p:sldId id="1308" r:id="rId146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292"/>
    <p:restoredTop sz="94694"/>
  </p:normalViewPr>
  <p:slideViewPr>
    <p:cSldViewPr>
      <p:cViewPr varScale="1">
        <p:scale>
          <a:sx n="121" d="100"/>
          <a:sy n="121" d="100"/>
        </p:scale>
        <p:origin x="135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1995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presProps" Target="presProps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viewProps" Target="viewProps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theme" Target="theme/theme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B4E9204F-C3E7-6F4E-90C5-BB289129DA5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186BE07B-54EF-DC4C-8326-AC986E3B4B78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D50266C3-1B71-5E4F-847F-A9412802CF28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D26E0AB6-26CF-6A44-8AD7-B67C12B27F79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DC9AADD2-035B-8F49-9812-9F4EC724FE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32D5D6B7-AAB5-6C40-9FC8-8AE74931565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6F530B36-43FD-BF43-A625-AFD28481EC1A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5CC66422-6084-1249-804C-3D362482F45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50B7A32B-4233-CF42-BF42-EFF46EC36AB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AE5F67B0-A414-F946-9EDD-F59F8F448020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F96FBB4E-7FD3-3D4E-A80D-C09E90FE38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7BEA415C-8ADA-264D-BF37-A734FBC4EC5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663887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352740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2687569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25773782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7863144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18193784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42175367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5423288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08548751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0686336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4197591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02506788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62383900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6593220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5957326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822568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39847103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71044206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066068713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6482891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76774678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5116067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C9F3CBC-143D-9E47-BC34-9785DAE99B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F453B18-9B33-474A-85BA-B2FCB4A11B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33F687E5-5AA2-A24C-8F8A-EDE7E0D0F8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561DCF3C-1F45-D741-94E1-D3AAFEF93F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03B173AF-CC5F-1241-81B2-74EDC81B6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BDECC39C-0553-E54A-AE1B-D2752DD45E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C60A8806-3D34-D040-B153-CB4EB1554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3AA02210-2B4B-E44E-8F83-4803965B5DD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Circuit</a:t>
            </a:r>
          </a:p>
        </p:txBody>
      </p:sp>
      <p:sp>
        <p:nvSpPr>
          <p:cNvPr id="14338" name="TextBox 125">
            <a:extLst>
              <a:ext uri="{FF2B5EF4-FFF2-40B4-BE49-F238E27FC236}">
                <a16:creationId xmlns:a16="http://schemas.microsoft.com/office/drawing/2014/main" id="{44124292-1045-F34C-85F0-BEEB5F0D8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265B46-C06B-2643-9069-2DAFC121157B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4342" name="Picture 2" descr="Screen shot 2013-10-02 at 3.27.17 PM.png">
              <a:extLst>
                <a:ext uri="{FF2B5EF4-FFF2-40B4-BE49-F238E27FC236}">
                  <a16:creationId xmlns:a16="http://schemas.microsoft.com/office/drawing/2014/main" id="{996D8855-26D0-D64B-B947-3E772CB7C84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43" name="Picture 5" descr="Screen shot 2013-10-02 at 3.41.08 PM.png">
              <a:extLst>
                <a:ext uri="{FF2B5EF4-FFF2-40B4-BE49-F238E27FC236}">
                  <a16:creationId xmlns:a16="http://schemas.microsoft.com/office/drawing/2014/main" id="{94F7F6C2-5939-C541-8E17-7A50D6E1105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44" name="Picture 7" descr="Screen shot 2013-10-02 at 3.41.14 PM.png">
              <a:extLst>
                <a:ext uri="{FF2B5EF4-FFF2-40B4-BE49-F238E27FC236}">
                  <a16:creationId xmlns:a16="http://schemas.microsoft.com/office/drawing/2014/main" id="{FA4FB1BC-C3C0-E74F-876E-4B1ADBA2AD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340" name="TextBox 1">
            <a:extLst>
              <a:ext uri="{FF2B5EF4-FFF2-40B4-BE49-F238E27FC236}">
                <a16:creationId xmlns:a16="http://schemas.microsoft.com/office/drawing/2014/main" id="{53D79E61-2EC2-914F-AE9A-500D11023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5951538"/>
            <a:ext cx="3906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Let's take a closer look at this.</a:t>
            </a:r>
          </a:p>
        </p:txBody>
      </p:sp>
      <p:sp>
        <p:nvSpPr>
          <p:cNvPr id="14341" name="Oval 113">
            <a:extLst>
              <a:ext uri="{FF2B5EF4-FFF2-40B4-BE49-F238E27FC236}">
                <a16:creationId xmlns:a16="http://schemas.microsoft.com/office/drawing/2014/main" id="{BF292E71-4EE8-1B4F-B048-BAB77A044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8713" y="2852738"/>
            <a:ext cx="8831262" cy="3897312"/>
          </a:xfrm>
          <a:prstGeom prst="ellips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2">
            <a:extLst>
              <a:ext uri="{FF2B5EF4-FFF2-40B4-BE49-F238E27FC236}">
                <a16:creationId xmlns:a16="http://schemas.microsoft.com/office/drawing/2014/main" id="{20F0F327-C3E0-DE49-BA98-01AFA0EF98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8" name="Title 1">
            <a:extLst>
              <a:ext uri="{FF2B5EF4-FFF2-40B4-BE49-F238E27FC236}">
                <a16:creationId xmlns:a16="http://schemas.microsoft.com/office/drawing/2014/main" id="{50AC6EF9-CE19-8F4C-B7FD-34F4D78D85E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06499" name="TextBox 16">
            <a:extLst>
              <a:ext uri="{FF2B5EF4-FFF2-40B4-BE49-F238E27FC236}">
                <a16:creationId xmlns:a16="http://schemas.microsoft.com/office/drawing/2014/main" id="{3F234545-B193-9647-96E1-C7918EDF6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00" name="TextBox 16">
            <a:extLst>
              <a:ext uri="{FF2B5EF4-FFF2-40B4-BE49-F238E27FC236}">
                <a16:creationId xmlns:a16="http://schemas.microsoft.com/office/drawing/2014/main" id="{2E2B7BDB-6696-B449-A434-052A209AC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6501" name="TextBox 16">
            <a:extLst>
              <a:ext uri="{FF2B5EF4-FFF2-40B4-BE49-F238E27FC236}">
                <a16:creationId xmlns:a16="http://schemas.microsoft.com/office/drawing/2014/main" id="{0EFEF9B3-BED8-5746-92BE-57BD1245E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02" name="TextBox 16">
            <a:extLst>
              <a:ext uri="{FF2B5EF4-FFF2-40B4-BE49-F238E27FC236}">
                <a16:creationId xmlns:a16="http://schemas.microsoft.com/office/drawing/2014/main" id="{B2FF9DC4-61CD-5B46-A630-CEB364696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6503" name="TextBox 16">
            <a:extLst>
              <a:ext uri="{FF2B5EF4-FFF2-40B4-BE49-F238E27FC236}">
                <a16:creationId xmlns:a16="http://schemas.microsoft.com/office/drawing/2014/main" id="{12A1A7AF-D509-D34E-9571-5603EC5D1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04" name="TextBox 16">
            <a:extLst>
              <a:ext uri="{FF2B5EF4-FFF2-40B4-BE49-F238E27FC236}">
                <a16:creationId xmlns:a16="http://schemas.microsoft.com/office/drawing/2014/main" id="{9EEDA081-8A04-C649-BB43-8B1C696ED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6505" name="TextBox 16">
            <a:extLst>
              <a:ext uri="{FF2B5EF4-FFF2-40B4-BE49-F238E27FC236}">
                <a16:creationId xmlns:a16="http://schemas.microsoft.com/office/drawing/2014/main" id="{3F5BC9E2-51E3-AB45-B7AE-17CD88028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06" name="TextBox 16">
            <a:extLst>
              <a:ext uri="{FF2B5EF4-FFF2-40B4-BE49-F238E27FC236}">
                <a16:creationId xmlns:a16="http://schemas.microsoft.com/office/drawing/2014/main" id="{C3FBABB3-3CF4-744E-86E7-C74FC0B5D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6507" name="TextBox 1">
            <a:extLst>
              <a:ext uri="{FF2B5EF4-FFF2-40B4-BE49-F238E27FC236}">
                <a16:creationId xmlns:a16="http://schemas.microsoft.com/office/drawing/2014/main" id="{32FCA24A-F095-EA4F-B26B-274F7C94A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1" y="5937251"/>
            <a:ext cx="4994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Compare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with </a:t>
            </a:r>
            <a:r>
              <a:rPr lang="en-US" altLang="en-US" b="0">
                <a:solidFill>
                  <a:srgbClr val="FFC000"/>
                </a:solidFill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by subtraction (6-5).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2">
            <a:extLst>
              <a:ext uri="{FF2B5EF4-FFF2-40B4-BE49-F238E27FC236}">
                <a16:creationId xmlns:a16="http://schemas.microsoft.com/office/drawing/2014/main" id="{0AFD60BB-5F49-3242-B20E-2D7C4E930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38BE8760-974B-D249-9B7E-5DE322A5B3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07523" name="TextBox 16">
            <a:extLst>
              <a:ext uri="{FF2B5EF4-FFF2-40B4-BE49-F238E27FC236}">
                <a16:creationId xmlns:a16="http://schemas.microsoft.com/office/drawing/2014/main" id="{793F59C5-9D36-4F4F-A210-A9FF990DC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24" name="TextBox 16">
            <a:extLst>
              <a:ext uri="{FF2B5EF4-FFF2-40B4-BE49-F238E27FC236}">
                <a16:creationId xmlns:a16="http://schemas.microsoft.com/office/drawing/2014/main" id="{E268A638-AE2A-3240-A83F-A5558BA5B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7525" name="TextBox 16">
            <a:extLst>
              <a:ext uri="{FF2B5EF4-FFF2-40B4-BE49-F238E27FC236}">
                <a16:creationId xmlns:a16="http://schemas.microsoft.com/office/drawing/2014/main" id="{3FD8E15C-B6BE-C847-9333-BDAA26EE9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26" name="TextBox 16">
            <a:extLst>
              <a:ext uri="{FF2B5EF4-FFF2-40B4-BE49-F238E27FC236}">
                <a16:creationId xmlns:a16="http://schemas.microsoft.com/office/drawing/2014/main" id="{F6F3FF41-4844-EB49-96CC-5DB6B6E32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7527" name="TextBox 16">
            <a:extLst>
              <a:ext uri="{FF2B5EF4-FFF2-40B4-BE49-F238E27FC236}">
                <a16:creationId xmlns:a16="http://schemas.microsoft.com/office/drawing/2014/main" id="{EEE1D4B3-4980-1B43-AAE7-546F9F5FB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28" name="TextBox 16">
            <a:extLst>
              <a:ext uri="{FF2B5EF4-FFF2-40B4-BE49-F238E27FC236}">
                <a16:creationId xmlns:a16="http://schemas.microsoft.com/office/drawing/2014/main" id="{AD7C6DBD-35EE-1444-857F-20ED510F4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7529" name="TextBox 16">
            <a:extLst>
              <a:ext uri="{FF2B5EF4-FFF2-40B4-BE49-F238E27FC236}">
                <a16:creationId xmlns:a16="http://schemas.microsoft.com/office/drawing/2014/main" id="{44C1F874-8407-8F47-8E50-961AA18686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0" name="TextBox 16">
            <a:extLst>
              <a:ext uri="{FF2B5EF4-FFF2-40B4-BE49-F238E27FC236}">
                <a16:creationId xmlns:a16="http://schemas.microsoft.com/office/drawing/2014/main" id="{2C0CB1A6-27C8-AB4B-B871-ABA8E754C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7531" name="TextBox 16">
            <a:extLst>
              <a:ext uri="{FF2B5EF4-FFF2-40B4-BE49-F238E27FC236}">
                <a16:creationId xmlns:a16="http://schemas.microsoft.com/office/drawing/2014/main" id="{ACF54C85-8C9C-A148-9EB6-E4626EFC2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2" name="TextBox 16">
            <a:extLst>
              <a:ext uri="{FF2B5EF4-FFF2-40B4-BE49-F238E27FC236}">
                <a16:creationId xmlns:a16="http://schemas.microsoft.com/office/drawing/2014/main" id="{E21608C5-A9F0-5540-B5A5-61487314D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7533" name="TextBox 16">
            <a:extLst>
              <a:ext uri="{FF2B5EF4-FFF2-40B4-BE49-F238E27FC236}">
                <a16:creationId xmlns:a16="http://schemas.microsoft.com/office/drawing/2014/main" id="{5CA5364F-195D-BD40-BE92-036E00A30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4" name="TextBox 16">
            <a:extLst>
              <a:ext uri="{FF2B5EF4-FFF2-40B4-BE49-F238E27FC236}">
                <a16:creationId xmlns:a16="http://schemas.microsoft.com/office/drawing/2014/main" id="{0D10BCEF-435D-0D4F-9C64-295674BA0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7535" name="TextBox 16">
            <a:extLst>
              <a:ext uri="{FF2B5EF4-FFF2-40B4-BE49-F238E27FC236}">
                <a16:creationId xmlns:a16="http://schemas.microsoft.com/office/drawing/2014/main" id="{70923263-FCAB-C742-955A-0B4F19F24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6" name="TextBox 16">
            <a:extLst>
              <a:ext uri="{FF2B5EF4-FFF2-40B4-BE49-F238E27FC236}">
                <a16:creationId xmlns:a16="http://schemas.microsoft.com/office/drawing/2014/main" id="{E4A15F7C-6D88-E04E-A556-124895CB2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7537" name="TextBox 16">
            <a:extLst>
              <a:ext uri="{FF2B5EF4-FFF2-40B4-BE49-F238E27FC236}">
                <a16:creationId xmlns:a16="http://schemas.microsoft.com/office/drawing/2014/main" id="{3DD8BD43-E7C5-274E-93A6-B853A4F26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8" name="TextBox 16">
            <a:extLst>
              <a:ext uri="{FF2B5EF4-FFF2-40B4-BE49-F238E27FC236}">
                <a16:creationId xmlns:a16="http://schemas.microsoft.com/office/drawing/2014/main" id="{A5C78E20-2E70-5040-AD79-57E3E78C1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5" name="Picture 2">
            <a:extLst>
              <a:ext uri="{FF2B5EF4-FFF2-40B4-BE49-F238E27FC236}">
                <a16:creationId xmlns:a16="http://schemas.microsoft.com/office/drawing/2014/main" id="{C6744118-F39A-0C4A-8715-D857A101C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6" name="Title 1">
            <a:extLst>
              <a:ext uri="{FF2B5EF4-FFF2-40B4-BE49-F238E27FC236}">
                <a16:creationId xmlns:a16="http://schemas.microsoft.com/office/drawing/2014/main" id="{EB5B8F0E-817F-EA47-A252-2D5E44D8040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08547" name="TextBox 16">
            <a:extLst>
              <a:ext uri="{FF2B5EF4-FFF2-40B4-BE49-F238E27FC236}">
                <a16:creationId xmlns:a16="http://schemas.microsoft.com/office/drawing/2014/main" id="{5D080946-D4D6-D444-96AE-FD26F1043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48" name="TextBox 16">
            <a:extLst>
              <a:ext uri="{FF2B5EF4-FFF2-40B4-BE49-F238E27FC236}">
                <a16:creationId xmlns:a16="http://schemas.microsoft.com/office/drawing/2014/main" id="{C96B50CC-D4F9-B944-B277-8CC9C19E6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8549" name="TextBox 16">
            <a:extLst>
              <a:ext uri="{FF2B5EF4-FFF2-40B4-BE49-F238E27FC236}">
                <a16:creationId xmlns:a16="http://schemas.microsoft.com/office/drawing/2014/main" id="{0C7354D7-7749-B249-BF57-C7D9A1703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0" name="TextBox 16">
            <a:extLst>
              <a:ext uri="{FF2B5EF4-FFF2-40B4-BE49-F238E27FC236}">
                <a16:creationId xmlns:a16="http://schemas.microsoft.com/office/drawing/2014/main" id="{9F329C06-9A24-8E43-9F12-207C546E35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8551" name="TextBox 16">
            <a:extLst>
              <a:ext uri="{FF2B5EF4-FFF2-40B4-BE49-F238E27FC236}">
                <a16:creationId xmlns:a16="http://schemas.microsoft.com/office/drawing/2014/main" id="{0FC60933-AA55-6143-AF37-341960B0D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2" name="TextBox 16">
            <a:extLst>
              <a:ext uri="{FF2B5EF4-FFF2-40B4-BE49-F238E27FC236}">
                <a16:creationId xmlns:a16="http://schemas.microsoft.com/office/drawing/2014/main" id="{66D81BF4-052E-C946-A8F3-027D5740A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8553" name="TextBox 16">
            <a:extLst>
              <a:ext uri="{FF2B5EF4-FFF2-40B4-BE49-F238E27FC236}">
                <a16:creationId xmlns:a16="http://schemas.microsoft.com/office/drawing/2014/main" id="{9AF0917C-5847-B14F-B10B-E063C5F96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4" name="TextBox 16">
            <a:extLst>
              <a:ext uri="{FF2B5EF4-FFF2-40B4-BE49-F238E27FC236}">
                <a16:creationId xmlns:a16="http://schemas.microsoft.com/office/drawing/2014/main" id="{FFF6CF2B-9F12-3C40-9FD2-2287B427F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8555" name="TextBox 16">
            <a:extLst>
              <a:ext uri="{FF2B5EF4-FFF2-40B4-BE49-F238E27FC236}">
                <a16:creationId xmlns:a16="http://schemas.microsoft.com/office/drawing/2014/main" id="{A5FF1D5B-F3F8-9A4D-9233-BDD6B42F9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6" name="TextBox 16">
            <a:extLst>
              <a:ext uri="{FF2B5EF4-FFF2-40B4-BE49-F238E27FC236}">
                <a16:creationId xmlns:a16="http://schemas.microsoft.com/office/drawing/2014/main" id="{78F85B69-BC37-2140-9C35-103953662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8557" name="TextBox 16">
            <a:extLst>
              <a:ext uri="{FF2B5EF4-FFF2-40B4-BE49-F238E27FC236}">
                <a16:creationId xmlns:a16="http://schemas.microsoft.com/office/drawing/2014/main" id="{4CD7C08F-15D7-AC49-BFFD-676E2CB65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8" name="TextBox 16">
            <a:extLst>
              <a:ext uri="{FF2B5EF4-FFF2-40B4-BE49-F238E27FC236}">
                <a16:creationId xmlns:a16="http://schemas.microsoft.com/office/drawing/2014/main" id="{F63B16B8-7382-224F-A7A3-F5E2300BC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8559" name="TextBox 16">
            <a:extLst>
              <a:ext uri="{FF2B5EF4-FFF2-40B4-BE49-F238E27FC236}">
                <a16:creationId xmlns:a16="http://schemas.microsoft.com/office/drawing/2014/main" id="{89FF6027-3FD5-504A-B02C-ECAF815A4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60" name="TextBox 16">
            <a:extLst>
              <a:ext uri="{FF2B5EF4-FFF2-40B4-BE49-F238E27FC236}">
                <a16:creationId xmlns:a16="http://schemas.microsoft.com/office/drawing/2014/main" id="{9A094046-27AA-824B-B5BC-E64A41014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8561" name="TextBox 16">
            <a:extLst>
              <a:ext uri="{FF2B5EF4-FFF2-40B4-BE49-F238E27FC236}">
                <a16:creationId xmlns:a16="http://schemas.microsoft.com/office/drawing/2014/main" id="{EF550495-D0D8-EF43-9F88-29AB28C41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62" name="TextBox 16">
            <a:extLst>
              <a:ext uri="{FF2B5EF4-FFF2-40B4-BE49-F238E27FC236}">
                <a16:creationId xmlns:a16="http://schemas.microsoft.com/office/drawing/2014/main" id="{CC1D30F4-F88C-8C4C-8F09-4599E7569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8563" name="TextBox 16">
            <a:extLst>
              <a:ext uri="{FF2B5EF4-FFF2-40B4-BE49-F238E27FC236}">
                <a16:creationId xmlns:a16="http://schemas.microsoft.com/office/drawing/2014/main" id="{7403A213-7BE2-3A44-B8C1-D069E8CE6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8564" name="TextBox 16">
            <a:extLst>
              <a:ext uri="{FF2B5EF4-FFF2-40B4-BE49-F238E27FC236}">
                <a16:creationId xmlns:a16="http://schemas.microsoft.com/office/drawing/2014/main" id="{4286266C-77D7-E744-B7CF-465B56074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8565" name="TextBox 16">
            <a:extLst>
              <a:ext uri="{FF2B5EF4-FFF2-40B4-BE49-F238E27FC236}">
                <a16:creationId xmlns:a16="http://schemas.microsoft.com/office/drawing/2014/main" id="{2B520BD3-66C5-E84A-B955-F916EDE2E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8566" name="TextBox 16">
            <a:extLst>
              <a:ext uri="{FF2B5EF4-FFF2-40B4-BE49-F238E27FC236}">
                <a16:creationId xmlns:a16="http://schemas.microsoft.com/office/drawing/2014/main" id="{E3BF6F28-F700-0846-B016-6F4EF0162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grpSp>
        <p:nvGrpSpPr>
          <p:cNvPr id="108567" name="Group 81">
            <a:extLst>
              <a:ext uri="{FF2B5EF4-FFF2-40B4-BE49-F238E27FC236}">
                <a16:creationId xmlns:a16="http://schemas.microsoft.com/office/drawing/2014/main" id="{C30D613B-286D-A34D-A8F6-F950D1012BDF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5059364"/>
            <a:ext cx="1522412" cy="1570037"/>
            <a:chOff x="7133834" y="4514296"/>
            <a:chExt cx="1521823" cy="1569283"/>
          </a:xfrm>
        </p:grpSpPr>
        <p:sp>
          <p:nvSpPr>
            <p:cNvPr id="108569" name="TextBox 2">
              <a:extLst>
                <a:ext uri="{FF2B5EF4-FFF2-40B4-BE49-F238E27FC236}">
                  <a16:creationId xmlns:a16="http://schemas.microsoft.com/office/drawing/2014/main" id="{495CD9B5-D042-0843-A9BB-52FFE8EE6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4999" y="4514296"/>
              <a:ext cx="1261294" cy="1569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          </a:t>
              </a: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 0 1 1 0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1 0 1 0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1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</a:t>
              </a:r>
              <a:r>
                <a:rPr lang="en-US" altLang="en-US">
                  <a:solidFill>
                    <a:srgbClr val="0070C0"/>
                  </a:solidFill>
                  <a:latin typeface="Times" pitchFamily="2" charset="0"/>
                </a:rPr>
                <a:t>0 0 0 1</a:t>
              </a:r>
            </a:p>
          </p:txBody>
        </p:sp>
        <p:cxnSp>
          <p:nvCxnSpPr>
            <p:cNvPr id="108570" name="Straight Connector 78">
              <a:extLst>
                <a:ext uri="{FF2B5EF4-FFF2-40B4-BE49-F238E27FC236}">
                  <a16:creationId xmlns:a16="http://schemas.microsoft.com/office/drawing/2014/main" id="{0C7EA8E3-8985-5744-A5FB-F8BF0923D9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4999" y="5638800"/>
              <a:ext cx="1370658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8571" name="TextBox 79">
              <a:extLst>
                <a:ext uri="{FF2B5EF4-FFF2-40B4-BE49-F238E27FC236}">
                  <a16:creationId xmlns:a16="http://schemas.microsoft.com/office/drawing/2014/main" id="{C833B834-DA02-134C-895B-0C33DBFF2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3834" y="4819096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8568" name="TextBox 16">
            <a:extLst>
              <a:ext uri="{FF2B5EF4-FFF2-40B4-BE49-F238E27FC236}">
                <a16:creationId xmlns:a16="http://schemas.microsoft.com/office/drawing/2014/main" id="{DB45CC57-1B85-2F4B-B99D-43F183929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8825" y="271938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2">
            <a:extLst>
              <a:ext uri="{FF2B5EF4-FFF2-40B4-BE49-F238E27FC236}">
                <a16:creationId xmlns:a16="http://schemas.microsoft.com/office/drawing/2014/main" id="{E7A969A0-7525-0A4F-8DCF-8C6150728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0" name="Title 1">
            <a:extLst>
              <a:ext uri="{FF2B5EF4-FFF2-40B4-BE49-F238E27FC236}">
                <a16:creationId xmlns:a16="http://schemas.microsoft.com/office/drawing/2014/main" id="{8C084DB4-4586-2B40-A7FB-0CF92D7D755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09571" name="TextBox 16">
            <a:extLst>
              <a:ext uri="{FF2B5EF4-FFF2-40B4-BE49-F238E27FC236}">
                <a16:creationId xmlns:a16="http://schemas.microsoft.com/office/drawing/2014/main" id="{0BE96D9D-DF18-4A43-ACF0-D2D68DD92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72" name="TextBox 16">
            <a:extLst>
              <a:ext uri="{FF2B5EF4-FFF2-40B4-BE49-F238E27FC236}">
                <a16:creationId xmlns:a16="http://schemas.microsoft.com/office/drawing/2014/main" id="{20AAA990-92B9-114E-83CE-DD1D806B5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9573" name="TextBox 16">
            <a:extLst>
              <a:ext uri="{FF2B5EF4-FFF2-40B4-BE49-F238E27FC236}">
                <a16:creationId xmlns:a16="http://schemas.microsoft.com/office/drawing/2014/main" id="{1FA5CA84-9DE2-7C41-A442-43A67BE5C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74" name="TextBox 16">
            <a:extLst>
              <a:ext uri="{FF2B5EF4-FFF2-40B4-BE49-F238E27FC236}">
                <a16:creationId xmlns:a16="http://schemas.microsoft.com/office/drawing/2014/main" id="{01BD9BB6-666C-5646-B319-D01C6A0E2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9575" name="TextBox 16">
            <a:extLst>
              <a:ext uri="{FF2B5EF4-FFF2-40B4-BE49-F238E27FC236}">
                <a16:creationId xmlns:a16="http://schemas.microsoft.com/office/drawing/2014/main" id="{3C2429DE-D7F0-5540-AF51-E755647AF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76" name="TextBox 16">
            <a:extLst>
              <a:ext uri="{FF2B5EF4-FFF2-40B4-BE49-F238E27FC236}">
                <a16:creationId xmlns:a16="http://schemas.microsoft.com/office/drawing/2014/main" id="{5433CC39-8EEF-C24E-AC71-0B4C568B0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9577" name="TextBox 16">
            <a:extLst>
              <a:ext uri="{FF2B5EF4-FFF2-40B4-BE49-F238E27FC236}">
                <a16:creationId xmlns:a16="http://schemas.microsoft.com/office/drawing/2014/main" id="{4810CFFE-9F7B-AC46-BED9-E131B3CDC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78" name="TextBox 16">
            <a:extLst>
              <a:ext uri="{FF2B5EF4-FFF2-40B4-BE49-F238E27FC236}">
                <a16:creationId xmlns:a16="http://schemas.microsoft.com/office/drawing/2014/main" id="{E03B8CD2-A904-3041-A181-A8DDCBADB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09579" name="TextBox 16">
            <a:extLst>
              <a:ext uri="{FF2B5EF4-FFF2-40B4-BE49-F238E27FC236}">
                <a16:creationId xmlns:a16="http://schemas.microsoft.com/office/drawing/2014/main" id="{439A6B17-8E27-C44F-89D6-987558A6F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80" name="TextBox 16">
            <a:extLst>
              <a:ext uri="{FF2B5EF4-FFF2-40B4-BE49-F238E27FC236}">
                <a16:creationId xmlns:a16="http://schemas.microsoft.com/office/drawing/2014/main" id="{64D7F62D-3601-1F48-9AF6-45AD49FCB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9581" name="TextBox 16">
            <a:extLst>
              <a:ext uri="{FF2B5EF4-FFF2-40B4-BE49-F238E27FC236}">
                <a16:creationId xmlns:a16="http://schemas.microsoft.com/office/drawing/2014/main" id="{903A9D09-0723-0544-83E1-18EB50A9F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82" name="TextBox 16">
            <a:extLst>
              <a:ext uri="{FF2B5EF4-FFF2-40B4-BE49-F238E27FC236}">
                <a16:creationId xmlns:a16="http://schemas.microsoft.com/office/drawing/2014/main" id="{7CB0C5D6-FEC6-4548-ADF4-D3C3E2C0F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9583" name="TextBox 16">
            <a:extLst>
              <a:ext uri="{FF2B5EF4-FFF2-40B4-BE49-F238E27FC236}">
                <a16:creationId xmlns:a16="http://schemas.microsoft.com/office/drawing/2014/main" id="{6D6D3FD7-DDE5-BF47-87DC-20DEB9374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84" name="TextBox 16">
            <a:extLst>
              <a:ext uri="{FF2B5EF4-FFF2-40B4-BE49-F238E27FC236}">
                <a16:creationId xmlns:a16="http://schemas.microsoft.com/office/drawing/2014/main" id="{87C769F8-8317-9E46-B019-B80CC8610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9585" name="TextBox 16">
            <a:extLst>
              <a:ext uri="{FF2B5EF4-FFF2-40B4-BE49-F238E27FC236}">
                <a16:creationId xmlns:a16="http://schemas.microsoft.com/office/drawing/2014/main" id="{3FF44256-EB67-6E4F-A990-B9602BC3B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86" name="TextBox 16">
            <a:extLst>
              <a:ext uri="{FF2B5EF4-FFF2-40B4-BE49-F238E27FC236}">
                <a16:creationId xmlns:a16="http://schemas.microsoft.com/office/drawing/2014/main" id="{41DD788E-A57F-B341-9C07-66DC2E834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09587" name="TextBox 16">
            <a:extLst>
              <a:ext uri="{FF2B5EF4-FFF2-40B4-BE49-F238E27FC236}">
                <a16:creationId xmlns:a16="http://schemas.microsoft.com/office/drawing/2014/main" id="{D86A400D-8640-FB49-AF06-02863F5E8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9588" name="TextBox 16">
            <a:extLst>
              <a:ext uri="{FF2B5EF4-FFF2-40B4-BE49-F238E27FC236}">
                <a16:creationId xmlns:a16="http://schemas.microsoft.com/office/drawing/2014/main" id="{DA20B313-3A3B-3949-ACD0-A91EC772A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9589" name="TextBox 16">
            <a:extLst>
              <a:ext uri="{FF2B5EF4-FFF2-40B4-BE49-F238E27FC236}">
                <a16:creationId xmlns:a16="http://schemas.microsoft.com/office/drawing/2014/main" id="{FF70AF78-6E23-A84C-9E74-A7B2C0079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09590" name="TextBox 16">
            <a:extLst>
              <a:ext uri="{FF2B5EF4-FFF2-40B4-BE49-F238E27FC236}">
                <a16:creationId xmlns:a16="http://schemas.microsoft.com/office/drawing/2014/main" id="{9D11B9EA-DD6E-FD43-83A3-27391DAD8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grpSp>
        <p:nvGrpSpPr>
          <p:cNvPr id="109591" name="Group 81">
            <a:extLst>
              <a:ext uri="{FF2B5EF4-FFF2-40B4-BE49-F238E27FC236}">
                <a16:creationId xmlns:a16="http://schemas.microsoft.com/office/drawing/2014/main" id="{621B5F8C-97EB-7F47-8D07-D7EBFFC12C4E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5059364"/>
            <a:ext cx="1522412" cy="1570037"/>
            <a:chOff x="7133834" y="4514296"/>
            <a:chExt cx="1521823" cy="1569283"/>
          </a:xfrm>
        </p:grpSpPr>
        <p:sp>
          <p:nvSpPr>
            <p:cNvPr id="109595" name="TextBox 2">
              <a:extLst>
                <a:ext uri="{FF2B5EF4-FFF2-40B4-BE49-F238E27FC236}">
                  <a16:creationId xmlns:a16="http://schemas.microsoft.com/office/drawing/2014/main" id="{6AB4CC9C-E677-B044-B65C-D9221502C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4999" y="4514296"/>
              <a:ext cx="1261294" cy="1569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          </a:t>
              </a: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 0 1 1 0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1 0 1 0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1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</a:t>
              </a:r>
              <a:r>
                <a:rPr lang="en-US" altLang="en-US">
                  <a:solidFill>
                    <a:srgbClr val="0070C0"/>
                  </a:solidFill>
                  <a:latin typeface="Times" pitchFamily="2" charset="0"/>
                </a:rPr>
                <a:t>0 0 0 1</a:t>
              </a:r>
            </a:p>
          </p:txBody>
        </p:sp>
        <p:cxnSp>
          <p:nvCxnSpPr>
            <p:cNvPr id="109596" name="Straight Connector 78">
              <a:extLst>
                <a:ext uri="{FF2B5EF4-FFF2-40B4-BE49-F238E27FC236}">
                  <a16:creationId xmlns:a16="http://schemas.microsoft.com/office/drawing/2014/main" id="{4713BFB6-91ED-AD49-825B-73736C98D6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4999" y="5638800"/>
              <a:ext cx="1370658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97" name="TextBox 79">
              <a:extLst>
                <a:ext uri="{FF2B5EF4-FFF2-40B4-BE49-F238E27FC236}">
                  <a16:creationId xmlns:a16="http://schemas.microsoft.com/office/drawing/2014/main" id="{9F5D1CE7-548A-0141-BF2D-46E59FE34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3834" y="4819096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9592" name="TextBox 16">
            <a:extLst>
              <a:ext uri="{FF2B5EF4-FFF2-40B4-BE49-F238E27FC236}">
                <a16:creationId xmlns:a16="http://schemas.microsoft.com/office/drawing/2014/main" id="{8E72F5D0-3858-674C-A642-39CB09C97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8825" y="271938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09593" name="TextBox 161">
            <a:extLst>
              <a:ext uri="{FF2B5EF4-FFF2-40B4-BE49-F238E27FC236}">
                <a16:creationId xmlns:a16="http://schemas.microsoft.com/office/drawing/2014/main" id="{E6781CF6-D5D4-BB42-9EA8-C208B4B36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2526" y="6380163"/>
            <a:ext cx="9890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Ignore</a:t>
            </a:r>
          </a:p>
        </p:txBody>
      </p:sp>
      <p:sp>
        <p:nvSpPr>
          <p:cNvPr id="109594" name="Oval 113">
            <a:extLst>
              <a:ext uri="{FF2B5EF4-FFF2-40B4-BE49-F238E27FC236}">
                <a16:creationId xmlns:a16="http://schemas.microsoft.com/office/drawing/2014/main" id="{B7B0608A-7C70-264C-A89D-61E697C4E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2014" y="6213475"/>
            <a:ext cx="357187" cy="344488"/>
          </a:xfrm>
          <a:prstGeom prst="ellips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3" name="Picture 2">
            <a:extLst>
              <a:ext uri="{FF2B5EF4-FFF2-40B4-BE49-F238E27FC236}">
                <a16:creationId xmlns:a16="http://schemas.microsoft.com/office/drawing/2014/main" id="{438A9FD0-73FF-9543-B23F-0B22023EA8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4" name="Title 1">
            <a:extLst>
              <a:ext uri="{FF2B5EF4-FFF2-40B4-BE49-F238E27FC236}">
                <a16:creationId xmlns:a16="http://schemas.microsoft.com/office/drawing/2014/main" id="{3299FA6A-9037-C34C-9D89-66E10DDA015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10595" name="TextBox 16">
            <a:extLst>
              <a:ext uri="{FF2B5EF4-FFF2-40B4-BE49-F238E27FC236}">
                <a16:creationId xmlns:a16="http://schemas.microsoft.com/office/drawing/2014/main" id="{29B01C54-FC94-1E4D-9B0B-C1F0883556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596" name="TextBox 16">
            <a:extLst>
              <a:ext uri="{FF2B5EF4-FFF2-40B4-BE49-F238E27FC236}">
                <a16:creationId xmlns:a16="http://schemas.microsoft.com/office/drawing/2014/main" id="{F074E65D-3DCA-5D4B-9DD3-236003CCF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0597" name="TextBox 16">
            <a:extLst>
              <a:ext uri="{FF2B5EF4-FFF2-40B4-BE49-F238E27FC236}">
                <a16:creationId xmlns:a16="http://schemas.microsoft.com/office/drawing/2014/main" id="{1392122A-93BB-5045-91B7-2FAEAF01A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598" name="TextBox 16">
            <a:extLst>
              <a:ext uri="{FF2B5EF4-FFF2-40B4-BE49-F238E27FC236}">
                <a16:creationId xmlns:a16="http://schemas.microsoft.com/office/drawing/2014/main" id="{4FDACA58-02EB-7144-ACF1-623787DDC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0599" name="TextBox 16">
            <a:extLst>
              <a:ext uri="{FF2B5EF4-FFF2-40B4-BE49-F238E27FC236}">
                <a16:creationId xmlns:a16="http://schemas.microsoft.com/office/drawing/2014/main" id="{36DBF579-239F-9E4C-A2F2-C8B0954B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0" name="TextBox 16">
            <a:extLst>
              <a:ext uri="{FF2B5EF4-FFF2-40B4-BE49-F238E27FC236}">
                <a16:creationId xmlns:a16="http://schemas.microsoft.com/office/drawing/2014/main" id="{163EBEA2-5F95-AE42-B5EC-29BABC894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0601" name="TextBox 16">
            <a:extLst>
              <a:ext uri="{FF2B5EF4-FFF2-40B4-BE49-F238E27FC236}">
                <a16:creationId xmlns:a16="http://schemas.microsoft.com/office/drawing/2014/main" id="{54D33885-9FFA-AF4C-9355-2CBCF572D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2" name="TextBox 16">
            <a:extLst>
              <a:ext uri="{FF2B5EF4-FFF2-40B4-BE49-F238E27FC236}">
                <a16:creationId xmlns:a16="http://schemas.microsoft.com/office/drawing/2014/main" id="{832C68D7-4A99-F443-BE3B-719ABF10B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0603" name="TextBox 16">
            <a:extLst>
              <a:ext uri="{FF2B5EF4-FFF2-40B4-BE49-F238E27FC236}">
                <a16:creationId xmlns:a16="http://schemas.microsoft.com/office/drawing/2014/main" id="{06BF799C-AFC3-824D-A425-1A91381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4" name="TextBox 16">
            <a:extLst>
              <a:ext uri="{FF2B5EF4-FFF2-40B4-BE49-F238E27FC236}">
                <a16:creationId xmlns:a16="http://schemas.microsoft.com/office/drawing/2014/main" id="{8FDD4F06-DD1B-1949-B719-30311CDBC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0605" name="TextBox 16">
            <a:extLst>
              <a:ext uri="{FF2B5EF4-FFF2-40B4-BE49-F238E27FC236}">
                <a16:creationId xmlns:a16="http://schemas.microsoft.com/office/drawing/2014/main" id="{6FBE3DEC-7060-C545-BC99-1F70FA0F4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6" name="TextBox 16">
            <a:extLst>
              <a:ext uri="{FF2B5EF4-FFF2-40B4-BE49-F238E27FC236}">
                <a16:creationId xmlns:a16="http://schemas.microsoft.com/office/drawing/2014/main" id="{AF5C30D6-E510-8B45-A001-0338564E4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0607" name="TextBox 16">
            <a:extLst>
              <a:ext uri="{FF2B5EF4-FFF2-40B4-BE49-F238E27FC236}">
                <a16:creationId xmlns:a16="http://schemas.microsoft.com/office/drawing/2014/main" id="{AA6D95B6-8D14-6B48-8018-CBB38968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8" name="TextBox 16">
            <a:extLst>
              <a:ext uri="{FF2B5EF4-FFF2-40B4-BE49-F238E27FC236}">
                <a16:creationId xmlns:a16="http://schemas.microsoft.com/office/drawing/2014/main" id="{9035E806-8916-F447-B74D-2754486C2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0609" name="TextBox 16">
            <a:extLst>
              <a:ext uri="{FF2B5EF4-FFF2-40B4-BE49-F238E27FC236}">
                <a16:creationId xmlns:a16="http://schemas.microsoft.com/office/drawing/2014/main" id="{6DE962C3-E8A0-9947-8D5B-578BB90B6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10" name="TextBox 16">
            <a:extLst>
              <a:ext uri="{FF2B5EF4-FFF2-40B4-BE49-F238E27FC236}">
                <a16:creationId xmlns:a16="http://schemas.microsoft.com/office/drawing/2014/main" id="{2D722D8D-EE02-2E4F-940C-BC897F7BC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0611" name="TextBox 16">
            <a:extLst>
              <a:ext uri="{FF2B5EF4-FFF2-40B4-BE49-F238E27FC236}">
                <a16:creationId xmlns:a16="http://schemas.microsoft.com/office/drawing/2014/main" id="{3686D675-B189-3240-B4C7-8E97B7446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0612" name="TextBox 16">
            <a:extLst>
              <a:ext uri="{FF2B5EF4-FFF2-40B4-BE49-F238E27FC236}">
                <a16:creationId xmlns:a16="http://schemas.microsoft.com/office/drawing/2014/main" id="{446753D9-C0B6-EF4C-8668-8FEE85BD0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0613" name="TextBox 16">
            <a:extLst>
              <a:ext uri="{FF2B5EF4-FFF2-40B4-BE49-F238E27FC236}">
                <a16:creationId xmlns:a16="http://schemas.microsoft.com/office/drawing/2014/main" id="{3C885A53-442F-5543-883A-032DDC440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0614" name="TextBox 16">
            <a:extLst>
              <a:ext uri="{FF2B5EF4-FFF2-40B4-BE49-F238E27FC236}">
                <a16:creationId xmlns:a16="http://schemas.microsoft.com/office/drawing/2014/main" id="{C5469F34-304D-4A4C-948D-CB7BF149B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0615" name="TextBox 16">
            <a:extLst>
              <a:ext uri="{FF2B5EF4-FFF2-40B4-BE49-F238E27FC236}">
                <a16:creationId xmlns:a16="http://schemas.microsoft.com/office/drawing/2014/main" id="{F0CF26F6-6959-B24B-B42C-914E65D7A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0616" name="TextBox 16">
            <a:extLst>
              <a:ext uri="{FF2B5EF4-FFF2-40B4-BE49-F238E27FC236}">
                <a16:creationId xmlns:a16="http://schemas.microsoft.com/office/drawing/2014/main" id="{307501B2-0027-7A45-8561-1117648F1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0617" name="TextBox 16">
            <a:extLst>
              <a:ext uri="{FF2B5EF4-FFF2-40B4-BE49-F238E27FC236}">
                <a16:creationId xmlns:a16="http://schemas.microsoft.com/office/drawing/2014/main" id="{295F9E13-6E62-0A44-8729-E53076868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0618" name="TextBox 16">
            <a:extLst>
              <a:ext uri="{FF2B5EF4-FFF2-40B4-BE49-F238E27FC236}">
                <a16:creationId xmlns:a16="http://schemas.microsoft.com/office/drawing/2014/main" id="{B2B841B3-BC67-FF47-BA8F-C894AD89C5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0619" name="TextBox 16">
            <a:extLst>
              <a:ext uri="{FF2B5EF4-FFF2-40B4-BE49-F238E27FC236}">
                <a16:creationId xmlns:a16="http://schemas.microsoft.com/office/drawing/2014/main" id="{FFDDDB06-C725-994D-9316-49BCAB335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8825" y="271938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grpSp>
        <p:nvGrpSpPr>
          <p:cNvPr id="110620" name="Group 81">
            <a:extLst>
              <a:ext uri="{FF2B5EF4-FFF2-40B4-BE49-F238E27FC236}">
                <a16:creationId xmlns:a16="http://schemas.microsoft.com/office/drawing/2014/main" id="{89C7DC7A-EAAB-2749-A698-7D39A6ABA30A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5059364"/>
            <a:ext cx="1522412" cy="1570037"/>
            <a:chOff x="7133834" y="4514296"/>
            <a:chExt cx="1521823" cy="1569283"/>
          </a:xfrm>
        </p:grpSpPr>
        <p:sp>
          <p:nvSpPr>
            <p:cNvPr id="110621" name="TextBox 2">
              <a:extLst>
                <a:ext uri="{FF2B5EF4-FFF2-40B4-BE49-F238E27FC236}">
                  <a16:creationId xmlns:a16="http://schemas.microsoft.com/office/drawing/2014/main" id="{F6AAB0FA-4702-C645-82A9-6BEB7B2C1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4999" y="4514296"/>
              <a:ext cx="1261294" cy="1569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.  .  .     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 0 1 1 0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1 0 1 0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1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</a:t>
              </a:r>
              <a:r>
                <a:rPr lang="en-US" altLang="en-US">
                  <a:solidFill>
                    <a:srgbClr val="0070C0"/>
                  </a:solidFill>
                  <a:latin typeface="Times" pitchFamily="2" charset="0"/>
                </a:rPr>
                <a:t>0 0 0 1</a:t>
              </a:r>
            </a:p>
          </p:txBody>
        </p:sp>
        <p:cxnSp>
          <p:nvCxnSpPr>
            <p:cNvPr id="110622" name="Straight Connector 78">
              <a:extLst>
                <a:ext uri="{FF2B5EF4-FFF2-40B4-BE49-F238E27FC236}">
                  <a16:creationId xmlns:a16="http://schemas.microsoft.com/office/drawing/2014/main" id="{032AAFE4-801D-4046-9CC9-446CB593DC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4999" y="5638800"/>
              <a:ext cx="1370658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0623" name="TextBox 79">
              <a:extLst>
                <a:ext uri="{FF2B5EF4-FFF2-40B4-BE49-F238E27FC236}">
                  <a16:creationId xmlns:a16="http://schemas.microsoft.com/office/drawing/2014/main" id="{7206E66C-9458-7E49-ACA5-9D1B69E0E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3834" y="4819096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7" name="Picture 2">
            <a:extLst>
              <a:ext uri="{FF2B5EF4-FFF2-40B4-BE49-F238E27FC236}">
                <a16:creationId xmlns:a16="http://schemas.microsoft.com/office/drawing/2014/main" id="{B85F1DF2-CF8C-EC40-A303-244676367A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18" name="Title 1">
            <a:extLst>
              <a:ext uri="{FF2B5EF4-FFF2-40B4-BE49-F238E27FC236}">
                <a16:creationId xmlns:a16="http://schemas.microsoft.com/office/drawing/2014/main" id="{D1B5B590-7EB3-7C4B-98CE-AFA8EBA891E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11619" name="TextBox 16">
            <a:extLst>
              <a:ext uri="{FF2B5EF4-FFF2-40B4-BE49-F238E27FC236}">
                <a16:creationId xmlns:a16="http://schemas.microsoft.com/office/drawing/2014/main" id="{6DA81665-CC09-E747-BA6A-A7A471FA0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0" name="TextBox 16">
            <a:extLst>
              <a:ext uri="{FF2B5EF4-FFF2-40B4-BE49-F238E27FC236}">
                <a16:creationId xmlns:a16="http://schemas.microsoft.com/office/drawing/2014/main" id="{5D9ED86D-2ADF-3244-A5D1-2BFE4FFD8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1621" name="TextBox 16">
            <a:extLst>
              <a:ext uri="{FF2B5EF4-FFF2-40B4-BE49-F238E27FC236}">
                <a16:creationId xmlns:a16="http://schemas.microsoft.com/office/drawing/2014/main" id="{657F0EA0-660B-0F4C-8E15-65249EE02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2" name="TextBox 16">
            <a:extLst>
              <a:ext uri="{FF2B5EF4-FFF2-40B4-BE49-F238E27FC236}">
                <a16:creationId xmlns:a16="http://schemas.microsoft.com/office/drawing/2014/main" id="{2E164E1B-55CF-7841-A739-EFFDF026F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1623" name="TextBox 16">
            <a:extLst>
              <a:ext uri="{FF2B5EF4-FFF2-40B4-BE49-F238E27FC236}">
                <a16:creationId xmlns:a16="http://schemas.microsoft.com/office/drawing/2014/main" id="{7E670256-C6B1-C644-A098-48B937163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4" name="TextBox 16">
            <a:extLst>
              <a:ext uri="{FF2B5EF4-FFF2-40B4-BE49-F238E27FC236}">
                <a16:creationId xmlns:a16="http://schemas.microsoft.com/office/drawing/2014/main" id="{4C19DCCD-53B9-804C-8022-20F5002EC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1625" name="TextBox 16">
            <a:extLst>
              <a:ext uri="{FF2B5EF4-FFF2-40B4-BE49-F238E27FC236}">
                <a16:creationId xmlns:a16="http://schemas.microsoft.com/office/drawing/2014/main" id="{3928710B-FF37-5E4A-BF88-CD81B4697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6" name="TextBox 16">
            <a:extLst>
              <a:ext uri="{FF2B5EF4-FFF2-40B4-BE49-F238E27FC236}">
                <a16:creationId xmlns:a16="http://schemas.microsoft.com/office/drawing/2014/main" id="{B98AA13A-B01B-AE40-9BC7-D28040F1B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C000"/>
              </a:solidFill>
              <a:latin typeface="Times" pitchFamily="2" charset="0"/>
            </a:endParaRPr>
          </a:p>
        </p:txBody>
      </p:sp>
      <p:sp>
        <p:nvSpPr>
          <p:cNvPr id="111627" name="TextBox 16">
            <a:extLst>
              <a:ext uri="{FF2B5EF4-FFF2-40B4-BE49-F238E27FC236}">
                <a16:creationId xmlns:a16="http://schemas.microsoft.com/office/drawing/2014/main" id="{1248B879-E3DE-8549-B08C-DB7DC0333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8" name="TextBox 16">
            <a:extLst>
              <a:ext uri="{FF2B5EF4-FFF2-40B4-BE49-F238E27FC236}">
                <a16:creationId xmlns:a16="http://schemas.microsoft.com/office/drawing/2014/main" id="{AD2B4FA7-68C2-EE4D-9B24-314542D93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1629" name="TextBox 16">
            <a:extLst>
              <a:ext uri="{FF2B5EF4-FFF2-40B4-BE49-F238E27FC236}">
                <a16:creationId xmlns:a16="http://schemas.microsoft.com/office/drawing/2014/main" id="{7F801144-6570-9A4B-8395-99185FD6C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30" name="TextBox 16">
            <a:extLst>
              <a:ext uri="{FF2B5EF4-FFF2-40B4-BE49-F238E27FC236}">
                <a16:creationId xmlns:a16="http://schemas.microsoft.com/office/drawing/2014/main" id="{5CA1D5AA-12B1-2941-AE7B-170FDD641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1631" name="TextBox 16">
            <a:extLst>
              <a:ext uri="{FF2B5EF4-FFF2-40B4-BE49-F238E27FC236}">
                <a16:creationId xmlns:a16="http://schemas.microsoft.com/office/drawing/2014/main" id="{8D05FC7B-BC18-2C40-801C-5842537B6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32" name="TextBox 16">
            <a:extLst>
              <a:ext uri="{FF2B5EF4-FFF2-40B4-BE49-F238E27FC236}">
                <a16:creationId xmlns:a16="http://schemas.microsoft.com/office/drawing/2014/main" id="{1C2365AA-D8C2-344B-A104-965A23D6D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1633" name="TextBox 16">
            <a:extLst>
              <a:ext uri="{FF2B5EF4-FFF2-40B4-BE49-F238E27FC236}">
                <a16:creationId xmlns:a16="http://schemas.microsoft.com/office/drawing/2014/main" id="{17D0D974-DC27-D64D-99E9-BC4EB7D7F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34" name="TextBox 16">
            <a:extLst>
              <a:ext uri="{FF2B5EF4-FFF2-40B4-BE49-F238E27FC236}">
                <a16:creationId xmlns:a16="http://schemas.microsoft.com/office/drawing/2014/main" id="{11E469C6-B389-744E-89CF-8A641FB4C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111635" name="TextBox 16">
            <a:extLst>
              <a:ext uri="{FF2B5EF4-FFF2-40B4-BE49-F238E27FC236}">
                <a16:creationId xmlns:a16="http://schemas.microsoft.com/office/drawing/2014/main" id="{DFD7876E-023B-AB4B-A314-CD3970D9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1636" name="TextBox 16">
            <a:extLst>
              <a:ext uri="{FF2B5EF4-FFF2-40B4-BE49-F238E27FC236}">
                <a16:creationId xmlns:a16="http://schemas.microsoft.com/office/drawing/2014/main" id="{547C8901-BBAA-0F44-A3F1-1FB3010D7E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1637" name="TextBox 16">
            <a:extLst>
              <a:ext uri="{FF2B5EF4-FFF2-40B4-BE49-F238E27FC236}">
                <a16:creationId xmlns:a16="http://schemas.microsoft.com/office/drawing/2014/main" id="{C50FD15B-8D5C-6148-87C6-CB78EEDF5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1638" name="TextBox 16">
            <a:extLst>
              <a:ext uri="{FF2B5EF4-FFF2-40B4-BE49-F238E27FC236}">
                <a16:creationId xmlns:a16="http://schemas.microsoft.com/office/drawing/2014/main" id="{6470C189-7329-8B4E-B673-650235079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111639" name="TextBox 16">
            <a:extLst>
              <a:ext uri="{FF2B5EF4-FFF2-40B4-BE49-F238E27FC236}">
                <a16:creationId xmlns:a16="http://schemas.microsoft.com/office/drawing/2014/main" id="{E90ED2A2-36BF-F846-A38B-3925B6ED1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1640" name="TextBox 16">
            <a:extLst>
              <a:ext uri="{FF2B5EF4-FFF2-40B4-BE49-F238E27FC236}">
                <a16:creationId xmlns:a16="http://schemas.microsoft.com/office/drawing/2014/main" id="{CB890300-E903-0E47-A11A-0F9B82078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1641" name="TextBox 16">
            <a:extLst>
              <a:ext uri="{FF2B5EF4-FFF2-40B4-BE49-F238E27FC236}">
                <a16:creationId xmlns:a16="http://schemas.microsoft.com/office/drawing/2014/main" id="{037B39C9-31D9-F34B-8097-4C7E1D556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1642" name="TextBox 16">
            <a:extLst>
              <a:ext uri="{FF2B5EF4-FFF2-40B4-BE49-F238E27FC236}">
                <a16:creationId xmlns:a16="http://schemas.microsoft.com/office/drawing/2014/main" id="{C4BE3110-F729-3A44-9B85-9ABEFC0D5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111643" name="TextBox 16">
            <a:extLst>
              <a:ext uri="{FF2B5EF4-FFF2-40B4-BE49-F238E27FC236}">
                <a16:creationId xmlns:a16="http://schemas.microsoft.com/office/drawing/2014/main" id="{608AC0E7-2B4B-024D-BB7F-FDFCBD85F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1644" name="TextBox 16">
            <a:extLst>
              <a:ext uri="{FF2B5EF4-FFF2-40B4-BE49-F238E27FC236}">
                <a16:creationId xmlns:a16="http://schemas.microsoft.com/office/drawing/2014/main" id="{9B046DC2-D3D7-3F47-8D21-341D793A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1645" name="TextBox 16">
            <a:extLst>
              <a:ext uri="{FF2B5EF4-FFF2-40B4-BE49-F238E27FC236}">
                <a16:creationId xmlns:a16="http://schemas.microsoft.com/office/drawing/2014/main" id="{A5ED2B63-C478-594C-9277-47B8BA1E4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1646" name="TextBox 16">
            <a:extLst>
              <a:ext uri="{FF2B5EF4-FFF2-40B4-BE49-F238E27FC236}">
                <a16:creationId xmlns:a16="http://schemas.microsoft.com/office/drawing/2014/main" id="{A858FC7B-82C7-3A42-BA99-0D91F35E9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8825" y="2719389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grpSp>
        <p:nvGrpSpPr>
          <p:cNvPr id="111647" name="Group 81">
            <a:extLst>
              <a:ext uri="{FF2B5EF4-FFF2-40B4-BE49-F238E27FC236}">
                <a16:creationId xmlns:a16="http://schemas.microsoft.com/office/drawing/2014/main" id="{3174AD8B-9D1B-7F41-9CDB-35BD6FF9DC69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5059364"/>
            <a:ext cx="1522412" cy="1570037"/>
            <a:chOff x="7133834" y="4514296"/>
            <a:chExt cx="1521823" cy="1569283"/>
          </a:xfrm>
        </p:grpSpPr>
        <p:sp>
          <p:nvSpPr>
            <p:cNvPr id="111648" name="TextBox 2">
              <a:extLst>
                <a:ext uri="{FF2B5EF4-FFF2-40B4-BE49-F238E27FC236}">
                  <a16:creationId xmlns:a16="http://schemas.microsoft.com/office/drawing/2014/main" id="{77373989-D10A-5848-9D8D-E42BB521B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4999" y="4514296"/>
              <a:ext cx="1261294" cy="1569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.  .  .     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 0 1 1 0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  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1 0 1 0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1</a:t>
              </a:r>
              <a:r>
                <a:rPr lang="en-US" altLang="en-US">
                  <a:solidFill>
                    <a:srgbClr val="00B050"/>
                  </a:solidFill>
                  <a:latin typeface="Times" pitchFamily="2" charset="0"/>
                </a:rPr>
                <a:t> </a:t>
              </a:r>
              <a:r>
                <a:rPr lang="en-US" altLang="en-US">
                  <a:solidFill>
                    <a:srgbClr val="0070C0"/>
                  </a:solidFill>
                  <a:latin typeface="Times" pitchFamily="2" charset="0"/>
                </a:rPr>
                <a:t>0 0 0 1</a:t>
              </a:r>
            </a:p>
          </p:txBody>
        </p:sp>
        <p:cxnSp>
          <p:nvCxnSpPr>
            <p:cNvPr id="111649" name="Straight Connector 78">
              <a:extLst>
                <a:ext uri="{FF2B5EF4-FFF2-40B4-BE49-F238E27FC236}">
                  <a16:creationId xmlns:a16="http://schemas.microsoft.com/office/drawing/2014/main" id="{050FA5AF-B244-E047-9FCB-456FB3EC0C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4999" y="5638800"/>
              <a:ext cx="1370658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50" name="TextBox 79">
              <a:extLst>
                <a:ext uri="{FF2B5EF4-FFF2-40B4-BE49-F238E27FC236}">
                  <a16:creationId xmlns:a16="http://schemas.microsoft.com/office/drawing/2014/main" id="{E3C295F5-AD8E-B54B-A995-A94615FCE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3834" y="4819096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Coded Decimal (BCD)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4AA72962-327E-274C-99F7-B9E6BA784E5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Table of Binary-Coded Decimal Digits</a:t>
            </a:r>
          </a:p>
        </p:txBody>
      </p:sp>
      <p:pic>
        <p:nvPicPr>
          <p:cNvPr id="113666" name="Picture 2" descr="Screen shot 2014-10-08 at 3.10.14 PM.png">
            <a:extLst>
              <a:ext uri="{FF2B5EF4-FFF2-40B4-BE49-F238E27FC236}">
                <a16:creationId xmlns:a16="http://schemas.microsoft.com/office/drawing/2014/main" id="{086032C1-1476-A247-8FF0-02DC0B91BE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836069" y="1735931"/>
            <a:ext cx="5156200" cy="397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E9573DB-1F5F-1146-8EB9-D5181EB65E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4690" name="Rectangle 3">
            <a:extLst>
              <a:ext uri="{FF2B5EF4-FFF2-40B4-BE49-F238E27FC236}">
                <a16:creationId xmlns:a16="http://schemas.microsoft.com/office/drawing/2014/main" id="{069F69B1-7592-5E43-BE32-54DA3330AE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pic>
        <p:nvPicPr>
          <p:cNvPr id="114691" name="Picture 1" descr="Screen shot 2014-10-08 at 3.04.45 PM.png">
            <a:extLst>
              <a:ext uri="{FF2B5EF4-FFF2-40B4-BE49-F238E27FC236}">
                <a16:creationId xmlns:a16="http://schemas.microsoft.com/office/drawing/2014/main" id="{FDBF5A92-70E6-9B4B-9B3B-7D03CD8B13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295400"/>
            <a:ext cx="5222875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TextBox 2">
            <a:extLst>
              <a:ext uri="{FF2B5EF4-FFF2-40B4-BE49-F238E27FC236}">
                <a16:creationId xmlns:a16="http://schemas.microsoft.com/office/drawing/2014/main" id="{0F8B46D3-B203-7D41-8CA3-EC83953AA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3.38a in the textbook]</a:t>
            </a:r>
          </a:p>
        </p:txBody>
      </p:sp>
      <p:sp>
        <p:nvSpPr>
          <p:cNvPr id="114693" name="Rectangle 9">
            <a:extLst>
              <a:ext uri="{FF2B5EF4-FFF2-40B4-BE49-F238E27FC236}">
                <a16:creationId xmlns:a16="http://schemas.microsoft.com/office/drawing/2014/main" id="{D2B5A6F7-ABC5-7342-8B9B-88769BF2F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00400"/>
            <a:ext cx="7010400" cy="2514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C8A92B6-A663-0F48-ACD9-AF180E23E2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5714" name="Rectangle 3">
            <a:extLst>
              <a:ext uri="{FF2B5EF4-FFF2-40B4-BE49-F238E27FC236}">
                <a16:creationId xmlns:a16="http://schemas.microsoft.com/office/drawing/2014/main" id="{7DFC6314-6E6A-9C4D-9F33-6E7D622A3E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pic>
        <p:nvPicPr>
          <p:cNvPr id="115715" name="Picture 1" descr="Screen shot 2014-10-08 at 3.04.45 PM.png">
            <a:extLst>
              <a:ext uri="{FF2B5EF4-FFF2-40B4-BE49-F238E27FC236}">
                <a16:creationId xmlns:a16="http://schemas.microsoft.com/office/drawing/2014/main" id="{2BB7BF25-DD32-874F-82C7-97B6784D1F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295400"/>
            <a:ext cx="5222875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6" name="TextBox 2">
            <a:extLst>
              <a:ext uri="{FF2B5EF4-FFF2-40B4-BE49-F238E27FC236}">
                <a16:creationId xmlns:a16="http://schemas.microsoft.com/office/drawing/2014/main" id="{B7C8C1D0-9EC1-474D-A22A-73497CFD4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3.38a in the textbook]</a:t>
            </a:r>
          </a:p>
        </p:txBody>
      </p:sp>
      <p:sp>
        <p:nvSpPr>
          <p:cNvPr id="115717" name="Rectangle 9">
            <a:extLst>
              <a:ext uri="{FF2B5EF4-FFF2-40B4-BE49-F238E27FC236}">
                <a16:creationId xmlns:a16="http://schemas.microsoft.com/office/drawing/2014/main" id="{DA96E9E0-472F-3642-BD83-D1AE5228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00400"/>
            <a:ext cx="7010400" cy="2514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18" name="TextBox 2">
            <a:extLst>
              <a:ext uri="{FF2B5EF4-FFF2-40B4-BE49-F238E27FC236}">
                <a16:creationId xmlns:a16="http://schemas.microsoft.com/office/drawing/2014/main" id="{8C015A7A-9422-7F43-B910-775A754E6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1" y="4267201"/>
            <a:ext cx="8264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The result is greater than 9, which is not a valid BCD number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1" name="Group 78">
            <a:extLst>
              <a:ext uri="{FF2B5EF4-FFF2-40B4-BE49-F238E27FC236}">
                <a16:creationId xmlns:a16="http://schemas.microsoft.com/office/drawing/2014/main" id="{BC3ADBE6-A11E-CC41-BDAF-F423B4E350A1}"/>
              </a:ext>
            </a:extLst>
          </p:cNvPr>
          <p:cNvGrpSpPr>
            <a:grpSpLocks/>
          </p:cNvGrpSpPr>
          <p:nvPr/>
        </p:nvGrpSpPr>
        <p:grpSpPr bwMode="auto">
          <a:xfrm>
            <a:off x="1139825" y="1668464"/>
            <a:ext cx="8991600" cy="3284537"/>
            <a:chOff x="225425" y="2667000"/>
            <a:chExt cx="8991793" cy="3284537"/>
          </a:xfrm>
        </p:grpSpPr>
        <p:sp>
          <p:nvSpPr>
            <p:cNvPr id="15363" name="Line 145">
              <a:extLst>
                <a:ext uri="{FF2B5EF4-FFF2-40B4-BE49-F238E27FC236}">
                  <a16:creationId xmlns:a16="http://schemas.microsoft.com/office/drawing/2014/main" id="{29F0D23F-679C-0F43-9D9E-EDFCB2342E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532981" y="476805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" name="Freeform 170">
              <a:extLst>
                <a:ext uri="{FF2B5EF4-FFF2-40B4-BE49-F238E27FC236}">
                  <a16:creationId xmlns:a16="http://schemas.microsoft.com/office/drawing/2014/main" id="{5D64DFCC-6FBA-0745-BBF6-F7DCD5A3FD6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67175" y="5054600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5" name="Freeform 171">
              <a:extLst>
                <a:ext uri="{FF2B5EF4-FFF2-40B4-BE49-F238E27FC236}">
                  <a16:creationId xmlns:a16="http://schemas.microsoft.com/office/drawing/2014/main" id="{981A7615-1C67-E44B-BD3D-F7D5FD30222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428750" y="5121275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6" name="Freeform 172">
              <a:extLst>
                <a:ext uri="{FF2B5EF4-FFF2-40B4-BE49-F238E27FC236}">
                  <a16:creationId xmlns:a16="http://schemas.microsoft.com/office/drawing/2014/main" id="{2EEC1BA1-CF3D-FB44-8FE8-0097E9CC548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571625" y="4044950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Line 173">
              <a:extLst>
                <a:ext uri="{FF2B5EF4-FFF2-40B4-BE49-F238E27FC236}">
                  <a16:creationId xmlns:a16="http://schemas.microsoft.com/office/drawing/2014/main" id="{C9AF1FC2-8C9A-1C4E-BDC5-B788EF890A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507581" y="4761706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Line 174">
              <a:extLst>
                <a:ext uri="{FF2B5EF4-FFF2-40B4-BE49-F238E27FC236}">
                  <a16:creationId xmlns:a16="http://schemas.microsoft.com/office/drawing/2014/main" id="{2E4A0084-01F5-1242-80DC-9EE8D4EFC29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056731" y="4577556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Line 175">
              <a:extLst>
                <a:ext uri="{FF2B5EF4-FFF2-40B4-BE49-F238E27FC236}">
                  <a16:creationId xmlns:a16="http://schemas.microsoft.com/office/drawing/2014/main" id="{43CC5FC7-94BF-304F-BA08-BBFE8A8CC7D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513806" y="3101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Line 176">
              <a:extLst>
                <a:ext uri="{FF2B5EF4-FFF2-40B4-BE49-F238E27FC236}">
                  <a16:creationId xmlns:a16="http://schemas.microsoft.com/office/drawing/2014/main" id="{58A4A177-052C-5D4F-9EE8-DE9ACC8EB8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256756" y="3710781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Line 177">
              <a:extLst>
                <a:ext uri="{FF2B5EF4-FFF2-40B4-BE49-F238E27FC236}">
                  <a16:creationId xmlns:a16="http://schemas.microsoft.com/office/drawing/2014/main" id="{7C62646F-8F7E-DA44-AC5E-4AF95209E8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370012" y="4643437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Line 189">
              <a:extLst>
                <a:ext uri="{FF2B5EF4-FFF2-40B4-BE49-F238E27FC236}">
                  <a16:creationId xmlns:a16="http://schemas.microsoft.com/office/drawing/2014/main" id="{C7AC9332-0C33-DB4B-A32C-4593FDA86C1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218906" y="3101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191">
              <a:extLst>
                <a:ext uri="{FF2B5EF4-FFF2-40B4-BE49-F238E27FC236}">
                  <a16:creationId xmlns:a16="http://schemas.microsoft.com/office/drawing/2014/main" id="{13031415-DC70-9346-84B9-5CAC1D3BD4B1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551906" y="3806031"/>
              <a:ext cx="14112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Line 226">
              <a:extLst>
                <a:ext uri="{FF2B5EF4-FFF2-40B4-BE49-F238E27FC236}">
                  <a16:creationId xmlns:a16="http://schemas.microsoft.com/office/drawing/2014/main" id="{4F978790-6623-D844-A0AF-63DEBC16B7B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913731" y="463470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Line 227">
              <a:extLst>
                <a:ext uri="{FF2B5EF4-FFF2-40B4-BE49-F238E27FC236}">
                  <a16:creationId xmlns:a16="http://schemas.microsoft.com/office/drawing/2014/main" id="{77F16EA9-384A-EC42-97CD-8A28D7DB5B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913731" y="490140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Line 228">
              <a:extLst>
                <a:ext uri="{FF2B5EF4-FFF2-40B4-BE49-F238E27FC236}">
                  <a16:creationId xmlns:a16="http://schemas.microsoft.com/office/drawing/2014/main" id="{79BD30D6-452C-BA49-BE61-462FF6C407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656681" y="4844256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Line 233">
              <a:extLst>
                <a:ext uri="{FF2B5EF4-FFF2-40B4-BE49-F238E27FC236}">
                  <a16:creationId xmlns:a16="http://schemas.microsoft.com/office/drawing/2014/main" id="{0A454756-E080-B748-8B95-3AECFE13D3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494881" y="3739356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Line 234">
              <a:extLst>
                <a:ext uri="{FF2B5EF4-FFF2-40B4-BE49-F238E27FC236}">
                  <a16:creationId xmlns:a16="http://schemas.microsoft.com/office/drawing/2014/main" id="{74BBC480-FCE5-E544-B6C2-14F14108940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494881" y="4006056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Line 235">
              <a:extLst>
                <a:ext uri="{FF2B5EF4-FFF2-40B4-BE49-F238E27FC236}">
                  <a16:creationId xmlns:a16="http://schemas.microsoft.com/office/drawing/2014/main" id="{33CA7400-FEC8-AE45-979C-07437B2626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275931" y="3910806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Line 242">
              <a:extLst>
                <a:ext uri="{FF2B5EF4-FFF2-40B4-BE49-F238E27FC236}">
                  <a16:creationId xmlns:a16="http://schemas.microsoft.com/office/drawing/2014/main" id="{91B539CB-3C33-F849-BAB4-E61DB64C5DA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494881" y="3872706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Line 244">
              <a:extLst>
                <a:ext uri="{FF2B5EF4-FFF2-40B4-BE49-F238E27FC236}">
                  <a16:creationId xmlns:a16="http://schemas.microsoft.com/office/drawing/2014/main" id="{3516C7F4-A6CA-1049-AF96-72C5941E29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09306" y="5330031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Line 245">
              <a:extLst>
                <a:ext uri="{FF2B5EF4-FFF2-40B4-BE49-F238E27FC236}">
                  <a16:creationId xmlns:a16="http://schemas.microsoft.com/office/drawing/2014/main" id="{2AECC311-3274-7D4F-BA29-36723797A9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18831" y="558720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Line 246">
              <a:extLst>
                <a:ext uri="{FF2B5EF4-FFF2-40B4-BE49-F238E27FC236}">
                  <a16:creationId xmlns:a16="http://schemas.microsoft.com/office/drawing/2014/main" id="{0D23DC79-E7ED-FE41-954D-A75098C7684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582295" y="5292429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Line 266">
              <a:extLst>
                <a:ext uri="{FF2B5EF4-FFF2-40B4-BE49-F238E27FC236}">
                  <a16:creationId xmlns:a16="http://schemas.microsoft.com/office/drawing/2014/main" id="{167EA68C-996A-5F45-BB93-5992D595B14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913731" y="545385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Line 267">
              <a:extLst>
                <a:ext uri="{FF2B5EF4-FFF2-40B4-BE49-F238E27FC236}">
                  <a16:creationId xmlns:a16="http://schemas.microsoft.com/office/drawing/2014/main" id="{0F6661C9-4E43-064C-AFD2-D1063D279A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913731" y="572055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Line 269">
              <a:extLst>
                <a:ext uri="{FF2B5EF4-FFF2-40B4-BE49-F238E27FC236}">
                  <a16:creationId xmlns:a16="http://schemas.microsoft.com/office/drawing/2014/main" id="{C2E5CB7E-B5A8-BE4E-A9A5-7D4B798905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532981" y="4501356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Line 270">
              <a:extLst>
                <a:ext uri="{FF2B5EF4-FFF2-40B4-BE49-F238E27FC236}">
                  <a16:creationId xmlns:a16="http://schemas.microsoft.com/office/drawing/2014/main" id="{09F25FE5-6824-BE40-A24F-42F9BC3A8B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256087" y="4691062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276">
              <a:extLst>
                <a:ext uri="{FF2B5EF4-FFF2-40B4-BE49-F238E27FC236}">
                  <a16:creationId xmlns:a16="http://schemas.microsoft.com/office/drawing/2014/main" id="{2F5A2D39-2027-5F46-8357-694B4479CB9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970756" y="3977481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278">
              <a:extLst>
                <a:ext uri="{FF2B5EF4-FFF2-40B4-BE49-F238E27FC236}">
                  <a16:creationId xmlns:a16="http://schemas.microsoft.com/office/drawing/2014/main" id="{F499F548-CB36-B74D-B2DC-83C9E6A13B8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736211" y="3939797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AutoShape 293">
              <a:extLst>
                <a:ext uri="{FF2B5EF4-FFF2-40B4-BE49-F238E27FC236}">
                  <a16:creationId xmlns:a16="http://schemas.microsoft.com/office/drawing/2014/main" id="{FB0CC47B-2F0E-9A4F-86D5-00AA309CA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287" y="5511800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91" name="AutoShape 296">
              <a:extLst>
                <a:ext uri="{FF2B5EF4-FFF2-40B4-BE49-F238E27FC236}">
                  <a16:creationId xmlns:a16="http://schemas.microsoft.com/office/drawing/2014/main" id="{BE4BE279-CFA3-654E-955B-3FEDEED9D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556124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392" name="Group 376">
              <a:extLst>
                <a:ext uri="{FF2B5EF4-FFF2-40B4-BE49-F238E27FC236}">
                  <a16:creationId xmlns:a16="http://schemas.microsoft.com/office/drawing/2014/main" id="{8ACD35AE-2E0C-3D42-901F-01CB96B6F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5487" y="4657725"/>
              <a:ext cx="604838" cy="488950"/>
              <a:chOff x="3450" y="1331"/>
              <a:chExt cx="321" cy="252"/>
            </a:xfrm>
          </p:grpSpPr>
          <p:sp>
            <p:nvSpPr>
              <p:cNvPr id="15416" name="Freeform 377">
                <a:extLst>
                  <a:ext uri="{FF2B5EF4-FFF2-40B4-BE49-F238E27FC236}">
                    <a16:creationId xmlns:a16="http://schemas.microsoft.com/office/drawing/2014/main" id="{9C8E7434-908D-7641-8BAB-2F9EE4431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7" name="Freeform 378">
                <a:extLst>
                  <a:ext uri="{FF2B5EF4-FFF2-40B4-BE49-F238E27FC236}">
                    <a16:creationId xmlns:a16="http://schemas.microsoft.com/office/drawing/2014/main" id="{4FC49FC2-0DB6-BC44-8937-465C564D8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8" name="Freeform 379">
                <a:extLst>
                  <a:ext uri="{FF2B5EF4-FFF2-40B4-BE49-F238E27FC236}">
                    <a16:creationId xmlns:a16="http://schemas.microsoft.com/office/drawing/2014/main" id="{E5FA9F57-3713-1948-B2EE-88C6AA0FE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9" name="Freeform 380">
                <a:extLst>
                  <a:ext uri="{FF2B5EF4-FFF2-40B4-BE49-F238E27FC236}">
                    <a16:creationId xmlns:a16="http://schemas.microsoft.com/office/drawing/2014/main" id="{4074F8C1-2D17-1544-A3F9-429D0CA69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0" name="Freeform 381">
                <a:extLst>
                  <a:ext uri="{FF2B5EF4-FFF2-40B4-BE49-F238E27FC236}">
                    <a16:creationId xmlns:a16="http://schemas.microsoft.com/office/drawing/2014/main" id="{18AB26F5-089A-7B4E-B1D9-B1E1AEAA1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393" name="Group 424">
              <a:extLst>
                <a:ext uri="{FF2B5EF4-FFF2-40B4-BE49-F238E27FC236}">
                  <a16:creationId xmlns:a16="http://schemas.microsoft.com/office/drawing/2014/main" id="{137760E9-6238-544A-BD10-37BD498DD6E0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636963" y="3638549"/>
              <a:ext cx="488950" cy="682625"/>
              <a:chOff x="4229" y="1985"/>
              <a:chExt cx="308" cy="430"/>
            </a:xfrm>
          </p:grpSpPr>
          <p:sp>
            <p:nvSpPr>
              <p:cNvPr id="15408" name="Freeform 324">
                <a:extLst>
                  <a:ext uri="{FF2B5EF4-FFF2-40B4-BE49-F238E27FC236}">
                    <a16:creationId xmlns:a16="http://schemas.microsoft.com/office/drawing/2014/main" id="{40F90C65-C43B-3149-8982-0B291EBDD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9" name="Freeform 325">
                <a:extLst>
                  <a:ext uri="{FF2B5EF4-FFF2-40B4-BE49-F238E27FC236}">
                    <a16:creationId xmlns:a16="http://schemas.microsoft.com/office/drawing/2014/main" id="{47CDD97D-57B5-3E47-B1BE-E4B8797AB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10" name="Group 388">
                <a:extLst>
                  <a:ext uri="{FF2B5EF4-FFF2-40B4-BE49-F238E27FC236}">
                    <a16:creationId xmlns:a16="http://schemas.microsoft.com/office/drawing/2014/main" id="{C55B5240-6A69-A345-A105-0938B7F6BF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15411" name="Freeform 389">
                  <a:extLst>
                    <a:ext uri="{FF2B5EF4-FFF2-40B4-BE49-F238E27FC236}">
                      <a16:creationId xmlns:a16="http://schemas.microsoft.com/office/drawing/2014/main" id="{1B204AC1-A0F9-4540-82DB-166E2ED2D8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2" name="Freeform 390">
                  <a:extLst>
                    <a:ext uri="{FF2B5EF4-FFF2-40B4-BE49-F238E27FC236}">
                      <a16:creationId xmlns:a16="http://schemas.microsoft.com/office/drawing/2014/main" id="{E10DE70E-5156-5B49-88CA-E6F636DEF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3" name="Freeform 391">
                  <a:extLst>
                    <a:ext uri="{FF2B5EF4-FFF2-40B4-BE49-F238E27FC236}">
                      <a16:creationId xmlns:a16="http://schemas.microsoft.com/office/drawing/2014/main" id="{DE5108F7-718E-1946-B197-C0BA72551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4" name="Freeform 392">
                  <a:extLst>
                    <a:ext uri="{FF2B5EF4-FFF2-40B4-BE49-F238E27FC236}">
                      <a16:creationId xmlns:a16="http://schemas.microsoft.com/office/drawing/2014/main" id="{693FCAAA-F445-2345-9389-3D3DC0391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5" name="Freeform 393">
                  <a:extLst>
                    <a:ext uri="{FF2B5EF4-FFF2-40B4-BE49-F238E27FC236}">
                      <a16:creationId xmlns:a16="http://schemas.microsoft.com/office/drawing/2014/main" id="{09BCE351-7D1F-3943-A383-9B971A8F8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394" name="Group 400">
              <a:extLst>
                <a:ext uri="{FF2B5EF4-FFF2-40B4-BE49-F238E27FC236}">
                  <a16:creationId xmlns:a16="http://schemas.microsoft.com/office/drawing/2014/main" id="{9B977C10-4FAC-4E48-BA95-D37282517D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2651" y="5349875"/>
              <a:ext cx="604837" cy="488950"/>
              <a:chOff x="3450" y="1331"/>
              <a:chExt cx="321" cy="252"/>
            </a:xfrm>
          </p:grpSpPr>
          <p:sp>
            <p:nvSpPr>
              <p:cNvPr id="15403" name="Freeform 401">
                <a:extLst>
                  <a:ext uri="{FF2B5EF4-FFF2-40B4-BE49-F238E27FC236}">
                    <a16:creationId xmlns:a16="http://schemas.microsoft.com/office/drawing/2014/main" id="{17A03DB2-DA00-2A46-AF6E-0F668E8EB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4" name="Freeform 402">
                <a:extLst>
                  <a:ext uri="{FF2B5EF4-FFF2-40B4-BE49-F238E27FC236}">
                    <a16:creationId xmlns:a16="http://schemas.microsoft.com/office/drawing/2014/main" id="{2600CEC3-386A-BD4F-9A17-62393ACA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5" name="Freeform 403">
                <a:extLst>
                  <a:ext uri="{FF2B5EF4-FFF2-40B4-BE49-F238E27FC236}">
                    <a16:creationId xmlns:a16="http://schemas.microsoft.com/office/drawing/2014/main" id="{64B46184-38A7-5347-A9CE-F4671B5D4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6" name="Freeform 404">
                <a:extLst>
                  <a:ext uri="{FF2B5EF4-FFF2-40B4-BE49-F238E27FC236}">
                    <a16:creationId xmlns:a16="http://schemas.microsoft.com/office/drawing/2014/main" id="{47AB35DA-258E-8B49-923F-22C1F5B1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7" name="Freeform 405">
                <a:extLst>
                  <a:ext uri="{FF2B5EF4-FFF2-40B4-BE49-F238E27FC236}">
                    <a16:creationId xmlns:a16="http://schemas.microsoft.com/office/drawing/2014/main" id="{FFE81C5C-1CDB-4749-B8EF-41B1E4EF4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95" name="TextBox 69">
              <a:extLst>
                <a:ext uri="{FF2B5EF4-FFF2-40B4-BE49-F238E27FC236}">
                  <a16:creationId xmlns:a16="http://schemas.microsoft.com/office/drawing/2014/main" id="{EE19EDD1-B070-534F-8C9D-0DFEDDE8A4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943" y="3675009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5396" name="TextBox 70">
              <a:extLst>
                <a:ext uri="{FF2B5EF4-FFF2-40B4-BE49-F238E27FC236}">
                  <a16:creationId xmlns:a16="http://schemas.microsoft.com/office/drawing/2014/main" id="{979CDCB1-57EA-8348-A666-3CA895349B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25" y="47244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5397" name="TextBox 71">
              <a:extLst>
                <a:ext uri="{FF2B5EF4-FFF2-40B4-BE49-F238E27FC236}">
                  <a16:creationId xmlns:a16="http://schemas.microsoft.com/office/drawing/2014/main" id="{9C32BFCD-8E5E-CC49-A47F-08C130E9A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2425" y="26670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5398" name="TextBox 72">
              <a:extLst>
                <a:ext uri="{FF2B5EF4-FFF2-40B4-BE49-F238E27FC236}">
                  <a16:creationId xmlns:a16="http://schemas.microsoft.com/office/drawing/2014/main" id="{D3B18656-62C1-4940-A0CB-D4DD028601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72200" y="5257800"/>
              <a:ext cx="30450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c</a:t>
              </a:r>
              <a:r>
                <a:rPr lang="en-US" altLang="en-US" b="0" i="1" baseline="-25000">
                  <a:latin typeface="Times" pitchFamily="2" charset="0"/>
                </a:rPr>
                <a:t>i+1 </a:t>
              </a:r>
              <a:r>
                <a:rPr lang="en-US" altLang="en-US" b="0" i="1">
                  <a:latin typeface="Times" pitchFamily="2" charset="0"/>
                </a:rPr>
                <a:t>= x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y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+ (x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+ y</a:t>
              </a:r>
              <a:r>
                <a:rPr lang="en-US" altLang="en-US" b="0" i="1" baseline="-25000">
                  <a:latin typeface="Times" pitchFamily="2" charset="0"/>
                </a:rPr>
                <a:t>i </a:t>
              </a:r>
              <a:r>
                <a:rPr lang="en-US" altLang="en-US" b="0" i="1">
                  <a:latin typeface="Times" pitchFamily="2" charset="0"/>
                </a:rPr>
                <a:t>)c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</a:p>
          </p:txBody>
        </p:sp>
        <p:pic>
          <p:nvPicPr>
            <p:cNvPr id="15399" name="Picture 5" descr="Screen shot 2013-10-02 at 3.41.08 PM.png">
              <a:extLst>
                <a:ext uri="{FF2B5EF4-FFF2-40B4-BE49-F238E27FC236}">
                  <a16:creationId xmlns:a16="http://schemas.microsoft.com/office/drawing/2014/main" id="{5E0FA90B-E0CD-A44B-BA0A-01481DE0662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0800" y="3733800"/>
              <a:ext cx="2438613" cy="498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400" name="Freeform 278">
              <a:extLst>
                <a:ext uri="{FF2B5EF4-FFF2-40B4-BE49-F238E27FC236}">
                  <a16:creationId xmlns:a16="http://schemas.microsoft.com/office/drawing/2014/main" id="{3D4E44C3-247A-9F41-A035-CFC8BC50D523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099066" y="381000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278">
              <a:extLst>
                <a:ext uri="{FF2B5EF4-FFF2-40B4-BE49-F238E27FC236}">
                  <a16:creationId xmlns:a16="http://schemas.microsoft.com/office/drawing/2014/main" id="{269A444C-EAD3-484D-9A78-E67FC204D189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480434" y="501132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278">
              <a:extLst>
                <a:ext uri="{FF2B5EF4-FFF2-40B4-BE49-F238E27FC236}">
                  <a16:creationId xmlns:a16="http://schemas.microsoft.com/office/drawing/2014/main" id="{8B527DBC-0A5F-8D47-9DD9-E7E19DA82E11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746121" y="4752672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2" name="Title 1">
            <a:extLst>
              <a:ext uri="{FF2B5EF4-FFF2-40B4-BE49-F238E27FC236}">
                <a16:creationId xmlns:a16="http://schemas.microsoft.com/office/drawing/2014/main" id="{D9FFEEAD-4428-4946-AB34-E99284AEC41D}"/>
              </a:ext>
            </a:extLst>
          </p:cNvPr>
          <p:cNvSpPr txBox="1">
            <a:spLocks/>
          </p:cNvSpPr>
          <p:nvPr/>
        </p:nvSpPr>
        <p:spPr bwMode="auto">
          <a:xfrm>
            <a:off x="914400" y="49213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Another Way to Draw the Full-Adder Circuit</a:t>
            </a:r>
          </a:p>
        </p:txBody>
      </p: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78C11DF-21C7-FC45-93AE-C7603FDAF6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6738" name="Rectangle 3">
            <a:extLst>
              <a:ext uri="{FF2B5EF4-FFF2-40B4-BE49-F238E27FC236}">
                <a16:creationId xmlns:a16="http://schemas.microsoft.com/office/drawing/2014/main" id="{73050E23-BAD7-F341-82DE-1BF75EF3D1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pic>
        <p:nvPicPr>
          <p:cNvPr id="116739" name="Picture 1" descr="Screen shot 2014-10-08 at 3.04.45 PM.png">
            <a:extLst>
              <a:ext uri="{FF2B5EF4-FFF2-40B4-BE49-F238E27FC236}">
                <a16:creationId xmlns:a16="http://schemas.microsoft.com/office/drawing/2014/main" id="{F84B0720-8E4E-3E4A-83BD-87151957A9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295400"/>
            <a:ext cx="5222875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TextBox 2">
            <a:extLst>
              <a:ext uri="{FF2B5EF4-FFF2-40B4-BE49-F238E27FC236}">
                <a16:creationId xmlns:a16="http://schemas.microsoft.com/office/drawing/2014/main" id="{F179FCDD-A7F4-9946-B24D-216C7B966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3.38a in the textbook]</a:t>
            </a:r>
          </a:p>
        </p:txBody>
      </p:sp>
      <p:cxnSp>
        <p:nvCxnSpPr>
          <p:cNvPr id="116741" name="Straight Arrow Connector 7">
            <a:extLst>
              <a:ext uri="{FF2B5EF4-FFF2-40B4-BE49-F238E27FC236}">
                <a16:creationId xmlns:a16="http://schemas.microsoft.com/office/drawing/2014/main" id="{4B974EC6-F5A7-364B-A0C8-7F5EAB4475A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629400" y="3429000"/>
            <a:ext cx="1676400" cy="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42" name="TextBox 8">
            <a:extLst>
              <a:ext uri="{FF2B5EF4-FFF2-40B4-BE49-F238E27FC236}">
                <a16:creationId xmlns:a16="http://schemas.microsoft.com/office/drawing/2014/main" id="{CAE3E7A1-2022-5D4A-A1F5-54EC9A72F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1" y="3048000"/>
            <a:ext cx="11541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add 6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2" descr="Screen shot 2014-10-08 at 3.04.54 PM.png">
            <a:extLst>
              <a:ext uri="{FF2B5EF4-FFF2-40B4-BE49-F238E27FC236}">
                <a16:creationId xmlns:a16="http://schemas.microsoft.com/office/drawing/2014/main" id="{86A886F0-3245-E54A-83C7-C0DB04BA621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333500"/>
            <a:ext cx="52578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4" name="Rectangle 2">
            <a:extLst>
              <a:ext uri="{FF2B5EF4-FFF2-40B4-BE49-F238E27FC236}">
                <a16:creationId xmlns:a16="http://schemas.microsoft.com/office/drawing/2014/main" id="{2034D89C-5488-F84B-8034-4421977487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2D4A4222-5EBD-9C41-92C7-2BF3A6A3F9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17764" name="TextBox 2">
            <a:extLst>
              <a:ext uri="{FF2B5EF4-FFF2-40B4-BE49-F238E27FC236}">
                <a16:creationId xmlns:a16="http://schemas.microsoft.com/office/drawing/2014/main" id="{DA80672E-ABE7-9848-B064-2E1E17490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3.38b in the textbook]</a:t>
            </a:r>
          </a:p>
        </p:txBody>
      </p:sp>
      <p:sp>
        <p:nvSpPr>
          <p:cNvPr id="117765" name="Rectangle 8">
            <a:extLst>
              <a:ext uri="{FF2B5EF4-FFF2-40B4-BE49-F238E27FC236}">
                <a16:creationId xmlns:a16="http://schemas.microsoft.com/office/drawing/2014/main" id="{4FEFE768-E1BF-CF4D-AE7A-F068E5C32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00400"/>
            <a:ext cx="7010400" cy="2514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2" descr="Screen shot 2014-10-08 at 3.04.54 PM.png">
            <a:extLst>
              <a:ext uri="{FF2B5EF4-FFF2-40B4-BE49-F238E27FC236}">
                <a16:creationId xmlns:a16="http://schemas.microsoft.com/office/drawing/2014/main" id="{21B2DD55-A06B-664D-A231-D0E37F7EB2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333500"/>
            <a:ext cx="52578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4" name="Rectangle 2">
            <a:extLst>
              <a:ext uri="{FF2B5EF4-FFF2-40B4-BE49-F238E27FC236}">
                <a16:creationId xmlns:a16="http://schemas.microsoft.com/office/drawing/2014/main" id="{BEC59A45-DA0E-0B41-9034-69B0D78364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8787" name="Rectangle 3">
            <a:extLst>
              <a:ext uri="{FF2B5EF4-FFF2-40B4-BE49-F238E27FC236}">
                <a16:creationId xmlns:a16="http://schemas.microsoft.com/office/drawing/2014/main" id="{0015A62F-DA64-8E40-9AD5-CE97731A39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18788" name="TextBox 2">
            <a:extLst>
              <a:ext uri="{FF2B5EF4-FFF2-40B4-BE49-F238E27FC236}">
                <a16:creationId xmlns:a16="http://schemas.microsoft.com/office/drawing/2014/main" id="{A0BDC5A3-BE0B-F74F-994D-303F972FC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3.38b in the textbook]</a:t>
            </a:r>
          </a:p>
        </p:txBody>
      </p:sp>
      <p:sp>
        <p:nvSpPr>
          <p:cNvPr id="118789" name="Rectangle 8">
            <a:extLst>
              <a:ext uri="{FF2B5EF4-FFF2-40B4-BE49-F238E27FC236}">
                <a16:creationId xmlns:a16="http://schemas.microsoft.com/office/drawing/2014/main" id="{40CF0AEE-EFB7-DD44-967C-D56D653C6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00400"/>
            <a:ext cx="7010400" cy="2514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790" name="Right Brace 1">
            <a:extLst>
              <a:ext uri="{FF2B5EF4-FFF2-40B4-BE49-F238E27FC236}">
                <a16:creationId xmlns:a16="http://schemas.microsoft.com/office/drawing/2014/main" id="{72F3ECC6-A561-594E-88F9-E4B20131194B}"/>
              </a:ext>
            </a:extLst>
          </p:cNvPr>
          <p:cNvSpPr>
            <a:spLocks/>
          </p:cNvSpPr>
          <p:nvPr/>
        </p:nvSpPr>
        <p:spPr bwMode="auto">
          <a:xfrm rot="5400000">
            <a:off x="5600700" y="2628900"/>
            <a:ext cx="3048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412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791" name="TextBox 7">
            <a:extLst>
              <a:ext uri="{FF2B5EF4-FFF2-40B4-BE49-F238E27FC236}">
                <a16:creationId xmlns:a16="http://schemas.microsoft.com/office/drawing/2014/main" id="{F95C95A3-8EFD-9D47-B8C3-14695FFD9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114801"/>
            <a:ext cx="4464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The result is 1, but it should be 7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 descr="Screen shot 2014-10-08 at 3.04.54 PM.png">
            <a:extLst>
              <a:ext uri="{FF2B5EF4-FFF2-40B4-BE49-F238E27FC236}">
                <a16:creationId xmlns:a16="http://schemas.microsoft.com/office/drawing/2014/main" id="{602358DB-6538-084B-A8F5-B9DFA441E6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333500"/>
            <a:ext cx="52578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4" name="Rectangle 2">
            <a:extLst>
              <a:ext uri="{FF2B5EF4-FFF2-40B4-BE49-F238E27FC236}">
                <a16:creationId xmlns:a16="http://schemas.microsoft.com/office/drawing/2014/main" id="{D5AEB040-BC13-5F4F-9D71-0B6BF77873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BCD digits</a:t>
            </a:r>
          </a:p>
        </p:txBody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32793047-C8B0-BB49-A222-6776EEAD00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19812" name="TextBox 2">
            <a:extLst>
              <a:ext uri="{FF2B5EF4-FFF2-40B4-BE49-F238E27FC236}">
                <a16:creationId xmlns:a16="http://schemas.microsoft.com/office/drawing/2014/main" id="{BF9FF392-553C-2749-9D3F-304DB1E78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3.38b in the textbook]</a:t>
            </a:r>
          </a:p>
        </p:txBody>
      </p:sp>
      <p:cxnSp>
        <p:nvCxnSpPr>
          <p:cNvPr id="119813" name="Straight Arrow Connector 6">
            <a:extLst>
              <a:ext uri="{FF2B5EF4-FFF2-40B4-BE49-F238E27FC236}">
                <a16:creationId xmlns:a16="http://schemas.microsoft.com/office/drawing/2014/main" id="{BB7C7D7B-E130-924B-A39D-A601E78A03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629400" y="3429000"/>
            <a:ext cx="1676400" cy="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4" name="TextBox 7">
            <a:extLst>
              <a:ext uri="{FF2B5EF4-FFF2-40B4-BE49-F238E27FC236}">
                <a16:creationId xmlns:a16="http://schemas.microsoft.com/office/drawing/2014/main" id="{ED10A0E4-25CA-1E43-80BC-81AD262E3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1" y="3048000"/>
            <a:ext cx="11541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add 6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B82C27C-9544-134F-A67B-57EEF6E44B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Why add 6?</a:t>
            </a:r>
          </a:p>
        </p:txBody>
      </p:sp>
      <p:sp>
        <p:nvSpPr>
          <p:cNvPr id="120834" name="Rectangle 3">
            <a:extLst>
              <a:ext uri="{FF2B5EF4-FFF2-40B4-BE49-F238E27FC236}">
                <a16:creationId xmlns:a16="http://schemas.microsoft.com/office/drawing/2014/main" id="{7047B42F-CC44-F841-BA89-7F62A07E4D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r>
              <a:rPr lang="en-US" altLang="en-US"/>
              <a:t>Think of BCD addition as a mod 16 operation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Decimal addition is mod 10 operation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30F5C24-737A-A845-8725-71CB1F4BA1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BCD Arithmetic Rules</a:t>
            </a:r>
          </a:p>
        </p:txBody>
      </p:sp>
      <p:sp>
        <p:nvSpPr>
          <p:cNvPr id="121858" name="Rectangle 3">
            <a:extLst>
              <a:ext uri="{FF2B5EF4-FFF2-40B4-BE49-F238E27FC236}">
                <a16:creationId xmlns:a16="http://schemas.microsoft.com/office/drawing/2014/main" id="{9188B9EB-52AF-4A40-8578-B028179BE9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 sz="2800"/>
              <a:t>Z = X + Y</a:t>
            </a:r>
          </a:p>
          <a:p>
            <a:pPr eaLnBrk="1" hangingPunct="1">
              <a:buFontTx/>
              <a:buNone/>
            </a:pPr>
            <a:endParaRPr lang="en-US" altLang="en-US" sz="2800"/>
          </a:p>
          <a:p>
            <a:pPr eaLnBrk="1" hangingPunct="1">
              <a:buFontTx/>
              <a:buNone/>
            </a:pPr>
            <a:r>
              <a:rPr lang="en-US" altLang="en-US" sz="2800"/>
              <a:t>If Z &lt;= 9, then S=Z and carry-out = 0</a:t>
            </a:r>
          </a:p>
          <a:p>
            <a:pPr eaLnBrk="1" hangingPunct="1">
              <a:buFontTx/>
              <a:buNone/>
            </a:pPr>
            <a:endParaRPr lang="en-US" altLang="en-US" sz="2800"/>
          </a:p>
          <a:p>
            <a:pPr eaLnBrk="1" hangingPunct="1">
              <a:buFontTx/>
              <a:buNone/>
            </a:pPr>
            <a:r>
              <a:rPr lang="en-US" altLang="en-US" sz="2800"/>
              <a:t>If Z &gt; 9, then S=Z+6 and carry-out =1</a:t>
            </a:r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2">
            <a:extLst>
              <a:ext uri="{FF2B5EF4-FFF2-40B4-BE49-F238E27FC236}">
                <a16:creationId xmlns:a16="http://schemas.microsoft.com/office/drawing/2014/main" id="{57E5E644-AC2B-F449-9F54-60A2668332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289" y="876300"/>
            <a:ext cx="5610225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7D9B954A-3BDB-DA44-977A-D489D59E7BA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635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Block diagram for a one-digit BCD adder</a:t>
            </a:r>
          </a:p>
        </p:txBody>
      </p:sp>
      <p:sp>
        <p:nvSpPr>
          <p:cNvPr id="122883" name="TextBox 2">
            <a:extLst>
              <a:ext uri="{FF2B5EF4-FFF2-40B4-BE49-F238E27FC236}">
                <a16:creationId xmlns:a16="http://schemas.microsoft.com/office/drawing/2014/main" id="{99828C01-E261-A64D-8E35-6685F18E0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3.39 in the textbook]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E4D1CBF-3D10-8E41-85B5-45D2CA4B19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How to check if the number is &gt; 9?</a:t>
            </a:r>
          </a:p>
        </p:txBody>
      </p:sp>
      <p:sp>
        <p:nvSpPr>
          <p:cNvPr id="123906" name="Rectangle 3">
            <a:extLst>
              <a:ext uri="{FF2B5EF4-FFF2-40B4-BE49-F238E27FC236}">
                <a16:creationId xmlns:a16="http://schemas.microsoft.com/office/drawing/2014/main" id="{DB29121C-D606-F947-9B89-77A3FB415C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810000" y="1219200"/>
            <a:ext cx="2743200" cy="533400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altLang="en-US" sz="3200"/>
              <a:t>7    -   0111</a:t>
            </a:r>
          </a:p>
          <a:p>
            <a:pPr marL="0" indent="0" eaLnBrk="1" hangingPunct="1">
              <a:buNone/>
            </a:pPr>
            <a:r>
              <a:rPr lang="en-US" altLang="en-US" sz="3200"/>
              <a:t>8    -   1000</a:t>
            </a:r>
          </a:p>
          <a:p>
            <a:pPr marL="0" indent="0" eaLnBrk="1" hangingPunct="1">
              <a:buNone/>
            </a:pPr>
            <a:r>
              <a:rPr lang="en-US" altLang="en-US" sz="3200"/>
              <a:t>9    -   1001</a:t>
            </a:r>
          </a:p>
          <a:p>
            <a:pPr marL="0" indent="0" eaLnBrk="1" hangingPunct="1">
              <a:buNone/>
            </a:pPr>
            <a:r>
              <a:rPr lang="en-US" altLang="en-US" sz="3200"/>
              <a:t>10  -   1010</a:t>
            </a:r>
          </a:p>
          <a:p>
            <a:pPr marL="0" indent="0" eaLnBrk="1" hangingPunct="1">
              <a:buNone/>
            </a:pPr>
            <a:r>
              <a:rPr lang="en-US" altLang="en-US" sz="3200"/>
              <a:t>11  -   1011</a:t>
            </a:r>
          </a:p>
          <a:p>
            <a:pPr marL="0" indent="0" eaLnBrk="1" hangingPunct="1">
              <a:buNone/>
            </a:pPr>
            <a:r>
              <a:rPr lang="en-US" altLang="en-US" sz="3200"/>
              <a:t>12  -   1100</a:t>
            </a:r>
          </a:p>
          <a:p>
            <a:pPr marL="0" indent="0" eaLnBrk="1" hangingPunct="1">
              <a:buNone/>
            </a:pPr>
            <a:r>
              <a:rPr lang="en-US" altLang="en-US" sz="3200"/>
              <a:t>13  -   1101</a:t>
            </a:r>
          </a:p>
          <a:p>
            <a:pPr marL="0" indent="0" eaLnBrk="1" hangingPunct="1">
              <a:buNone/>
            </a:pPr>
            <a:r>
              <a:rPr lang="en-US" altLang="en-US" sz="3200"/>
              <a:t>14  -   1110</a:t>
            </a:r>
          </a:p>
          <a:p>
            <a:pPr marL="0" indent="0" eaLnBrk="1" hangingPunct="1">
              <a:buNone/>
            </a:pPr>
            <a:r>
              <a:rPr lang="en-US" altLang="en-US" sz="3200"/>
              <a:t>15  -   1111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CD63426D-534F-2541-A998-691EF0F0C82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E16A105-8FC7-104A-A4B1-DFB6ABC01607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10618030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29317673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85325574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85055645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175954765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22794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569252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62007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328321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53077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899248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52202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67694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02374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329199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28162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56478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496016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50361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87547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666729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562795"/>
                  </a:ext>
                </a:extLst>
              </a:tr>
            </a:tbl>
          </a:graphicData>
        </a:graphic>
      </p:graphicFrame>
      <p:sp>
        <p:nvSpPr>
          <p:cNvPr id="125040" name="Rectangle 2">
            <a:extLst>
              <a:ext uri="{FF2B5EF4-FFF2-40B4-BE49-F238E27FC236}">
                <a16:creationId xmlns:a16="http://schemas.microsoft.com/office/drawing/2014/main" id="{B60226A9-9614-DB46-A027-985F5A93C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four-variable Karnaugh map</a:t>
            </a:r>
            <a:endParaRPr lang="en-US" altLang="en-US" sz="2800"/>
          </a:p>
        </p:txBody>
      </p:sp>
      <p:grpSp>
        <p:nvGrpSpPr>
          <p:cNvPr id="125041" name="Group 3">
            <a:extLst>
              <a:ext uri="{FF2B5EF4-FFF2-40B4-BE49-F238E27FC236}">
                <a16:creationId xmlns:a16="http://schemas.microsoft.com/office/drawing/2014/main" id="{95834299-80A0-F444-AAE6-63AB503C8676}"/>
              </a:ext>
            </a:extLst>
          </p:cNvPr>
          <p:cNvGrpSpPr>
            <a:grpSpLocks/>
          </p:cNvGrpSpPr>
          <p:nvPr/>
        </p:nvGrpSpPr>
        <p:grpSpPr bwMode="auto">
          <a:xfrm>
            <a:off x="4581526" y="1381126"/>
            <a:ext cx="322263" cy="5254625"/>
            <a:chOff x="3667917" y="1381496"/>
            <a:chExt cx="320876" cy="5254602"/>
          </a:xfrm>
        </p:grpSpPr>
        <p:sp>
          <p:nvSpPr>
            <p:cNvPr id="125042" name="TextBox 1">
              <a:extLst>
                <a:ext uri="{FF2B5EF4-FFF2-40B4-BE49-F238E27FC236}">
                  <a16:creationId xmlns:a16="http://schemas.microsoft.com/office/drawing/2014/main" id="{BF134407-1AB2-B049-9248-BF7E9A1B7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9475" y="1381496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043" name="TextBox 5">
              <a:extLst>
                <a:ext uri="{FF2B5EF4-FFF2-40B4-BE49-F238E27FC236}">
                  <a16:creationId xmlns:a16="http://schemas.microsoft.com/office/drawing/2014/main" id="{9D0869FF-0CBE-7A4C-B087-8867537FD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7917" y="3958442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F77272C-28DE-984D-8590-6C32826B7B4B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6316255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79954358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9739711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67216855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39807565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71105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638783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151942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48747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58226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85797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935079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92635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50387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470461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384071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700175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3632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0791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65571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534809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294529"/>
                  </a:ext>
                </a:extLst>
              </a:tr>
            </a:tbl>
          </a:graphicData>
        </a:graphic>
      </p:graphicFrame>
      <p:sp>
        <p:nvSpPr>
          <p:cNvPr id="126063" name="Rectangle 2">
            <a:extLst>
              <a:ext uri="{FF2B5EF4-FFF2-40B4-BE49-F238E27FC236}">
                <a16:creationId xmlns:a16="http://schemas.microsoft.com/office/drawing/2014/main" id="{755A88B3-96DF-6D40-99D7-1CED9E393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How to check if the number is &gt; 9?</a:t>
            </a:r>
            <a:endParaRPr lang="en-US" altLang="en-US" sz="2800"/>
          </a:p>
        </p:txBody>
      </p:sp>
      <p:grpSp>
        <p:nvGrpSpPr>
          <p:cNvPr id="126064" name="Group 65">
            <a:extLst>
              <a:ext uri="{FF2B5EF4-FFF2-40B4-BE49-F238E27FC236}">
                <a16:creationId xmlns:a16="http://schemas.microsoft.com/office/drawing/2014/main" id="{708E9BB9-857E-4344-9B21-A8E2AE57A029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362201"/>
            <a:ext cx="2508250" cy="2373313"/>
            <a:chOff x="5532437" y="2646362"/>
            <a:chExt cx="2508250" cy="2373313"/>
          </a:xfrm>
        </p:grpSpPr>
        <p:sp>
          <p:nvSpPr>
            <p:cNvPr id="126068" name="Rectangle 379">
              <a:extLst>
                <a:ext uri="{FF2B5EF4-FFF2-40B4-BE49-F238E27FC236}">
                  <a16:creationId xmlns:a16="http://schemas.microsoft.com/office/drawing/2014/main" id="{536C2D35-BFD6-FD4A-B131-5AD3C7C06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69" name="Line 380">
              <a:extLst>
                <a:ext uri="{FF2B5EF4-FFF2-40B4-BE49-F238E27FC236}">
                  <a16:creationId xmlns:a16="http://schemas.microsoft.com/office/drawing/2014/main" id="{FF118F99-7F5A-D341-91AE-5987DD9F9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70" name="Line 381">
              <a:extLst>
                <a:ext uri="{FF2B5EF4-FFF2-40B4-BE49-F238E27FC236}">
                  <a16:creationId xmlns:a16="http://schemas.microsoft.com/office/drawing/2014/main" id="{A6CDC267-1BF2-4B48-99B5-FC7703B004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71" name="Line 382">
              <a:extLst>
                <a:ext uri="{FF2B5EF4-FFF2-40B4-BE49-F238E27FC236}">
                  <a16:creationId xmlns:a16="http://schemas.microsoft.com/office/drawing/2014/main" id="{AF1E5E93-5200-7C45-BB3E-F16F5F2FD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72" name="Rectangle 383">
              <a:extLst>
                <a:ext uri="{FF2B5EF4-FFF2-40B4-BE49-F238E27FC236}">
                  <a16:creationId xmlns:a16="http://schemas.microsoft.com/office/drawing/2014/main" id="{E53B42A1-C9AB-7A4D-8C69-F8A843A4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3" name="Rectangle 384">
              <a:extLst>
                <a:ext uri="{FF2B5EF4-FFF2-40B4-BE49-F238E27FC236}">
                  <a16:creationId xmlns:a16="http://schemas.microsoft.com/office/drawing/2014/main" id="{7B3EF73C-9576-AA45-BD9D-4AC7F2CC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4" name="Rectangle 385">
              <a:extLst>
                <a:ext uri="{FF2B5EF4-FFF2-40B4-BE49-F238E27FC236}">
                  <a16:creationId xmlns:a16="http://schemas.microsoft.com/office/drawing/2014/main" id="{1A8EF5E2-E315-5546-B2ED-41B9C573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5" name="Rectangle 386">
              <a:extLst>
                <a:ext uri="{FF2B5EF4-FFF2-40B4-BE49-F238E27FC236}">
                  <a16:creationId xmlns:a16="http://schemas.microsoft.com/office/drawing/2014/main" id="{A5227A19-228A-7A43-9071-5CD24CBEC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6" name="Rectangle 387">
              <a:extLst>
                <a:ext uri="{FF2B5EF4-FFF2-40B4-BE49-F238E27FC236}">
                  <a16:creationId xmlns:a16="http://schemas.microsoft.com/office/drawing/2014/main" id="{5F68AC8B-21B9-B344-9FD6-2CBD7AA5A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7" name="Rectangle 388">
              <a:extLst>
                <a:ext uri="{FF2B5EF4-FFF2-40B4-BE49-F238E27FC236}">
                  <a16:creationId xmlns:a16="http://schemas.microsoft.com/office/drawing/2014/main" id="{E2B9025B-2051-1A40-A3D3-78CFD0BE9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8" name="Rectangle 389">
              <a:extLst>
                <a:ext uri="{FF2B5EF4-FFF2-40B4-BE49-F238E27FC236}">
                  <a16:creationId xmlns:a16="http://schemas.microsoft.com/office/drawing/2014/main" id="{83F844B5-C57F-2543-B985-C044FBE5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79" name="Rectangle 390">
              <a:extLst>
                <a:ext uri="{FF2B5EF4-FFF2-40B4-BE49-F238E27FC236}">
                  <a16:creationId xmlns:a16="http://schemas.microsoft.com/office/drawing/2014/main" id="{1E973AD1-52E7-AE41-9112-1013D79F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0" name="Rectangle 391">
              <a:extLst>
                <a:ext uri="{FF2B5EF4-FFF2-40B4-BE49-F238E27FC236}">
                  <a16:creationId xmlns:a16="http://schemas.microsoft.com/office/drawing/2014/main" id="{770E308D-DD62-084A-BDB4-A1A3E1940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81" name="Line 392">
              <a:extLst>
                <a:ext uri="{FF2B5EF4-FFF2-40B4-BE49-F238E27FC236}">
                  <a16:creationId xmlns:a16="http://schemas.microsoft.com/office/drawing/2014/main" id="{D479744E-CE69-C743-A66A-E5D3EC1F0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82" name="Line 393">
              <a:extLst>
                <a:ext uri="{FF2B5EF4-FFF2-40B4-BE49-F238E27FC236}">
                  <a16:creationId xmlns:a16="http://schemas.microsoft.com/office/drawing/2014/main" id="{DF0B4F98-CEEC-0940-8DDE-2EF01499E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83" name="Rectangle 394">
              <a:extLst>
                <a:ext uri="{FF2B5EF4-FFF2-40B4-BE49-F238E27FC236}">
                  <a16:creationId xmlns:a16="http://schemas.microsoft.com/office/drawing/2014/main" id="{F2DD93F8-3B4F-CB4C-9EB3-12A0B3E69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4" name="Rectangle 395">
              <a:extLst>
                <a:ext uri="{FF2B5EF4-FFF2-40B4-BE49-F238E27FC236}">
                  <a16:creationId xmlns:a16="http://schemas.microsoft.com/office/drawing/2014/main" id="{21EFA6D7-626D-CC4F-9E19-7147F0A6A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5" name="Rectangle 396">
              <a:extLst>
                <a:ext uri="{FF2B5EF4-FFF2-40B4-BE49-F238E27FC236}">
                  <a16:creationId xmlns:a16="http://schemas.microsoft.com/office/drawing/2014/main" id="{EEA82FE1-181D-E641-89A8-35362390A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6" name="Rectangle 397">
              <a:extLst>
                <a:ext uri="{FF2B5EF4-FFF2-40B4-BE49-F238E27FC236}">
                  <a16:creationId xmlns:a16="http://schemas.microsoft.com/office/drawing/2014/main" id="{9ED80C84-57C9-3245-A198-0E29F1625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7" name="Rectangle 398">
              <a:extLst>
                <a:ext uri="{FF2B5EF4-FFF2-40B4-BE49-F238E27FC236}">
                  <a16:creationId xmlns:a16="http://schemas.microsoft.com/office/drawing/2014/main" id="{640757A7-F6E3-7843-89F8-899C3361B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8" name="Rectangle 399">
              <a:extLst>
                <a:ext uri="{FF2B5EF4-FFF2-40B4-BE49-F238E27FC236}">
                  <a16:creationId xmlns:a16="http://schemas.microsoft.com/office/drawing/2014/main" id="{736E3172-24A7-1446-A269-D0919D568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89" name="Rectangle 400">
              <a:extLst>
                <a:ext uri="{FF2B5EF4-FFF2-40B4-BE49-F238E27FC236}">
                  <a16:creationId xmlns:a16="http://schemas.microsoft.com/office/drawing/2014/main" id="{F0FCA151-7B50-3442-A92B-AC261B58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0" name="Rectangle 401">
              <a:extLst>
                <a:ext uri="{FF2B5EF4-FFF2-40B4-BE49-F238E27FC236}">
                  <a16:creationId xmlns:a16="http://schemas.microsoft.com/office/drawing/2014/main" id="{948AB008-FC94-2744-AFC1-C6B251023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153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1" name="Rectangle 402">
              <a:extLst>
                <a:ext uri="{FF2B5EF4-FFF2-40B4-BE49-F238E27FC236}">
                  <a16:creationId xmlns:a16="http://schemas.microsoft.com/office/drawing/2014/main" id="{8E5770B7-D64A-1946-B724-6C9A16E15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2" name="Rectangle 403">
              <a:extLst>
                <a:ext uri="{FF2B5EF4-FFF2-40B4-BE49-F238E27FC236}">
                  <a16:creationId xmlns:a16="http://schemas.microsoft.com/office/drawing/2014/main" id="{4756F0F2-4911-E143-9CC5-7911744A9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3" name="Rectangle 404">
              <a:extLst>
                <a:ext uri="{FF2B5EF4-FFF2-40B4-BE49-F238E27FC236}">
                  <a16:creationId xmlns:a16="http://schemas.microsoft.com/office/drawing/2014/main" id="{D96FDF14-889E-9B41-9D0E-936627DCC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4" name="Rectangle 405">
              <a:extLst>
                <a:ext uri="{FF2B5EF4-FFF2-40B4-BE49-F238E27FC236}">
                  <a16:creationId xmlns:a16="http://schemas.microsoft.com/office/drawing/2014/main" id="{A8550210-B424-D34C-84FC-9E848EA0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95" name="Line 406">
              <a:extLst>
                <a:ext uri="{FF2B5EF4-FFF2-40B4-BE49-F238E27FC236}">
                  <a16:creationId xmlns:a16="http://schemas.microsoft.com/office/drawing/2014/main" id="{DF3656D1-5E47-C241-817E-A580670F0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96" name="Line 407">
              <a:extLst>
                <a:ext uri="{FF2B5EF4-FFF2-40B4-BE49-F238E27FC236}">
                  <a16:creationId xmlns:a16="http://schemas.microsoft.com/office/drawing/2014/main" id="{8EDD87EB-2B90-4442-ACFA-C451BD7134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97" name="Rectangle 408">
              <a:extLst>
                <a:ext uri="{FF2B5EF4-FFF2-40B4-BE49-F238E27FC236}">
                  <a16:creationId xmlns:a16="http://schemas.microsoft.com/office/drawing/2014/main" id="{79D9DAA0-F763-4E40-81C0-A4597D1DA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98" name="Rectangle 409">
              <a:extLst>
                <a:ext uri="{FF2B5EF4-FFF2-40B4-BE49-F238E27FC236}">
                  <a16:creationId xmlns:a16="http://schemas.microsoft.com/office/drawing/2014/main" id="{2CC3298F-8D51-B34A-B40B-B0E2C6578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99" name="Line 410">
              <a:extLst>
                <a:ext uri="{FF2B5EF4-FFF2-40B4-BE49-F238E27FC236}">
                  <a16:creationId xmlns:a16="http://schemas.microsoft.com/office/drawing/2014/main" id="{D94E1FDB-4900-0949-A5A0-211A5E7CC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00" name="Line 411">
              <a:extLst>
                <a:ext uri="{FF2B5EF4-FFF2-40B4-BE49-F238E27FC236}">
                  <a16:creationId xmlns:a16="http://schemas.microsoft.com/office/drawing/2014/main" id="{22EEE0E7-6F4D-3247-8E9C-BB7358F76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01" name="Rectangle 412">
              <a:extLst>
                <a:ext uri="{FF2B5EF4-FFF2-40B4-BE49-F238E27FC236}">
                  <a16:creationId xmlns:a16="http://schemas.microsoft.com/office/drawing/2014/main" id="{BDDEEA03-725F-6045-8562-96987ADE7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2" name="Rectangle 413">
              <a:extLst>
                <a:ext uri="{FF2B5EF4-FFF2-40B4-BE49-F238E27FC236}">
                  <a16:creationId xmlns:a16="http://schemas.microsoft.com/office/drawing/2014/main" id="{48022F1E-5474-CC40-99A4-37C29B6F3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3" name="Rectangle 414">
              <a:extLst>
                <a:ext uri="{FF2B5EF4-FFF2-40B4-BE49-F238E27FC236}">
                  <a16:creationId xmlns:a16="http://schemas.microsoft.com/office/drawing/2014/main" id="{B2510B54-B884-5F4D-8DA7-65DE5E1BC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4" name="Rectangle 415">
              <a:extLst>
                <a:ext uri="{FF2B5EF4-FFF2-40B4-BE49-F238E27FC236}">
                  <a16:creationId xmlns:a16="http://schemas.microsoft.com/office/drawing/2014/main" id="{2FDFABB2-4103-BC42-B114-7321DB2F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5" name="Rectangle 416">
              <a:extLst>
                <a:ext uri="{FF2B5EF4-FFF2-40B4-BE49-F238E27FC236}">
                  <a16:creationId xmlns:a16="http://schemas.microsoft.com/office/drawing/2014/main" id="{B5AFD6D7-58CB-AA4C-B175-C62184AD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372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6" name="Rectangle 417">
              <a:extLst>
                <a:ext uri="{FF2B5EF4-FFF2-40B4-BE49-F238E27FC236}">
                  <a16:creationId xmlns:a16="http://schemas.microsoft.com/office/drawing/2014/main" id="{3D7D6417-6E7E-5C43-AB72-FC4622AAD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7" name="Rectangle 418">
              <a:extLst>
                <a:ext uri="{FF2B5EF4-FFF2-40B4-BE49-F238E27FC236}">
                  <a16:creationId xmlns:a16="http://schemas.microsoft.com/office/drawing/2014/main" id="{3CFA2042-4ECF-094F-897B-6AF88CE2C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8" name="Rectangle 419">
              <a:extLst>
                <a:ext uri="{FF2B5EF4-FFF2-40B4-BE49-F238E27FC236}">
                  <a16:creationId xmlns:a16="http://schemas.microsoft.com/office/drawing/2014/main" id="{7F5893C3-B972-1944-8695-F630E8E77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09" name="Rectangle 420">
              <a:extLst>
                <a:ext uri="{FF2B5EF4-FFF2-40B4-BE49-F238E27FC236}">
                  <a16:creationId xmlns:a16="http://schemas.microsoft.com/office/drawing/2014/main" id="{26C7C2D5-45EA-0144-9EBD-865A40DFE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10" name="Rectangle 421">
              <a:extLst>
                <a:ext uri="{FF2B5EF4-FFF2-40B4-BE49-F238E27FC236}">
                  <a16:creationId xmlns:a16="http://schemas.microsoft.com/office/drawing/2014/main" id="{86021A70-D93E-C447-A43E-890523BF4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11" name="Rectangle 422">
              <a:extLst>
                <a:ext uri="{FF2B5EF4-FFF2-40B4-BE49-F238E27FC236}">
                  <a16:creationId xmlns:a16="http://schemas.microsoft.com/office/drawing/2014/main" id="{AB9F8990-D0CA-B549-B1C3-B35C04F94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112" name="Rectangle 425">
              <a:extLst>
                <a:ext uri="{FF2B5EF4-FFF2-40B4-BE49-F238E27FC236}">
                  <a16:creationId xmlns:a16="http://schemas.microsoft.com/office/drawing/2014/main" id="{4BAACF7C-E930-D746-852C-57E87969C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6065" name="Group 49">
            <a:extLst>
              <a:ext uri="{FF2B5EF4-FFF2-40B4-BE49-F238E27FC236}">
                <a16:creationId xmlns:a16="http://schemas.microsoft.com/office/drawing/2014/main" id="{9C7D135A-48B5-4B4F-AE24-360C398E1360}"/>
              </a:ext>
            </a:extLst>
          </p:cNvPr>
          <p:cNvGrpSpPr>
            <a:grpSpLocks/>
          </p:cNvGrpSpPr>
          <p:nvPr/>
        </p:nvGrpSpPr>
        <p:grpSpPr bwMode="auto">
          <a:xfrm>
            <a:off x="4581526" y="1381126"/>
            <a:ext cx="322263" cy="5254625"/>
            <a:chOff x="3667917" y="1381496"/>
            <a:chExt cx="320876" cy="5254602"/>
          </a:xfrm>
        </p:grpSpPr>
        <p:sp>
          <p:nvSpPr>
            <p:cNvPr id="126066" name="TextBox 50">
              <a:extLst>
                <a:ext uri="{FF2B5EF4-FFF2-40B4-BE49-F238E27FC236}">
                  <a16:creationId xmlns:a16="http://schemas.microsoft.com/office/drawing/2014/main" id="{78075A7F-2B29-D445-A9AE-11A03248C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9475" y="1381496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6067" name="TextBox 51">
              <a:extLst>
                <a:ext uri="{FF2B5EF4-FFF2-40B4-BE49-F238E27FC236}">
                  <a16:creationId xmlns:a16="http://schemas.microsoft.com/office/drawing/2014/main" id="{28874211-1E71-DE4E-A772-110A48999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7917" y="3958442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EB4CFBC-4DA4-6F40-AB3B-3EBFFA32163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Decomposing the Carry Expression</a:t>
            </a:r>
          </a:p>
        </p:txBody>
      </p:sp>
      <p:sp>
        <p:nvSpPr>
          <p:cNvPr id="16386" name="TextBox 5">
            <a:extLst>
              <a:ext uri="{FF2B5EF4-FFF2-40B4-BE49-F238E27FC236}">
                <a16:creationId xmlns:a16="http://schemas.microsoft.com/office/drawing/2014/main" id="{30D1B8C1-EAB6-7346-BD78-5DC6A0EB0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182688"/>
            <a:ext cx="44481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9127E4D-EFAD-E941-9F73-E1B20FCA003D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395441740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97469687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196268188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16727777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808436513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39603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833109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278391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365113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4602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29686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44503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619893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6527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7824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412699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051497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56172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09906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212277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23388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1846189"/>
                  </a:ext>
                </a:extLst>
              </a:tr>
            </a:tbl>
          </a:graphicData>
        </a:graphic>
      </p:graphicFrame>
      <p:sp>
        <p:nvSpPr>
          <p:cNvPr id="127087" name="Rectangle 2">
            <a:extLst>
              <a:ext uri="{FF2B5EF4-FFF2-40B4-BE49-F238E27FC236}">
                <a16:creationId xmlns:a16="http://schemas.microsoft.com/office/drawing/2014/main" id="{FDD8A954-71F3-AF4F-998D-C299CB9AE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How to check if the number is &gt; 9?</a:t>
            </a:r>
            <a:endParaRPr lang="en-US" altLang="en-US" sz="2800"/>
          </a:p>
        </p:txBody>
      </p:sp>
      <p:grpSp>
        <p:nvGrpSpPr>
          <p:cNvPr id="127088" name="Group 65">
            <a:extLst>
              <a:ext uri="{FF2B5EF4-FFF2-40B4-BE49-F238E27FC236}">
                <a16:creationId xmlns:a16="http://schemas.microsoft.com/office/drawing/2014/main" id="{34CF3A2D-4A31-3D45-9A91-645DC6A9CEED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362201"/>
            <a:ext cx="2508250" cy="2373313"/>
            <a:chOff x="5532437" y="2646362"/>
            <a:chExt cx="2508250" cy="2373313"/>
          </a:xfrm>
        </p:grpSpPr>
        <p:sp>
          <p:nvSpPr>
            <p:cNvPr id="127095" name="Rectangle 379">
              <a:extLst>
                <a:ext uri="{FF2B5EF4-FFF2-40B4-BE49-F238E27FC236}">
                  <a16:creationId xmlns:a16="http://schemas.microsoft.com/office/drawing/2014/main" id="{734DBB8F-9AFE-904F-9A37-E26558E6A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6" name="Line 380">
              <a:extLst>
                <a:ext uri="{FF2B5EF4-FFF2-40B4-BE49-F238E27FC236}">
                  <a16:creationId xmlns:a16="http://schemas.microsoft.com/office/drawing/2014/main" id="{A6497A93-08C3-A249-A2BA-54BC68471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7" name="Line 381">
              <a:extLst>
                <a:ext uri="{FF2B5EF4-FFF2-40B4-BE49-F238E27FC236}">
                  <a16:creationId xmlns:a16="http://schemas.microsoft.com/office/drawing/2014/main" id="{833A889A-9078-C349-9FA2-62457346B9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8" name="Line 382">
              <a:extLst>
                <a:ext uri="{FF2B5EF4-FFF2-40B4-BE49-F238E27FC236}">
                  <a16:creationId xmlns:a16="http://schemas.microsoft.com/office/drawing/2014/main" id="{F5E88B16-10ED-314C-B22C-0D355F39D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9" name="Rectangle 383">
              <a:extLst>
                <a:ext uri="{FF2B5EF4-FFF2-40B4-BE49-F238E27FC236}">
                  <a16:creationId xmlns:a16="http://schemas.microsoft.com/office/drawing/2014/main" id="{A11B8064-B95A-5548-9016-7828D684A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0" name="Rectangle 384">
              <a:extLst>
                <a:ext uri="{FF2B5EF4-FFF2-40B4-BE49-F238E27FC236}">
                  <a16:creationId xmlns:a16="http://schemas.microsoft.com/office/drawing/2014/main" id="{10C877CF-A8AC-D640-9144-EE1A57FA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1" name="Rectangle 385">
              <a:extLst>
                <a:ext uri="{FF2B5EF4-FFF2-40B4-BE49-F238E27FC236}">
                  <a16:creationId xmlns:a16="http://schemas.microsoft.com/office/drawing/2014/main" id="{0DF8AF48-891E-0047-8A1D-6DAAC48FD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2" name="Rectangle 386">
              <a:extLst>
                <a:ext uri="{FF2B5EF4-FFF2-40B4-BE49-F238E27FC236}">
                  <a16:creationId xmlns:a16="http://schemas.microsoft.com/office/drawing/2014/main" id="{4DC10C66-7721-E94E-B3C7-9D6DBAD57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3" name="Rectangle 387">
              <a:extLst>
                <a:ext uri="{FF2B5EF4-FFF2-40B4-BE49-F238E27FC236}">
                  <a16:creationId xmlns:a16="http://schemas.microsoft.com/office/drawing/2014/main" id="{D3447911-79BA-DF46-B76E-EC0B3D48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4" name="Rectangle 388">
              <a:extLst>
                <a:ext uri="{FF2B5EF4-FFF2-40B4-BE49-F238E27FC236}">
                  <a16:creationId xmlns:a16="http://schemas.microsoft.com/office/drawing/2014/main" id="{DDA03731-61A0-0848-87FB-649F26011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5" name="Rectangle 389">
              <a:extLst>
                <a:ext uri="{FF2B5EF4-FFF2-40B4-BE49-F238E27FC236}">
                  <a16:creationId xmlns:a16="http://schemas.microsoft.com/office/drawing/2014/main" id="{FB9ACE4F-0A96-1344-B092-1F8168160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6" name="Rectangle 390">
              <a:extLst>
                <a:ext uri="{FF2B5EF4-FFF2-40B4-BE49-F238E27FC236}">
                  <a16:creationId xmlns:a16="http://schemas.microsoft.com/office/drawing/2014/main" id="{A42E3818-FB2A-4145-92E0-B75900AB8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7" name="Rectangle 391">
              <a:extLst>
                <a:ext uri="{FF2B5EF4-FFF2-40B4-BE49-F238E27FC236}">
                  <a16:creationId xmlns:a16="http://schemas.microsoft.com/office/drawing/2014/main" id="{23C7F6B1-F4B6-6149-8ECF-06118EB72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08" name="Line 392">
              <a:extLst>
                <a:ext uri="{FF2B5EF4-FFF2-40B4-BE49-F238E27FC236}">
                  <a16:creationId xmlns:a16="http://schemas.microsoft.com/office/drawing/2014/main" id="{C7C6BB63-3426-2F41-A37D-0FB38DABFA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9" name="Line 393">
              <a:extLst>
                <a:ext uri="{FF2B5EF4-FFF2-40B4-BE49-F238E27FC236}">
                  <a16:creationId xmlns:a16="http://schemas.microsoft.com/office/drawing/2014/main" id="{93C443F3-E8AF-F24C-9586-BD5B0CF8D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0" name="Rectangle 394">
              <a:extLst>
                <a:ext uri="{FF2B5EF4-FFF2-40B4-BE49-F238E27FC236}">
                  <a16:creationId xmlns:a16="http://schemas.microsoft.com/office/drawing/2014/main" id="{F82773A5-E607-D844-851F-DC056DC4C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1" name="Rectangle 395">
              <a:extLst>
                <a:ext uri="{FF2B5EF4-FFF2-40B4-BE49-F238E27FC236}">
                  <a16:creationId xmlns:a16="http://schemas.microsoft.com/office/drawing/2014/main" id="{EC56BAB2-B391-1F41-87A5-8B8D2330B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2" name="Rectangle 396">
              <a:extLst>
                <a:ext uri="{FF2B5EF4-FFF2-40B4-BE49-F238E27FC236}">
                  <a16:creationId xmlns:a16="http://schemas.microsoft.com/office/drawing/2014/main" id="{E8DE0C4F-796C-E14A-AA7E-6FECBCBDA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3" name="Rectangle 397">
              <a:extLst>
                <a:ext uri="{FF2B5EF4-FFF2-40B4-BE49-F238E27FC236}">
                  <a16:creationId xmlns:a16="http://schemas.microsoft.com/office/drawing/2014/main" id="{1F55C097-E9A3-4E48-9774-87205E5C1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4" name="Rectangle 398">
              <a:extLst>
                <a:ext uri="{FF2B5EF4-FFF2-40B4-BE49-F238E27FC236}">
                  <a16:creationId xmlns:a16="http://schemas.microsoft.com/office/drawing/2014/main" id="{A2917578-58AC-CE4B-9D62-1160131C9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5" name="Rectangle 399">
              <a:extLst>
                <a:ext uri="{FF2B5EF4-FFF2-40B4-BE49-F238E27FC236}">
                  <a16:creationId xmlns:a16="http://schemas.microsoft.com/office/drawing/2014/main" id="{BE2CF82F-1C72-584B-B4A2-989ADBBF1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6" name="Rectangle 400">
              <a:extLst>
                <a:ext uri="{FF2B5EF4-FFF2-40B4-BE49-F238E27FC236}">
                  <a16:creationId xmlns:a16="http://schemas.microsoft.com/office/drawing/2014/main" id="{3E96551A-ECD7-DF42-9721-6E6EA329A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7" name="Rectangle 401">
              <a:extLst>
                <a:ext uri="{FF2B5EF4-FFF2-40B4-BE49-F238E27FC236}">
                  <a16:creationId xmlns:a16="http://schemas.microsoft.com/office/drawing/2014/main" id="{49A71567-2E62-C848-B12F-CABEB7859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153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8" name="Rectangle 402">
              <a:extLst>
                <a:ext uri="{FF2B5EF4-FFF2-40B4-BE49-F238E27FC236}">
                  <a16:creationId xmlns:a16="http://schemas.microsoft.com/office/drawing/2014/main" id="{D70BF19A-9F2F-AA45-8AAE-31B9DAD31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9" name="Rectangle 403">
              <a:extLst>
                <a:ext uri="{FF2B5EF4-FFF2-40B4-BE49-F238E27FC236}">
                  <a16:creationId xmlns:a16="http://schemas.microsoft.com/office/drawing/2014/main" id="{04DF40AD-654C-E54B-A5AE-D0976F8A6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0" name="Rectangle 404">
              <a:extLst>
                <a:ext uri="{FF2B5EF4-FFF2-40B4-BE49-F238E27FC236}">
                  <a16:creationId xmlns:a16="http://schemas.microsoft.com/office/drawing/2014/main" id="{7082C939-285B-DB41-A0D1-893666A8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1" name="Rectangle 405">
              <a:extLst>
                <a:ext uri="{FF2B5EF4-FFF2-40B4-BE49-F238E27FC236}">
                  <a16:creationId xmlns:a16="http://schemas.microsoft.com/office/drawing/2014/main" id="{31A29A92-BE25-294A-87CD-E891D961C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22" name="Line 406">
              <a:extLst>
                <a:ext uri="{FF2B5EF4-FFF2-40B4-BE49-F238E27FC236}">
                  <a16:creationId xmlns:a16="http://schemas.microsoft.com/office/drawing/2014/main" id="{A8900740-60E3-8B47-AB8C-FE006684E9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3" name="Line 407">
              <a:extLst>
                <a:ext uri="{FF2B5EF4-FFF2-40B4-BE49-F238E27FC236}">
                  <a16:creationId xmlns:a16="http://schemas.microsoft.com/office/drawing/2014/main" id="{B78B966F-A5BB-8648-91DC-E784A6D42B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4" name="Rectangle 408">
              <a:extLst>
                <a:ext uri="{FF2B5EF4-FFF2-40B4-BE49-F238E27FC236}">
                  <a16:creationId xmlns:a16="http://schemas.microsoft.com/office/drawing/2014/main" id="{13FDD29F-EC9E-CF4A-8B5B-2F050A6E8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5" name="Rectangle 409">
              <a:extLst>
                <a:ext uri="{FF2B5EF4-FFF2-40B4-BE49-F238E27FC236}">
                  <a16:creationId xmlns:a16="http://schemas.microsoft.com/office/drawing/2014/main" id="{8473599E-FD73-8948-9239-A9BC9B3CE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26" name="Line 410">
              <a:extLst>
                <a:ext uri="{FF2B5EF4-FFF2-40B4-BE49-F238E27FC236}">
                  <a16:creationId xmlns:a16="http://schemas.microsoft.com/office/drawing/2014/main" id="{37D13544-59DB-5648-B3D5-13F20303C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7" name="Line 411">
              <a:extLst>
                <a:ext uri="{FF2B5EF4-FFF2-40B4-BE49-F238E27FC236}">
                  <a16:creationId xmlns:a16="http://schemas.microsoft.com/office/drawing/2014/main" id="{A4A89308-866A-BA45-8E19-39ECA686A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8" name="Rectangle 412">
              <a:extLst>
                <a:ext uri="{FF2B5EF4-FFF2-40B4-BE49-F238E27FC236}">
                  <a16:creationId xmlns:a16="http://schemas.microsoft.com/office/drawing/2014/main" id="{06F2AC89-D7D8-9F4F-B2C4-9ADB4D1FA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9" name="Rectangle 413">
              <a:extLst>
                <a:ext uri="{FF2B5EF4-FFF2-40B4-BE49-F238E27FC236}">
                  <a16:creationId xmlns:a16="http://schemas.microsoft.com/office/drawing/2014/main" id="{A12D1252-31D3-7243-B5F9-2F67AAAE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0" name="Rectangle 414">
              <a:extLst>
                <a:ext uri="{FF2B5EF4-FFF2-40B4-BE49-F238E27FC236}">
                  <a16:creationId xmlns:a16="http://schemas.microsoft.com/office/drawing/2014/main" id="{36993448-4828-0A44-B6BE-3203A7856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1" name="Rectangle 415">
              <a:extLst>
                <a:ext uri="{FF2B5EF4-FFF2-40B4-BE49-F238E27FC236}">
                  <a16:creationId xmlns:a16="http://schemas.microsoft.com/office/drawing/2014/main" id="{46B67169-75AE-D24F-BEB3-DA3F0B6B5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2" name="Rectangle 416">
              <a:extLst>
                <a:ext uri="{FF2B5EF4-FFF2-40B4-BE49-F238E27FC236}">
                  <a16:creationId xmlns:a16="http://schemas.microsoft.com/office/drawing/2014/main" id="{B93CB21B-105D-FD41-8331-A1B1C06F6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372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3" name="Rectangle 417">
              <a:extLst>
                <a:ext uri="{FF2B5EF4-FFF2-40B4-BE49-F238E27FC236}">
                  <a16:creationId xmlns:a16="http://schemas.microsoft.com/office/drawing/2014/main" id="{6E94302B-8813-6C48-9129-1E3FD2E3E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4" name="Rectangle 418">
              <a:extLst>
                <a:ext uri="{FF2B5EF4-FFF2-40B4-BE49-F238E27FC236}">
                  <a16:creationId xmlns:a16="http://schemas.microsoft.com/office/drawing/2014/main" id="{5DE38EFC-EAAA-3348-BE5A-607B89BED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5" name="Rectangle 419">
              <a:extLst>
                <a:ext uri="{FF2B5EF4-FFF2-40B4-BE49-F238E27FC236}">
                  <a16:creationId xmlns:a16="http://schemas.microsoft.com/office/drawing/2014/main" id="{B60160D3-E25E-FF45-88F8-E4B131154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6" name="Rectangle 420">
              <a:extLst>
                <a:ext uri="{FF2B5EF4-FFF2-40B4-BE49-F238E27FC236}">
                  <a16:creationId xmlns:a16="http://schemas.microsoft.com/office/drawing/2014/main" id="{87406BB2-E344-3647-BFEF-AD63F9484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7" name="Rectangle 421">
              <a:extLst>
                <a:ext uri="{FF2B5EF4-FFF2-40B4-BE49-F238E27FC236}">
                  <a16:creationId xmlns:a16="http://schemas.microsoft.com/office/drawing/2014/main" id="{3B16EB5A-487D-0440-B049-538342E0D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8" name="Rectangle 422">
              <a:extLst>
                <a:ext uri="{FF2B5EF4-FFF2-40B4-BE49-F238E27FC236}">
                  <a16:creationId xmlns:a16="http://schemas.microsoft.com/office/drawing/2014/main" id="{C30D45A5-D331-F24C-8DBB-FFC5C4DC9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9" name="Rectangle 425">
              <a:extLst>
                <a:ext uri="{FF2B5EF4-FFF2-40B4-BE49-F238E27FC236}">
                  <a16:creationId xmlns:a16="http://schemas.microsoft.com/office/drawing/2014/main" id="{493411DD-8E43-3B4C-8402-29A0ACD0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7C720F6D-69AC-0846-8A11-9C9948753F45}"/>
              </a:ext>
            </a:extLst>
          </p:cNvPr>
          <p:cNvSpPr/>
          <p:nvPr/>
        </p:nvSpPr>
        <p:spPr bwMode="auto">
          <a:xfrm>
            <a:off x="7989889" y="3017839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739BF597-9FEE-1342-8078-B19DEB9568CD}"/>
              </a:ext>
            </a:extLst>
          </p:cNvPr>
          <p:cNvSpPr/>
          <p:nvPr/>
        </p:nvSpPr>
        <p:spPr bwMode="auto">
          <a:xfrm>
            <a:off x="8012114" y="3886201"/>
            <a:ext cx="752475" cy="8159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27091" name="TextBox 1">
            <a:extLst>
              <a:ext uri="{FF2B5EF4-FFF2-40B4-BE49-F238E27FC236}">
                <a16:creationId xmlns:a16="http://schemas.microsoft.com/office/drawing/2014/main" id="{C8F8464A-FDAE-F040-8377-D73311757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953001"/>
            <a:ext cx="189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 = 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7092" name="Group 54">
            <a:extLst>
              <a:ext uri="{FF2B5EF4-FFF2-40B4-BE49-F238E27FC236}">
                <a16:creationId xmlns:a16="http://schemas.microsoft.com/office/drawing/2014/main" id="{4B333EB7-1AA6-3346-B8D0-F123603E3ABA}"/>
              </a:ext>
            </a:extLst>
          </p:cNvPr>
          <p:cNvGrpSpPr>
            <a:grpSpLocks/>
          </p:cNvGrpSpPr>
          <p:nvPr/>
        </p:nvGrpSpPr>
        <p:grpSpPr bwMode="auto">
          <a:xfrm>
            <a:off x="4581526" y="1381126"/>
            <a:ext cx="322263" cy="5254625"/>
            <a:chOff x="3667917" y="1381496"/>
            <a:chExt cx="320876" cy="5254602"/>
          </a:xfrm>
        </p:grpSpPr>
        <p:sp>
          <p:nvSpPr>
            <p:cNvPr id="127093" name="TextBox 55">
              <a:extLst>
                <a:ext uri="{FF2B5EF4-FFF2-40B4-BE49-F238E27FC236}">
                  <a16:creationId xmlns:a16="http://schemas.microsoft.com/office/drawing/2014/main" id="{5130B138-6B1F-4F4D-9700-2870B4990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9475" y="1381496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7094" name="TextBox 56">
              <a:extLst>
                <a:ext uri="{FF2B5EF4-FFF2-40B4-BE49-F238E27FC236}">
                  <a16:creationId xmlns:a16="http://schemas.microsoft.com/office/drawing/2014/main" id="{211B2DF7-98FA-EB40-80E0-220F15B5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7917" y="3958442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B911D60-F6B4-E542-A394-28AE25694B45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34712054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64982116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8537399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04918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53288002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z0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818104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672151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148594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469703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175001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39559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363337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487909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89294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741223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57641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545582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3649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04687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65129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70368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6062903"/>
                  </a:ext>
                </a:extLst>
              </a:tr>
            </a:tbl>
          </a:graphicData>
        </a:graphic>
      </p:graphicFrame>
      <p:sp>
        <p:nvSpPr>
          <p:cNvPr id="128111" name="Rectangle 2">
            <a:extLst>
              <a:ext uri="{FF2B5EF4-FFF2-40B4-BE49-F238E27FC236}">
                <a16:creationId xmlns:a16="http://schemas.microsoft.com/office/drawing/2014/main" id="{3E7950A2-3177-6648-BB89-A3CDC0A11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How to check if the number is &gt; 9?</a:t>
            </a:r>
            <a:endParaRPr lang="en-US" altLang="en-US" sz="2800"/>
          </a:p>
        </p:txBody>
      </p:sp>
      <p:grpSp>
        <p:nvGrpSpPr>
          <p:cNvPr id="128112" name="Group 65">
            <a:extLst>
              <a:ext uri="{FF2B5EF4-FFF2-40B4-BE49-F238E27FC236}">
                <a16:creationId xmlns:a16="http://schemas.microsoft.com/office/drawing/2014/main" id="{F046BECF-9C04-0449-A7C7-8D28A06D0641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362201"/>
            <a:ext cx="2508250" cy="2373313"/>
            <a:chOff x="5532437" y="2646362"/>
            <a:chExt cx="2508250" cy="2373313"/>
          </a:xfrm>
        </p:grpSpPr>
        <p:sp>
          <p:nvSpPr>
            <p:cNvPr id="128121" name="Rectangle 379">
              <a:extLst>
                <a:ext uri="{FF2B5EF4-FFF2-40B4-BE49-F238E27FC236}">
                  <a16:creationId xmlns:a16="http://schemas.microsoft.com/office/drawing/2014/main" id="{4DA98B6E-F968-394E-B323-C58DC8992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2" name="Line 380">
              <a:extLst>
                <a:ext uri="{FF2B5EF4-FFF2-40B4-BE49-F238E27FC236}">
                  <a16:creationId xmlns:a16="http://schemas.microsoft.com/office/drawing/2014/main" id="{884277ED-1E36-704E-AF34-29A9293C74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3" name="Line 381">
              <a:extLst>
                <a:ext uri="{FF2B5EF4-FFF2-40B4-BE49-F238E27FC236}">
                  <a16:creationId xmlns:a16="http://schemas.microsoft.com/office/drawing/2014/main" id="{EAD17148-065E-0049-ACFD-358118032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4" name="Line 382">
              <a:extLst>
                <a:ext uri="{FF2B5EF4-FFF2-40B4-BE49-F238E27FC236}">
                  <a16:creationId xmlns:a16="http://schemas.microsoft.com/office/drawing/2014/main" id="{9F09A57E-81A6-BF43-8446-8C78AB71A9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5" name="Rectangle 383">
              <a:extLst>
                <a:ext uri="{FF2B5EF4-FFF2-40B4-BE49-F238E27FC236}">
                  <a16:creationId xmlns:a16="http://schemas.microsoft.com/office/drawing/2014/main" id="{A7961D4D-B13C-954D-A2C9-612B1F97E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6" name="Rectangle 384">
              <a:extLst>
                <a:ext uri="{FF2B5EF4-FFF2-40B4-BE49-F238E27FC236}">
                  <a16:creationId xmlns:a16="http://schemas.microsoft.com/office/drawing/2014/main" id="{95E7E11E-9860-D146-9509-60694A312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7" name="Rectangle 385">
              <a:extLst>
                <a:ext uri="{FF2B5EF4-FFF2-40B4-BE49-F238E27FC236}">
                  <a16:creationId xmlns:a16="http://schemas.microsoft.com/office/drawing/2014/main" id="{52DCD8D7-B602-3844-892E-B2A616F40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8" name="Rectangle 386">
              <a:extLst>
                <a:ext uri="{FF2B5EF4-FFF2-40B4-BE49-F238E27FC236}">
                  <a16:creationId xmlns:a16="http://schemas.microsoft.com/office/drawing/2014/main" id="{359B1996-89E7-5C40-AB19-A6D9DE684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9" name="Rectangle 387">
              <a:extLst>
                <a:ext uri="{FF2B5EF4-FFF2-40B4-BE49-F238E27FC236}">
                  <a16:creationId xmlns:a16="http://schemas.microsoft.com/office/drawing/2014/main" id="{D5CC29CC-ADAF-6A4C-AD0A-24F335987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0" name="Rectangle 388">
              <a:extLst>
                <a:ext uri="{FF2B5EF4-FFF2-40B4-BE49-F238E27FC236}">
                  <a16:creationId xmlns:a16="http://schemas.microsoft.com/office/drawing/2014/main" id="{7E4C65D1-1EEC-FC40-A3A7-79B245228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1" name="Rectangle 389">
              <a:extLst>
                <a:ext uri="{FF2B5EF4-FFF2-40B4-BE49-F238E27FC236}">
                  <a16:creationId xmlns:a16="http://schemas.microsoft.com/office/drawing/2014/main" id="{F4E862DE-C91E-CD48-A295-C8AA71886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2" name="Rectangle 390">
              <a:extLst>
                <a:ext uri="{FF2B5EF4-FFF2-40B4-BE49-F238E27FC236}">
                  <a16:creationId xmlns:a16="http://schemas.microsoft.com/office/drawing/2014/main" id="{6819C7C9-F627-984B-A1A5-A9BE948D3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3" name="Rectangle 391">
              <a:extLst>
                <a:ext uri="{FF2B5EF4-FFF2-40B4-BE49-F238E27FC236}">
                  <a16:creationId xmlns:a16="http://schemas.microsoft.com/office/drawing/2014/main" id="{C55D6680-CD6E-E948-B723-93E030BB4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34" name="Line 392">
              <a:extLst>
                <a:ext uri="{FF2B5EF4-FFF2-40B4-BE49-F238E27FC236}">
                  <a16:creationId xmlns:a16="http://schemas.microsoft.com/office/drawing/2014/main" id="{F066CADD-F2CC-ED49-B800-91C2953FF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5" name="Line 393">
              <a:extLst>
                <a:ext uri="{FF2B5EF4-FFF2-40B4-BE49-F238E27FC236}">
                  <a16:creationId xmlns:a16="http://schemas.microsoft.com/office/drawing/2014/main" id="{4C61174B-C123-1D4D-9F07-8D5E5C2852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6" name="Rectangle 394">
              <a:extLst>
                <a:ext uri="{FF2B5EF4-FFF2-40B4-BE49-F238E27FC236}">
                  <a16:creationId xmlns:a16="http://schemas.microsoft.com/office/drawing/2014/main" id="{56497359-EA2B-BA48-B185-9838545DA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7" name="Rectangle 395">
              <a:extLst>
                <a:ext uri="{FF2B5EF4-FFF2-40B4-BE49-F238E27FC236}">
                  <a16:creationId xmlns:a16="http://schemas.microsoft.com/office/drawing/2014/main" id="{85A0B794-B82F-AA4A-9F89-232E3D5D4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8" name="Rectangle 396">
              <a:extLst>
                <a:ext uri="{FF2B5EF4-FFF2-40B4-BE49-F238E27FC236}">
                  <a16:creationId xmlns:a16="http://schemas.microsoft.com/office/drawing/2014/main" id="{CD848615-83C0-7644-82BA-A11ED96C3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9" name="Rectangle 397">
              <a:extLst>
                <a:ext uri="{FF2B5EF4-FFF2-40B4-BE49-F238E27FC236}">
                  <a16:creationId xmlns:a16="http://schemas.microsoft.com/office/drawing/2014/main" id="{8D54F481-F169-9241-B3D2-A3C06DCFF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0" name="Rectangle 398">
              <a:extLst>
                <a:ext uri="{FF2B5EF4-FFF2-40B4-BE49-F238E27FC236}">
                  <a16:creationId xmlns:a16="http://schemas.microsoft.com/office/drawing/2014/main" id="{1ABCDB8B-E15D-3246-9E63-8D9A41504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1" name="Rectangle 399">
              <a:extLst>
                <a:ext uri="{FF2B5EF4-FFF2-40B4-BE49-F238E27FC236}">
                  <a16:creationId xmlns:a16="http://schemas.microsoft.com/office/drawing/2014/main" id="{423D6971-4116-0044-9D70-CC7D4E385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2" name="Rectangle 400">
              <a:extLst>
                <a:ext uri="{FF2B5EF4-FFF2-40B4-BE49-F238E27FC236}">
                  <a16:creationId xmlns:a16="http://schemas.microsoft.com/office/drawing/2014/main" id="{03425303-E7A3-9A44-AC3C-4D398A39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3" name="Rectangle 401">
              <a:extLst>
                <a:ext uri="{FF2B5EF4-FFF2-40B4-BE49-F238E27FC236}">
                  <a16:creationId xmlns:a16="http://schemas.microsoft.com/office/drawing/2014/main" id="{82D8A4CE-2430-474B-8C59-389BE10C6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153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4" name="Rectangle 402">
              <a:extLst>
                <a:ext uri="{FF2B5EF4-FFF2-40B4-BE49-F238E27FC236}">
                  <a16:creationId xmlns:a16="http://schemas.microsoft.com/office/drawing/2014/main" id="{D4F92567-4572-7B49-A1A4-5A2FEBB7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5" name="Rectangle 403">
              <a:extLst>
                <a:ext uri="{FF2B5EF4-FFF2-40B4-BE49-F238E27FC236}">
                  <a16:creationId xmlns:a16="http://schemas.microsoft.com/office/drawing/2014/main" id="{64A1B051-F6BB-F248-B75C-1D889772B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6" name="Rectangle 404">
              <a:extLst>
                <a:ext uri="{FF2B5EF4-FFF2-40B4-BE49-F238E27FC236}">
                  <a16:creationId xmlns:a16="http://schemas.microsoft.com/office/drawing/2014/main" id="{3EFEF4B6-D822-BA45-A21B-80908D559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7" name="Rectangle 405">
              <a:extLst>
                <a:ext uri="{FF2B5EF4-FFF2-40B4-BE49-F238E27FC236}">
                  <a16:creationId xmlns:a16="http://schemas.microsoft.com/office/drawing/2014/main" id="{61F4AFDE-9554-9E4D-A006-13A9F871B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48" name="Line 406">
              <a:extLst>
                <a:ext uri="{FF2B5EF4-FFF2-40B4-BE49-F238E27FC236}">
                  <a16:creationId xmlns:a16="http://schemas.microsoft.com/office/drawing/2014/main" id="{A91B949E-04C2-7F44-8862-1081B8A39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9" name="Line 407">
              <a:extLst>
                <a:ext uri="{FF2B5EF4-FFF2-40B4-BE49-F238E27FC236}">
                  <a16:creationId xmlns:a16="http://schemas.microsoft.com/office/drawing/2014/main" id="{2A84DEC9-FFCE-8C4D-9F34-E076F2D93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0" name="Rectangle 408">
              <a:extLst>
                <a:ext uri="{FF2B5EF4-FFF2-40B4-BE49-F238E27FC236}">
                  <a16:creationId xmlns:a16="http://schemas.microsoft.com/office/drawing/2014/main" id="{DD1532C4-09BA-9044-BC70-FC9213726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1" name="Rectangle 409">
              <a:extLst>
                <a:ext uri="{FF2B5EF4-FFF2-40B4-BE49-F238E27FC236}">
                  <a16:creationId xmlns:a16="http://schemas.microsoft.com/office/drawing/2014/main" id="{8F8E82FC-3E23-D246-B6F2-F17EE91F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52" name="Line 410">
              <a:extLst>
                <a:ext uri="{FF2B5EF4-FFF2-40B4-BE49-F238E27FC236}">
                  <a16:creationId xmlns:a16="http://schemas.microsoft.com/office/drawing/2014/main" id="{8CEB0E4D-37A0-C548-B0EC-039BA3201C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3" name="Line 411">
              <a:extLst>
                <a:ext uri="{FF2B5EF4-FFF2-40B4-BE49-F238E27FC236}">
                  <a16:creationId xmlns:a16="http://schemas.microsoft.com/office/drawing/2014/main" id="{C3537414-DD6A-A041-8881-911304A9EE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4" name="Rectangle 412">
              <a:extLst>
                <a:ext uri="{FF2B5EF4-FFF2-40B4-BE49-F238E27FC236}">
                  <a16:creationId xmlns:a16="http://schemas.microsoft.com/office/drawing/2014/main" id="{FDE5E78A-F7C9-C648-95A1-E3AF2ADF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5" name="Rectangle 413">
              <a:extLst>
                <a:ext uri="{FF2B5EF4-FFF2-40B4-BE49-F238E27FC236}">
                  <a16:creationId xmlns:a16="http://schemas.microsoft.com/office/drawing/2014/main" id="{29977E1E-6E19-3642-98C4-0676AC09A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6" name="Rectangle 414">
              <a:extLst>
                <a:ext uri="{FF2B5EF4-FFF2-40B4-BE49-F238E27FC236}">
                  <a16:creationId xmlns:a16="http://schemas.microsoft.com/office/drawing/2014/main" id="{A364C76A-CDB4-9B46-9ADB-7CA78CD1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7" name="Rectangle 415">
              <a:extLst>
                <a:ext uri="{FF2B5EF4-FFF2-40B4-BE49-F238E27FC236}">
                  <a16:creationId xmlns:a16="http://schemas.microsoft.com/office/drawing/2014/main" id="{52BB183E-B80C-A742-BC93-8A5C46CD1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8" name="Rectangle 416">
              <a:extLst>
                <a:ext uri="{FF2B5EF4-FFF2-40B4-BE49-F238E27FC236}">
                  <a16:creationId xmlns:a16="http://schemas.microsoft.com/office/drawing/2014/main" id="{33581251-3001-E348-A008-7C5DE662E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372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9" name="Rectangle 417">
              <a:extLst>
                <a:ext uri="{FF2B5EF4-FFF2-40B4-BE49-F238E27FC236}">
                  <a16:creationId xmlns:a16="http://schemas.microsoft.com/office/drawing/2014/main" id="{154A99EF-93B1-DE48-AB36-12D147AAB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0" name="Rectangle 418">
              <a:extLst>
                <a:ext uri="{FF2B5EF4-FFF2-40B4-BE49-F238E27FC236}">
                  <a16:creationId xmlns:a16="http://schemas.microsoft.com/office/drawing/2014/main" id="{8381A70F-7CCC-1E46-BCD6-0CD2E5D1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1" name="Rectangle 419">
              <a:extLst>
                <a:ext uri="{FF2B5EF4-FFF2-40B4-BE49-F238E27FC236}">
                  <a16:creationId xmlns:a16="http://schemas.microsoft.com/office/drawing/2014/main" id="{CF5915C4-988D-174E-844D-6214E2DCB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2" name="Rectangle 420">
              <a:extLst>
                <a:ext uri="{FF2B5EF4-FFF2-40B4-BE49-F238E27FC236}">
                  <a16:creationId xmlns:a16="http://schemas.microsoft.com/office/drawing/2014/main" id="{F01A7057-1BF4-4B42-9F40-8AAA5411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3" name="Rectangle 421">
              <a:extLst>
                <a:ext uri="{FF2B5EF4-FFF2-40B4-BE49-F238E27FC236}">
                  <a16:creationId xmlns:a16="http://schemas.microsoft.com/office/drawing/2014/main" id="{3DA88BA2-5895-A748-9FB0-4A3DFF43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4" name="Rectangle 422">
              <a:extLst>
                <a:ext uri="{FF2B5EF4-FFF2-40B4-BE49-F238E27FC236}">
                  <a16:creationId xmlns:a16="http://schemas.microsoft.com/office/drawing/2014/main" id="{7CA3A082-C687-034A-91B8-9A235321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5" name="Rectangle 425">
              <a:extLst>
                <a:ext uri="{FF2B5EF4-FFF2-40B4-BE49-F238E27FC236}">
                  <a16:creationId xmlns:a16="http://schemas.microsoft.com/office/drawing/2014/main" id="{6717E46C-BFC5-994A-8EF6-3661BA80E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314C0EBE-DFEA-274B-93C9-7FF21A1561B7}"/>
              </a:ext>
            </a:extLst>
          </p:cNvPr>
          <p:cNvSpPr/>
          <p:nvPr/>
        </p:nvSpPr>
        <p:spPr bwMode="auto">
          <a:xfrm>
            <a:off x="7989889" y="3017839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6869DCC7-9214-154E-8485-2A99DD9C5347}"/>
              </a:ext>
            </a:extLst>
          </p:cNvPr>
          <p:cNvSpPr/>
          <p:nvPr/>
        </p:nvSpPr>
        <p:spPr bwMode="auto">
          <a:xfrm>
            <a:off x="8012114" y="3886201"/>
            <a:ext cx="752475" cy="8159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28115" name="TextBox 1">
            <a:extLst>
              <a:ext uri="{FF2B5EF4-FFF2-40B4-BE49-F238E27FC236}">
                <a16:creationId xmlns:a16="http://schemas.microsoft.com/office/drawing/2014/main" id="{F1D2FD8D-2E64-2F4D-AF04-C3697A8B2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953001"/>
            <a:ext cx="189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 = 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116" name="TextBox 3">
            <a:extLst>
              <a:ext uri="{FF2B5EF4-FFF2-40B4-BE49-F238E27FC236}">
                <a16:creationId xmlns:a16="http://schemas.microsoft.com/office/drawing/2014/main" id="{7D311A48-4E4D-C143-8B49-4E130512E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5562600"/>
            <a:ext cx="45354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In addition, also check if there was a carry</a:t>
            </a:r>
          </a:p>
        </p:txBody>
      </p:sp>
      <p:sp>
        <p:nvSpPr>
          <p:cNvPr id="128117" name="TextBox 54">
            <a:extLst>
              <a:ext uri="{FF2B5EF4-FFF2-40B4-BE49-F238E27FC236}">
                <a16:creationId xmlns:a16="http://schemas.microsoft.com/office/drawing/2014/main" id="{3B30A880-F1AE-554A-AFB9-CE147D970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6096001"/>
            <a:ext cx="3354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 = carry-out + 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FF"/>
                </a:solidFill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8118" name="Group 54">
            <a:extLst>
              <a:ext uri="{FF2B5EF4-FFF2-40B4-BE49-F238E27FC236}">
                <a16:creationId xmlns:a16="http://schemas.microsoft.com/office/drawing/2014/main" id="{D6333AD8-08C1-694F-B835-E1298AB0C9B4}"/>
              </a:ext>
            </a:extLst>
          </p:cNvPr>
          <p:cNvGrpSpPr>
            <a:grpSpLocks/>
          </p:cNvGrpSpPr>
          <p:nvPr/>
        </p:nvGrpSpPr>
        <p:grpSpPr bwMode="auto">
          <a:xfrm>
            <a:off x="4581526" y="1381126"/>
            <a:ext cx="322263" cy="5254625"/>
            <a:chOff x="3667917" y="1381496"/>
            <a:chExt cx="320876" cy="5254602"/>
          </a:xfrm>
        </p:grpSpPr>
        <p:sp>
          <p:nvSpPr>
            <p:cNvPr id="128119" name="TextBox 55">
              <a:extLst>
                <a:ext uri="{FF2B5EF4-FFF2-40B4-BE49-F238E27FC236}">
                  <a16:creationId xmlns:a16="http://schemas.microsoft.com/office/drawing/2014/main" id="{6F362B59-C0E6-EB40-9FBD-58F971C48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9475" y="1381496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8120" name="TextBox 56">
              <a:extLst>
                <a:ext uri="{FF2B5EF4-FFF2-40B4-BE49-F238E27FC236}">
                  <a16:creationId xmlns:a16="http://schemas.microsoft.com/office/drawing/2014/main" id="{17841045-13A6-7E46-9FB8-079230375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7917" y="3958442"/>
              <a:ext cx="319318" cy="2677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1">
            <a:extLst>
              <a:ext uri="{FF2B5EF4-FFF2-40B4-BE49-F238E27FC236}">
                <a16:creationId xmlns:a16="http://schemas.microsoft.com/office/drawing/2014/main" id="{9C4D8586-6D6C-0F42-9C7B-FD2F2C2D6654}"/>
              </a:ext>
            </a:extLst>
          </p:cNvPr>
          <p:cNvGrpSpPr>
            <a:grpSpLocks/>
          </p:cNvGrpSpPr>
          <p:nvPr/>
        </p:nvGrpSpPr>
        <p:grpSpPr bwMode="auto">
          <a:xfrm>
            <a:off x="3505201" y="1198564"/>
            <a:ext cx="3548637" cy="4789775"/>
            <a:chOff x="2590800" y="1198563"/>
            <a:chExt cx="3548637" cy="4789775"/>
          </a:xfrm>
        </p:grpSpPr>
        <p:sp>
          <p:nvSpPr>
            <p:cNvPr id="129028" name="Rectangle 24">
              <a:extLst>
                <a:ext uri="{FF2B5EF4-FFF2-40B4-BE49-F238E27FC236}">
                  <a16:creationId xmlns:a16="http://schemas.microsoft.com/office/drawing/2014/main" id="{B381063E-8F0D-384B-A15E-5AC12349F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198563"/>
              <a:ext cx="77264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module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29" name="Rectangle 25">
              <a:extLst>
                <a:ext uri="{FF2B5EF4-FFF2-40B4-BE49-F238E27FC236}">
                  <a16:creationId xmlns:a16="http://schemas.microsoft.com/office/drawing/2014/main" id="{A5DF33D7-88FA-9F43-9121-B063B485F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900" y="1198563"/>
              <a:ext cx="1256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bcdadd(Cin,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0" name="Rectangle 26">
              <a:extLst>
                <a:ext uri="{FF2B5EF4-FFF2-40B4-BE49-F238E27FC236}">
                  <a16:creationId xmlns:a16="http://schemas.microsoft.com/office/drawing/2014/main" id="{F2153B78-4A2E-7C45-8D3C-792541BBC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975" y="1198563"/>
              <a:ext cx="2372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X,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1" name="Rectangle 27">
              <a:extLst>
                <a:ext uri="{FF2B5EF4-FFF2-40B4-BE49-F238E27FC236}">
                  <a16:creationId xmlns:a16="http://schemas.microsoft.com/office/drawing/2014/main" id="{18332623-CDBB-B845-9CF7-C6C974C24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475" y="1198563"/>
              <a:ext cx="20582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Y,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2" name="Rectangle 28">
              <a:extLst>
                <a:ext uri="{FF2B5EF4-FFF2-40B4-BE49-F238E27FC236}">
                  <a16:creationId xmlns:a16="http://schemas.microsoft.com/office/drawing/2014/main" id="{C79B1F14-FADB-FC49-91AD-3DD88E7C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1198563"/>
              <a:ext cx="88004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S, Cout);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3" name="Rectangle 29">
              <a:extLst>
                <a:ext uri="{FF2B5EF4-FFF2-40B4-BE49-F238E27FC236}">
                  <a16:creationId xmlns:a16="http://schemas.microsoft.com/office/drawing/2014/main" id="{18467712-0984-CE41-B6EC-86F79566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1477963"/>
              <a:ext cx="61875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input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4" name="Rectangle 30">
              <a:extLst>
                <a:ext uri="{FF2B5EF4-FFF2-40B4-BE49-F238E27FC236}">
                  <a16:creationId xmlns:a16="http://schemas.microsoft.com/office/drawing/2014/main" id="{909E6CA3-AC40-E449-AD98-52E3E102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375" y="1477963"/>
              <a:ext cx="41838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Cin;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5" name="Rectangle 31">
              <a:extLst>
                <a:ext uri="{FF2B5EF4-FFF2-40B4-BE49-F238E27FC236}">
                  <a16:creationId xmlns:a16="http://schemas.microsoft.com/office/drawing/2014/main" id="{917D72DE-054B-9247-B8C3-512D27B25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1754188"/>
              <a:ext cx="61875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input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6" name="Rectangle 32">
              <a:extLst>
                <a:ext uri="{FF2B5EF4-FFF2-40B4-BE49-F238E27FC236}">
                  <a16:creationId xmlns:a16="http://schemas.microsoft.com/office/drawing/2014/main" id="{FA5B31C3-0064-664C-827A-0FF6F086E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900" y="1754188"/>
              <a:ext cx="83356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[3:0] X,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7" name="Rectangle 33">
              <a:extLst>
                <a:ext uri="{FF2B5EF4-FFF2-40B4-BE49-F238E27FC236}">
                  <a16:creationId xmlns:a16="http://schemas.microsoft.com/office/drawing/2014/main" id="{485EAB78-4A4E-1F4C-B328-11F6D96E1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475" y="1754188"/>
              <a:ext cx="22127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Y;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38" name="Rectangle 34">
              <a:extLst>
                <a:ext uri="{FF2B5EF4-FFF2-40B4-BE49-F238E27FC236}">
                  <a16:creationId xmlns:a16="http://schemas.microsoft.com/office/drawing/2014/main" id="{0A18213C-2825-7F48-9941-25861D669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2035175"/>
              <a:ext cx="69410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39" name="Rectangle 35">
              <a:extLst>
                <a:ext uri="{FF2B5EF4-FFF2-40B4-BE49-F238E27FC236}">
                  <a16:creationId xmlns:a16="http://schemas.microsoft.com/office/drawing/2014/main" id="{B60280EB-7572-4D41-A127-E5CDFDA75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913" y="2035175"/>
              <a:ext cx="119314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reg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[3:0] S;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0" name="Rectangle 36">
              <a:extLst>
                <a:ext uri="{FF2B5EF4-FFF2-40B4-BE49-F238E27FC236}">
                  <a16:creationId xmlns:a16="http://schemas.microsoft.com/office/drawing/2014/main" id="{DF87EDAB-513A-214F-B82B-7A8AB81A6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2314575"/>
              <a:ext cx="69410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41" name="Rectangle 37">
              <a:extLst>
                <a:ext uri="{FF2B5EF4-FFF2-40B4-BE49-F238E27FC236}">
                  <a16:creationId xmlns:a16="http://schemas.microsoft.com/office/drawing/2014/main" id="{0034D378-8A26-FB4E-B36B-08B49605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438" y="2314575"/>
              <a:ext cx="99437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reg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Cout;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2" name="Rectangle 42">
              <a:extLst>
                <a:ext uri="{FF2B5EF4-FFF2-40B4-BE49-F238E27FC236}">
                  <a16:creationId xmlns:a16="http://schemas.microsoft.com/office/drawing/2014/main" id="{E496C41E-DDB0-994D-912A-2BA2130F7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2630488"/>
              <a:ext cx="39324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reg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3" name="Rectangle 43">
              <a:extLst>
                <a:ext uri="{FF2B5EF4-FFF2-40B4-BE49-F238E27FC236}">
                  <a16:creationId xmlns:a16="http://schemas.microsoft.com/office/drawing/2014/main" id="{CF889014-870D-9D48-AD46-3C00F5E9E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775" y="2630488"/>
              <a:ext cx="812723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[4:0] Z;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4" name="Rectangle 44">
              <a:extLst>
                <a:ext uri="{FF2B5EF4-FFF2-40B4-BE49-F238E27FC236}">
                  <a16:creationId xmlns:a16="http://schemas.microsoft.com/office/drawing/2014/main" id="{61ACABE5-CD86-F343-B479-56794EDDF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187700"/>
              <a:ext cx="70371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always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45" name="Rectangle 45">
              <a:extLst>
                <a:ext uri="{FF2B5EF4-FFF2-40B4-BE49-F238E27FC236}">
                  <a16:creationId xmlns:a16="http://schemas.microsoft.com/office/drawing/2014/main" id="{AC39CC01-E123-A84B-A95B-397F8F3E1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3187700"/>
              <a:ext cx="66524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@ (X,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6" name="Rectangle 46">
              <a:extLst>
                <a:ext uri="{FF2B5EF4-FFF2-40B4-BE49-F238E27FC236}">
                  <a16:creationId xmlns:a16="http://schemas.microsoft.com/office/drawing/2014/main" id="{AC0339B8-BD59-F743-8C83-A9672AF8C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713" y="3187700"/>
              <a:ext cx="26674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Y,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7" name="Rectangle 48">
              <a:extLst>
                <a:ext uri="{FF2B5EF4-FFF2-40B4-BE49-F238E27FC236}">
                  <a16:creationId xmlns:a16="http://schemas.microsoft.com/office/drawing/2014/main" id="{9FFF695E-E9D0-C24E-91C9-BAA75B68C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775" y="3187700"/>
              <a:ext cx="43281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Cin)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8" name="Rectangle 49">
              <a:extLst>
                <a:ext uri="{FF2B5EF4-FFF2-40B4-BE49-F238E27FC236}">
                  <a16:creationId xmlns:a16="http://schemas.microsoft.com/office/drawing/2014/main" id="{1F9D4B87-E923-9440-9C6E-64D9F213B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465513"/>
              <a:ext cx="56906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begin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49" name="Rectangle 50">
              <a:extLst>
                <a:ext uri="{FF2B5EF4-FFF2-40B4-BE49-F238E27FC236}">
                  <a16:creationId xmlns:a16="http://schemas.microsoft.com/office/drawing/2014/main" id="{3EB15B0C-7976-B94A-9517-D51790EC2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3744913"/>
              <a:ext cx="20999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0" name="Rectangle 51">
              <a:extLst>
                <a:ext uri="{FF2B5EF4-FFF2-40B4-BE49-F238E27FC236}">
                  <a16:creationId xmlns:a16="http://schemas.microsoft.com/office/drawing/2014/main" id="{A495A83F-433C-8744-9B77-0BD5C76C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613" y="37449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1" name="Rectangle 52">
              <a:extLst>
                <a:ext uri="{FF2B5EF4-FFF2-40B4-BE49-F238E27FC236}">
                  <a16:creationId xmlns:a16="http://schemas.microsoft.com/office/drawing/2014/main" id="{58251485-5EBE-A94D-B207-F1D4DC163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788" y="3744913"/>
              <a:ext cx="2372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2" name="Rectangle 53">
              <a:extLst>
                <a:ext uri="{FF2B5EF4-FFF2-40B4-BE49-F238E27FC236}">
                  <a16:creationId xmlns:a16="http://schemas.microsoft.com/office/drawing/2014/main" id="{5C578E03-AA5B-B14D-B942-33C37AE2B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37449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3" name="Rectangle 54">
              <a:extLst>
                <a:ext uri="{FF2B5EF4-FFF2-40B4-BE49-F238E27FC236}">
                  <a16:creationId xmlns:a16="http://schemas.microsoft.com/office/drawing/2014/main" id="{80ADE7FA-A791-BA49-8E4E-F10E78E3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3744913"/>
              <a:ext cx="22833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4" name="Rectangle 55">
              <a:extLst>
                <a:ext uri="{FF2B5EF4-FFF2-40B4-BE49-F238E27FC236}">
                  <a16:creationId xmlns:a16="http://schemas.microsoft.com/office/drawing/2014/main" id="{368EE546-D51E-794A-B012-61BC0739A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200" y="37449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5" name="Rectangle 56">
              <a:extLst>
                <a:ext uri="{FF2B5EF4-FFF2-40B4-BE49-F238E27FC236}">
                  <a16:creationId xmlns:a16="http://schemas.microsoft.com/office/drawing/2014/main" id="{1FAD2CA8-0971-0948-814B-F5C2AFC5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963" y="3744913"/>
              <a:ext cx="41838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Cin;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6" name="Rectangle 57">
              <a:extLst>
                <a:ext uri="{FF2B5EF4-FFF2-40B4-BE49-F238E27FC236}">
                  <a16:creationId xmlns:a16="http://schemas.microsoft.com/office/drawing/2014/main" id="{F44C4C60-7EBF-7142-8E67-A3A47C9CB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4024313"/>
              <a:ext cx="14908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if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57" name="Rectangle 58">
              <a:extLst>
                <a:ext uri="{FF2B5EF4-FFF2-40B4-BE49-F238E27FC236}">
                  <a16:creationId xmlns:a16="http://schemas.microsoft.com/office/drawing/2014/main" id="{0CC72AE6-F2B0-6340-BC22-17A86499B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900" y="4024313"/>
              <a:ext cx="23083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(Z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8" name="Rectangle 59">
              <a:extLst>
                <a:ext uri="{FF2B5EF4-FFF2-40B4-BE49-F238E27FC236}">
                  <a16:creationId xmlns:a16="http://schemas.microsoft.com/office/drawing/2014/main" id="{3C3B5BBF-8039-FE47-988F-0B17A66B8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463" y="40243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&lt;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9" name="Rectangle 60">
              <a:extLst>
                <a:ext uri="{FF2B5EF4-FFF2-40B4-BE49-F238E27FC236}">
                  <a16:creationId xmlns:a16="http://schemas.microsoft.com/office/drawing/2014/main" id="{7DF0283C-A233-854E-8687-12F24274C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24313"/>
              <a:ext cx="38632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10)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0" name="Rectangle 61">
              <a:extLst>
                <a:ext uri="{FF2B5EF4-FFF2-40B4-BE49-F238E27FC236}">
                  <a16:creationId xmlns:a16="http://schemas.microsoft.com/office/drawing/2014/main" id="{C6F6584B-6DD5-E445-9DCD-8B52EFA1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4302125"/>
              <a:ext cx="65081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{Cout,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1" name="Rectangle 62">
              <a:extLst>
                <a:ext uri="{FF2B5EF4-FFF2-40B4-BE49-F238E27FC236}">
                  <a16:creationId xmlns:a16="http://schemas.microsoft.com/office/drawing/2014/main" id="{86B1B639-B560-BE41-941E-9D42E4610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913" y="4302125"/>
              <a:ext cx="25327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S}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2" name="Rectangle 63">
              <a:extLst>
                <a:ext uri="{FF2B5EF4-FFF2-40B4-BE49-F238E27FC236}">
                  <a16:creationId xmlns:a16="http://schemas.microsoft.com/office/drawing/2014/main" id="{A174C80F-9E6F-8F48-8D69-B3F19BBFD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4302125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3" name="Rectangle 64">
              <a:extLst>
                <a:ext uri="{FF2B5EF4-FFF2-40B4-BE49-F238E27FC236}">
                  <a16:creationId xmlns:a16="http://schemas.microsoft.com/office/drawing/2014/main" id="{AC8EC486-A6A4-DB47-8FC8-2F273530A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0" y="4302125"/>
              <a:ext cx="21640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Z;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4" name="Rectangle 65">
              <a:extLst>
                <a:ext uri="{FF2B5EF4-FFF2-40B4-BE49-F238E27FC236}">
                  <a16:creationId xmlns:a16="http://schemas.microsoft.com/office/drawing/2014/main" id="{B5C1BAC6-D6EA-674F-B269-34B99F484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4581525"/>
              <a:ext cx="37670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else</a:t>
              </a:r>
              <a:endParaRPr lang="en-US" altLang="en-US">
                <a:latin typeface="Times" pitchFamily="2" charset="0"/>
              </a:endParaRPr>
            </a:p>
          </p:txBody>
        </p:sp>
        <p:sp>
          <p:nvSpPr>
            <p:cNvPr id="129065" name="Rectangle 66">
              <a:extLst>
                <a:ext uri="{FF2B5EF4-FFF2-40B4-BE49-F238E27FC236}">
                  <a16:creationId xmlns:a16="http://schemas.microsoft.com/office/drawing/2014/main" id="{6E5FAB73-C114-854C-8E9B-B79D9CEC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4862513"/>
              <a:ext cx="650819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{Cout,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6" name="Rectangle 67">
              <a:extLst>
                <a:ext uri="{FF2B5EF4-FFF2-40B4-BE49-F238E27FC236}">
                  <a16:creationId xmlns:a16="http://schemas.microsoft.com/office/drawing/2014/main" id="{4840D385-ED4E-3B43-A201-96D46AADE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963" y="4862513"/>
              <a:ext cx="25327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S}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7" name="Rectangle 68">
              <a:extLst>
                <a:ext uri="{FF2B5EF4-FFF2-40B4-BE49-F238E27FC236}">
                  <a16:creationId xmlns:a16="http://schemas.microsoft.com/office/drawing/2014/main" id="{28FF47C2-95CD-CD41-B86F-48F74039F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638" y="48625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8" name="Rectangle 69">
              <a:extLst>
                <a:ext uri="{FF2B5EF4-FFF2-40B4-BE49-F238E27FC236}">
                  <a16:creationId xmlns:a16="http://schemas.microsoft.com/office/drawing/2014/main" id="{B69FCA73-EC52-504A-ADC1-428D69ED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400" y="4862513"/>
              <a:ext cx="20999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69" name="Rectangle 70">
              <a:extLst>
                <a:ext uri="{FF2B5EF4-FFF2-40B4-BE49-F238E27FC236}">
                  <a16:creationId xmlns:a16="http://schemas.microsoft.com/office/drawing/2014/main" id="{F86C704E-72E9-7445-9D44-81961BCCE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475" y="4862513"/>
              <a:ext cx="1987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0" name="Rectangle 71">
              <a:extLst>
                <a:ext uri="{FF2B5EF4-FFF2-40B4-BE49-F238E27FC236}">
                  <a16:creationId xmlns:a16="http://schemas.microsoft.com/office/drawing/2014/main" id="{15B7E00A-9D60-8640-AF91-FAD3B29B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4862513"/>
              <a:ext cx="1891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6;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1" name="Rectangle 72">
              <a:extLst>
                <a:ext uri="{FF2B5EF4-FFF2-40B4-BE49-F238E27FC236}">
                  <a16:creationId xmlns:a16="http://schemas.microsoft.com/office/drawing/2014/main" id="{36692BB5-860E-6548-AE9A-18680EEF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5138738"/>
              <a:ext cx="44082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end</a:t>
              </a:r>
              <a:r>
                <a:rPr lang="en-US" altLang="en-US" sz="19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2" name="Rectangle 73">
              <a:extLst>
                <a:ext uri="{FF2B5EF4-FFF2-40B4-BE49-F238E27FC236}">
                  <a16:creationId xmlns:a16="http://schemas.microsoft.com/office/drawing/2014/main" id="{46F9CCA1-DBFA-F44C-B43F-ACF4E8B34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5695950"/>
              <a:ext cx="115256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" pitchFamily="2" charset="0"/>
                </a:rPr>
                <a:t>endmodule</a:t>
              </a:r>
              <a:endParaRPr lang="en-US" altLang="en-US">
                <a:latin typeface="Times" pitchFamily="2" charset="0"/>
              </a:endParaRPr>
            </a:p>
          </p:txBody>
        </p:sp>
      </p:grpSp>
      <p:sp>
        <p:nvSpPr>
          <p:cNvPr id="48" name="Rectangle 2">
            <a:extLst>
              <a:ext uri="{FF2B5EF4-FFF2-40B4-BE49-F238E27FC236}">
                <a16:creationId xmlns:a16="http://schemas.microsoft.com/office/drawing/2014/main" id="{8B9BA4DD-5BA0-CD47-94CA-79395DF4928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635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Verilog code for a one-digit BCD adder</a:t>
            </a:r>
          </a:p>
        </p:txBody>
      </p:sp>
      <p:sp>
        <p:nvSpPr>
          <p:cNvPr id="129027" name="TextBox 2">
            <a:extLst>
              <a:ext uri="{FF2B5EF4-FFF2-40B4-BE49-F238E27FC236}">
                <a16:creationId xmlns:a16="http://schemas.microsoft.com/office/drawing/2014/main" id="{B3713DB2-1341-7B43-ABFD-AEE028969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3.40 in the textbook]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6">
            <a:extLst>
              <a:ext uri="{FF2B5EF4-FFF2-40B4-BE49-F238E27FC236}">
                <a16:creationId xmlns:a16="http://schemas.microsoft.com/office/drawing/2014/main" id="{088B0225-80CD-0D4C-9929-65DADD6BD3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extBox 2">
            <a:extLst>
              <a:ext uri="{FF2B5EF4-FFF2-40B4-BE49-F238E27FC236}">
                <a16:creationId xmlns:a16="http://schemas.microsoft.com/office/drawing/2014/main" id="{ED1F88A0-3DF5-2C41-A829-A4FCB59B2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0051" name="Rectangle 2">
            <a:extLst>
              <a:ext uri="{FF2B5EF4-FFF2-40B4-BE49-F238E27FC236}">
                <a16:creationId xmlns:a16="http://schemas.microsoft.com/office/drawing/2014/main" id="{0FAA579D-4C1C-5043-8677-E7D62F9AC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6">
            <a:extLst>
              <a:ext uri="{FF2B5EF4-FFF2-40B4-BE49-F238E27FC236}">
                <a16:creationId xmlns:a16="http://schemas.microsoft.com/office/drawing/2014/main" id="{53D498EB-CE0B-1B4C-B04C-E92EC2DFE5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4" name="TextBox 2">
            <a:extLst>
              <a:ext uri="{FF2B5EF4-FFF2-40B4-BE49-F238E27FC236}">
                <a16:creationId xmlns:a16="http://schemas.microsoft.com/office/drawing/2014/main" id="{E8F9E374-B9C6-F341-B500-4C20DD9D9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1075" name="Rectangle 2">
            <a:extLst>
              <a:ext uri="{FF2B5EF4-FFF2-40B4-BE49-F238E27FC236}">
                <a16:creationId xmlns:a16="http://schemas.microsoft.com/office/drawing/2014/main" id="{DDF163A5-2178-5243-BBEF-13E8D7628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1076" name="Oval 1">
            <a:extLst>
              <a:ext uri="{FF2B5EF4-FFF2-40B4-BE49-F238E27FC236}">
                <a16:creationId xmlns:a16="http://schemas.microsoft.com/office/drawing/2014/main" id="{2691D2D5-A136-2249-BB3E-AB119739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5" y="1787525"/>
            <a:ext cx="3124200" cy="2362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77" name="TextBox 5">
            <a:extLst>
              <a:ext uri="{FF2B5EF4-FFF2-40B4-BE49-F238E27FC236}">
                <a16:creationId xmlns:a16="http://schemas.microsoft.com/office/drawing/2014/main" id="{AAF5B03A-51C3-534A-B09E-2B5C2E991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1295401"/>
            <a:ext cx="2924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carry-out + z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z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</a:t>
            </a: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6">
            <a:extLst>
              <a:ext uri="{FF2B5EF4-FFF2-40B4-BE49-F238E27FC236}">
                <a16:creationId xmlns:a16="http://schemas.microsoft.com/office/drawing/2014/main" id="{7240D65A-F668-8949-A292-AE6523683C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extBox 2">
            <a:extLst>
              <a:ext uri="{FF2B5EF4-FFF2-40B4-BE49-F238E27FC236}">
                <a16:creationId xmlns:a16="http://schemas.microsoft.com/office/drawing/2014/main" id="{CF601CD4-8489-3D4C-AD35-AD0B81770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2099" name="Rectangle 2">
            <a:extLst>
              <a:ext uri="{FF2B5EF4-FFF2-40B4-BE49-F238E27FC236}">
                <a16:creationId xmlns:a16="http://schemas.microsoft.com/office/drawing/2014/main" id="{0F7E1B10-944C-1145-B60E-9B66CD877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2100" name="TextBox 1">
            <a:extLst>
              <a:ext uri="{FF2B5EF4-FFF2-40B4-BE49-F238E27FC236}">
                <a16:creationId xmlns:a16="http://schemas.microsoft.com/office/drawing/2014/main" id="{8349120A-9933-4C41-B89D-CC00E66AC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6">
            <a:extLst>
              <a:ext uri="{FF2B5EF4-FFF2-40B4-BE49-F238E27FC236}">
                <a16:creationId xmlns:a16="http://schemas.microsoft.com/office/drawing/2014/main" id="{7B8D5AFC-0B7F-BE49-8848-E6516981C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extBox 2">
            <a:extLst>
              <a:ext uri="{FF2B5EF4-FFF2-40B4-BE49-F238E27FC236}">
                <a16:creationId xmlns:a16="http://schemas.microsoft.com/office/drawing/2014/main" id="{2D3373DA-F8CA-DF40-BBF6-EC5987A26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3123" name="Rectangle 2">
            <a:extLst>
              <a:ext uri="{FF2B5EF4-FFF2-40B4-BE49-F238E27FC236}">
                <a16:creationId xmlns:a16="http://schemas.microsoft.com/office/drawing/2014/main" id="{32BF93DF-8293-504B-BE37-25B285309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3124" name="TextBox 1">
            <a:extLst>
              <a:ext uri="{FF2B5EF4-FFF2-40B4-BE49-F238E27FC236}">
                <a16:creationId xmlns:a16="http://schemas.microsoft.com/office/drawing/2014/main" id="{031063CA-A981-2E41-B182-D3BE3AC9F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3125" name="TextBox 5">
            <a:extLst>
              <a:ext uri="{FF2B5EF4-FFF2-40B4-BE49-F238E27FC236}">
                <a16:creationId xmlns:a16="http://schemas.microsoft.com/office/drawing/2014/main" id="{51DA3021-C6C9-7149-841B-1E71C0A1B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3126" name="TextBox 6">
            <a:extLst>
              <a:ext uri="{FF2B5EF4-FFF2-40B4-BE49-F238E27FC236}">
                <a16:creationId xmlns:a16="http://schemas.microsoft.com/office/drawing/2014/main" id="{4F601882-F06E-144E-9DCB-973E44912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3127" name="TextBox 7">
            <a:extLst>
              <a:ext uri="{FF2B5EF4-FFF2-40B4-BE49-F238E27FC236}">
                <a16:creationId xmlns:a16="http://schemas.microsoft.com/office/drawing/2014/main" id="{C38B29E1-0F38-FF4C-9372-BF4AF4BCF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6">
            <a:extLst>
              <a:ext uri="{FF2B5EF4-FFF2-40B4-BE49-F238E27FC236}">
                <a16:creationId xmlns:a16="http://schemas.microsoft.com/office/drawing/2014/main" id="{A594424D-3B04-1944-866F-6757B93A64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extBox 2">
            <a:extLst>
              <a:ext uri="{FF2B5EF4-FFF2-40B4-BE49-F238E27FC236}">
                <a16:creationId xmlns:a16="http://schemas.microsoft.com/office/drawing/2014/main" id="{DF23BAA7-F383-8E40-A3E9-634556453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4147" name="Rectangle 2">
            <a:extLst>
              <a:ext uri="{FF2B5EF4-FFF2-40B4-BE49-F238E27FC236}">
                <a16:creationId xmlns:a16="http://schemas.microsoft.com/office/drawing/2014/main" id="{5180B76F-544F-584E-A9B8-39F965576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4148" name="TextBox 1">
            <a:extLst>
              <a:ext uri="{FF2B5EF4-FFF2-40B4-BE49-F238E27FC236}">
                <a16:creationId xmlns:a16="http://schemas.microsoft.com/office/drawing/2014/main" id="{CB0D3BC0-F946-2045-A1BC-E93F0D4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49" name="TextBox 5">
            <a:extLst>
              <a:ext uri="{FF2B5EF4-FFF2-40B4-BE49-F238E27FC236}">
                <a16:creationId xmlns:a16="http://schemas.microsoft.com/office/drawing/2014/main" id="{5D7ECC0C-F621-3D4D-8AD1-A9254A093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50" name="TextBox 6">
            <a:extLst>
              <a:ext uri="{FF2B5EF4-FFF2-40B4-BE49-F238E27FC236}">
                <a16:creationId xmlns:a16="http://schemas.microsoft.com/office/drawing/2014/main" id="{7A3B37B3-2896-354E-B62A-AFAB98AB6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51" name="TextBox 7">
            <a:extLst>
              <a:ext uri="{FF2B5EF4-FFF2-40B4-BE49-F238E27FC236}">
                <a16:creationId xmlns:a16="http://schemas.microsoft.com/office/drawing/2014/main" id="{3989FBA4-0F90-6A40-BBF8-4FDD7ABBA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52" name="TextBox 8">
            <a:extLst>
              <a:ext uri="{FF2B5EF4-FFF2-40B4-BE49-F238E27FC236}">
                <a16:creationId xmlns:a16="http://schemas.microsoft.com/office/drawing/2014/main" id="{C1119BD1-566F-FA49-A03D-FD223B79B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6">
            <a:extLst>
              <a:ext uri="{FF2B5EF4-FFF2-40B4-BE49-F238E27FC236}">
                <a16:creationId xmlns:a16="http://schemas.microsoft.com/office/drawing/2014/main" id="{7A8FA1E9-6541-5D4D-87A5-9F609085B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0" name="TextBox 2">
            <a:extLst>
              <a:ext uri="{FF2B5EF4-FFF2-40B4-BE49-F238E27FC236}">
                <a16:creationId xmlns:a16="http://schemas.microsoft.com/office/drawing/2014/main" id="{E9465AE7-4A80-8B46-AD23-77E2CDA96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33C85C39-9068-C048-ADD8-2C8798770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5172" name="TextBox 1">
            <a:extLst>
              <a:ext uri="{FF2B5EF4-FFF2-40B4-BE49-F238E27FC236}">
                <a16:creationId xmlns:a16="http://schemas.microsoft.com/office/drawing/2014/main" id="{EEA08A22-2362-AC40-9611-6942193D2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3" name="TextBox 5">
            <a:extLst>
              <a:ext uri="{FF2B5EF4-FFF2-40B4-BE49-F238E27FC236}">
                <a16:creationId xmlns:a16="http://schemas.microsoft.com/office/drawing/2014/main" id="{9500384E-388D-0047-B78C-32CDC1DE3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4" name="TextBox 6">
            <a:extLst>
              <a:ext uri="{FF2B5EF4-FFF2-40B4-BE49-F238E27FC236}">
                <a16:creationId xmlns:a16="http://schemas.microsoft.com/office/drawing/2014/main" id="{AE36C9CE-B432-F942-92EB-22D86EE0F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5" name="TextBox 7">
            <a:extLst>
              <a:ext uri="{FF2B5EF4-FFF2-40B4-BE49-F238E27FC236}">
                <a16:creationId xmlns:a16="http://schemas.microsoft.com/office/drawing/2014/main" id="{DDE5C468-6559-E840-A98A-0287493FC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6" name="TextBox 8">
            <a:extLst>
              <a:ext uri="{FF2B5EF4-FFF2-40B4-BE49-F238E27FC236}">
                <a16:creationId xmlns:a16="http://schemas.microsoft.com/office/drawing/2014/main" id="{A548C2A2-A1F8-8B43-82D1-D11AD9B51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35177" name="Straight Arrow Connector 9">
            <a:extLst>
              <a:ext uri="{FF2B5EF4-FFF2-40B4-BE49-F238E27FC236}">
                <a16:creationId xmlns:a16="http://schemas.microsoft.com/office/drawing/2014/main" id="{AA32F9E4-98A4-C344-AD0E-BB2EBF75A3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485064" y="4527550"/>
            <a:ext cx="1201737" cy="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0">
            <a:extLst>
              <a:ext uri="{FF2B5EF4-FFF2-40B4-BE49-F238E27FC236}">
                <a16:creationId xmlns:a16="http://schemas.microsoft.com/office/drawing/2014/main" id="{07A8ACBE-2619-BA43-AAA1-7C8630058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4205288"/>
            <a:ext cx="11541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add 6</a:t>
            </a:r>
          </a:p>
        </p:txBody>
      </p:sp>
      <p:cxnSp>
        <p:nvCxnSpPr>
          <p:cNvPr id="135179" name="Straight Arrow Connector 12">
            <a:extLst>
              <a:ext uri="{FF2B5EF4-FFF2-40B4-BE49-F238E27FC236}">
                <a16:creationId xmlns:a16="http://schemas.microsoft.com/office/drawing/2014/main" id="{378BB70C-D3D9-4641-ACE2-F4CFE233D16B}"/>
              </a:ext>
            </a:extLst>
          </p:cNvPr>
          <p:cNvCxnSpPr>
            <a:cxnSpLocks noChangeShapeType="1"/>
            <a:endCxn id="135176" idx="0"/>
          </p:cNvCxnSpPr>
          <p:nvPr/>
        </p:nvCxnSpPr>
        <p:spPr bwMode="auto">
          <a:xfrm flipH="1">
            <a:off x="7027864" y="3200400"/>
            <a:ext cx="1049337" cy="10668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80" name="TextBox 15">
            <a:extLst>
              <a:ext uri="{FF2B5EF4-FFF2-40B4-BE49-F238E27FC236}">
                <a16:creationId xmlns:a16="http://schemas.microsoft.com/office/drawing/2014/main" id="{272EBD39-3CE1-AA45-807D-843302C60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2743200"/>
            <a:ext cx="18367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implicit 0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6">
            <a:extLst>
              <a:ext uri="{FF2B5EF4-FFF2-40B4-BE49-F238E27FC236}">
                <a16:creationId xmlns:a16="http://schemas.microsoft.com/office/drawing/2014/main" id="{98353F24-2817-B64D-8320-E65ED6DF0A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4" name="TextBox 2">
            <a:extLst>
              <a:ext uri="{FF2B5EF4-FFF2-40B4-BE49-F238E27FC236}">
                <a16:creationId xmlns:a16="http://schemas.microsoft.com/office/drawing/2014/main" id="{BDD21986-8024-8444-B821-ACD9345DD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36195" name="Rectangle 2">
            <a:extLst>
              <a:ext uri="{FF2B5EF4-FFF2-40B4-BE49-F238E27FC236}">
                <a16:creationId xmlns:a16="http://schemas.microsoft.com/office/drawing/2014/main" id="{AD383239-433C-5F4C-9C89-D2C09D5E6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36196" name="TextBox 1">
            <a:extLst>
              <a:ext uri="{FF2B5EF4-FFF2-40B4-BE49-F238E27FC236}">
                <a16:creationId xmlns:a16="http://schemas.microsoft.com/office/drawing/2014/main" id="{723C240D-2985-F042-A168-BC34399D2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197" name="TextBox 5">
            <a:extLst>
              <a:ext uri="{FF2B5EF4-FFF2-40B4-BE49-F238E27FC236}">
                <a16:creationId xmlns:a16="http://schemas.microsoft.com/office/drawing/2014/main" id="{D8BE1FCD-91DC-7A45-BAD6-895E8EC527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198" name="TextBox 6">
            <a:extLst>
              <a:ext uri="{FF2B5EF4-FFF2-40B4-BE49-F238E27FC236}">
                <a16:creationId xmlns:a16="http://schemas.microsoft.com/office/drawing/2014/main" id="{61EEC102-5BA0-B44C-BDEA-B91C02109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199" name="TextBox 7">
            <a:extLst>
              <a:ext uri="{FF2B5EF4-FFF2-40B4-BE49-F238E27FC236}">
                <a16:creationId xmlns:a16="http://schemas.microsoft.com/office/drawing/2014/main" id="{6F3E8940-49E9-A84C-A1EF-AF0BD76A0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200" name="TextBox 8">
            <a:extLst>
              <a:ext uri="{FF2B5EF4-FFF2-40B4-BE49-F238E27FC236}">
                <a16:creationId xmlns:a16="http://schemas.microsoft.com/office/drawing/2014/main" id="{67BE9EE7-E232-284E-A435-F98CC2835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201" name="TextBox 10">
            <a:extLst>
              <a:ext uri="{FF2B5EF4-FFF2-40B4-BE49-F238E27FC236}">
                <a16:creationId xmlns:a16="http://schemas.microsoft.com/office/drawing/2014/main" id="{A19A57F4-208A-3644-8EE3-99A8BD69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9401" y="4614863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36202" name="Oval 1">
            <a:extLst>
              <a:ext uri="{FF2B5EF4-FFF2-40B4-BE49-F238E27FC236}">
                <a16:creationId xmlns:a16="http://schemas.microsoft.com/office/drawing/2014/main" id="{3084D025-0BED-1942-B9A6-FF3B97F30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4897439"/>
            <a:ext cx="1520825" cy="1487487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91A283B-4EE8-3643-B26C-73D3AF212E8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Decomposing the Carry Expression</a:t>
            </a:r>
          </a:p>
        </p:txBody>
      </p:sp>
      <p:sp>
        <p:nvSpPr>
          <p:cNvPr id="17410" name="TextBox 5">
            <a:extLst>
              <a:ext uri="{FF2B5EF4-FFF2-40B4-BE49-F238E27FC236}">
                <a16:creationId xmlns:a16="http://schemas.microsoft.com/office/drawing/2014/main" id="{3A21D24E-D20B-8F48-B213-B36A07625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182688"/>
            <a:ext cx="44481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17411" name="TextBox 6">
            <a:extLst>
              <a:ext uri="{FF2B5EF4-FFF2-40B4-BE49-F238E27FC236}">
                <a16:creationId xmlns:a16="http://schemas.microsoft.com/office/drawing/2014/main" id="{AE6C9CAD-0F1B-CA49-B2E5-03A48F8C2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1">
            <a:extLst>
              <a:ext uri="{FF2B5EF4-FFF2-40B4-BE49-F238E27FC236}">
                <a16:creationId xmlns:a16="http://schemas.microsoft.com/office/drawing/2014/main" id="{64F0CA03-E9CB-B141-A017-9A3E4262A614}"/>
              </a:ext>
            </a:extLst>
          </p:cNvPr>
          <p:cNvGrpSpPr>
            <a:grpSpLocks/>
          </p:cNvGrpSpPr>
          <p:nvPr/>
        </p:nvGrpSpPr>
        <p:grpSpPr bwMode="auto">
          <a:xfrm>
            <a:off x="2286001" y="2362200"/>
            <a:ext cx="6192367" cy="2032000"/>
            <a:chOff x="1484313" y="3857625"/>
            <a:chExt cx="6192366" cy="2032000"/>
          </a:xfrm>
        </p:grpSpPr>
        <p:sp>
          <p:nvSpPr>
            <p:cNvPr id="137220" name="Line 4">
              <a:extLst>
                <a:ext uri="{FF2B5EF4-FFF2-40B4-BE49-F238E27FC236}">
                  <a16:creationId xmlns:a16="http://schemas.microsoft.com/office/drawing/2014/main" id="{2D4B5BE0-6D92-E54F-A1CD-86D4CF0E0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000500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1" name="Freeform 5">
              <a:extLst>
                <a:ext uri="{FF2B5EF4-FFF2-40B4-BE49-F238E27FC236}">
                  <a16:creationId xmlns:a16="http://schemas.microsoft.com/office/drawing/2014/main" id="{DF8C2700-B424-0D4E-BAA3-FB7D97FA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5033963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2" name="Freeform 8">
              <a:extLst>
                <a:ext uri="{FF2B5EF4-FFF2-40B4-BE49-F238E27FC236}">
                  <a16:creationId xmlns:a16="http://schemas.microsoft.com/office/drawing/2014/main" id="{ABB4A0C9-DAD1-8C49-9613-E7F73C12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520223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3" name="Freeform 10">
              <a:extLst>
                <a:ext uri="{FF2B5EF4-FFF2-40B4-BE49-F238E27FC236}">
                  <a16:creationId xmlns:a16="http://schemas.microsoft.com/office/drawing/2014/main" id="{A125DFC9-E434-3448-B51A-FCC26694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886325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4" name="Line 11">
              <a:extLst>
                <a:ext uri="{FF2B5EF4-FFF2-40B4-BE49-F238E27FC236}">
                  <a16:creationId xmlns:a16="http://schemas.microsoft.com/office/drawing/2014/main" id="{0B6A4143-BA67-6644-9832-8A64AAFBA7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9525" y="4886325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5" name="Line 14">
              <a:extLst>
                <a:ext uri="{FF2B5EF4-FFF2-40B4-BE49-F238E27FC236}">
                  <a16:creationId xmlns:a16="http://schemas.microsoft.com/office/drawing/2014/main" id="{E50562B2-B3D6-F548-AFDD-B78DB31508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443413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6" name="Line 15">
              <a:extLst>
                <a:ext uri="{FF2B5EF4-FFF2-40B4-BE49-F238E27FC236}">
                  <a16:creationId xmlns:a16="http://schemas.microsoft.com/office/drawing/2014/main" id="{9F26DA3F-58E7-6044-80EE-D0D3BDF876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738688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7" name="Freeform 17">
              <a:extLst>
                <a:ext uri="{FF2B5EF4-FFF2-40B4-BE49-F238E27FC236}">
                  <a16:creationId xmlns:a16="http://schemas.microsoft.com/office/drawing/2014/main" id="{01DA6053-F77E-B44F-8640-E14FEB5B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343400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8" name="Freeform 18">
              <a:extLst>
                <a:ext uri="{FF2B5EF4-FFF2-40B4-BE49-F238E27FC236}">
                  <a16:creationId xmlns:a16="http://schemas.microsoft.com/office/drawing/2014/main" id="{99BEF7D4-7EF0-CB46-9374-6F006C1A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595813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9" name="Freeform 19">
              <a:extLst>
                <a:ext uri="{FF2B5EF4-FFF2-40B4-BE49-F238E27FC236}">
                  <a16:creationId xmlns:a16="http://schemas.microsoft.com/office/drawing/2014/main" id="{3B381540-EBA5-5243-910E-51852235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3434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0" name="Freeform 20">
              <a:extLst>
                <a:ext uri="{FF2B5EF4-FFF2-40B4-BE49-F238E27FC236}">
                  <a16:creationId xmlns:a16="http://schemas.microsoft.com/office/drawing/2014/main" id="{72CFF5B2-BC1C-BC44-AF63-5F6A5DD4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59422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1" name="Freeform 21">
              <a:extLst>
                <a:ext uri="{FF2B5EF4-FFF2-40B4-BE49-F238E27FC236}">
                  <a16:creationId xmlns:a16="http://schemas.microsoft.com/office/drawing/2014/main" id="{FBAB21BB-500E-1649-A06B-04088120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3434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2" name="Freeform 22">
              <a:extLst>
                <a:ext uri="{FF2B5EF4-FFF2-40B4-BE49-F238E27FC236}">
                  <a16:creationId xmlns:a16="http://schemas.microsoft.com/office/drawing/2014/main" id="{6C33BB03-58CD-2844-A6FA-D99FB92F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59422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33" name="Group 122">
              <a:extLst>
                <a:ext uri="{FF2B5EF4-FFF2-40B4-BE49-F238E27FC236}">
                  <a16:creationId xmlns:a16="http://schemas.microsoft.com/office/drawing/2014/main" id="{5C7833FE-1F6D-884B-8FE7-17D21F8DFE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0025" y="3895725"/>
              <a:ext cx="719138" cy="501650"/>
              <a:chOff x="2526" y="1741"/>
              <a:chExt cx="453" cy="316"/>
            </a:xfrm>
          </p:grpSpPr>
          <p:sp>
            <p:nvSpPr>
              <p:cNvPr id="137271" name="Freeform 64">
                <a:extLst>
                  <a:ext uri="{FF2B5EF4-FFF2-40B4-BE49-F238E27FC236}">
                    <a16:creationId xmlns:a16="http://schemas.microsoft.com/office/drawing/2014/main" id="{687618DD-6E07-EA40-94B2-1581B9F7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2" name="Freeform 65">
                <a:extLst>
                  <a:ext uri="{FF2B5EF4-FFF2-40B4-BE49-F238E27FC236}">
                    <a16:creationId xmlns:a16="http://schemas.microsoft.com/office/drawing/2014/main" id="{3F3551B2-4B76-A14E-A35C-8F9ACA810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3" name="Freeform 66">
                <a:extLst>
                  <a:ext uri="{FF2B5EF4-FFF2-40B4-BE49-F238E27FC236}">
                    <a16:creationId xmlns:a16="http://schemas.microsoft.com/office/drawing/2014/main" id="{4C30909A-016C-7B4D-AEA8-23F2A9E5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4" name="Freeform 67">
                <a:extLst>
                  <a:ext uri="{FF2B5EF4-FFF2-40B4-BE49-F238E27FC236}">
                    <a16:creationId xmlns:a16="http://schemas.microsoft.com/office/drawing/2014/main" id="{2CC7AFA9-3B7B-8948-8DB7-3BF03D400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5" name="Freeform 68">
                <a:extLst>
                  <a:ext uri="{FF2B5EF4-FFF2-40B4-BE49-F238E27FC236}">
                    <a16:creationId xmlns:a16="http://schemas.microsoft.com/office/drawing/2014/main" id="{E18CF1AA-E47B-954F-8708-5E2A19418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6" name="Freeform 69">
                <a:extLst>
                  <a:ext uri="{FF2B5EF4-FFF2-40B4-BE49-F238E27FC236}">
                    <a16:creationId xmlns:a16="http://schemas.microsoft.com/office/drawing/2014/main" id="{6A7FEBE5-3769-4C44-B410-D0F759DBA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7234" name="Freeform 70">
              <a:extLst>
                <a:ext uri="{FF2B5EF4-FFF2-40B4-BE49-F238E27FC236}">
                  <a16:creationId xmlns:a16="http://schemas.microsoft.com/office/drawing/2014/main" id="{91C3F0EB-0EE4-474C-932C-1C2CC9AE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17" y="4301456"/>
              <a:ext cx="814012" cy="300944"/>
            </a:xfrm>
            <a:custGeom>
              <a:avLst/>
              <a:gdLst>
                <a:gd name="T0" fmla="*/ 2147483646 w 11912"/>
                <a:gd name="T1" fmla="*/ 0 h 10192"/>
                <a:gd name="T2" fmla="*/ 2147483646 w 11912"/>
                <a:gd name="T3" fmla="*/ 0 h 10192"/>
                <a:gd name="T4" fmla="*/ 2147483646 w 11912"/>
                <a:gd name="T5" fmla="*/ 2147483646 h 10192"/>
                <a:gd name="T6" fmla="*/ 0 w 11912"/>
                <a:gd name="T7" fmla="*/ 2147483646 h 10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12" h="10192">
                  <a:moveTo>
                    <a:pt x="11912" y="0"/>
                  </a:moveTo>
                  <a:lnTo>
                    <a:pt x="4412" y="0"/>
                  </a:lnTo>
                  <a:lnTo>
                    <a:pt x="4412" y="10000"/>
                  </a:lnTo>
                  <a:cubicBezTo>
                    <a:pt x="3579" y="10000"/>
                    <a:pt x="833" y="10192"/>
                    <a:pt x="0" y="1019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5" name="Freeform 71">
              <a:extLst>
                <a:ext uri="{FF2B5EF4-FFF2-40B4-BE49-F238E27FC236}">
                  <a16:creationId xmlns:a16="http://schemas.microsoft.com/office/drawing/2014/main" id="{C359E8AD-D01F-5940-A132-668FB6DA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0" y="4591050"/>
              <a:ext cx="573088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6" name="Freeform 72">
              <a:extLst>
                <a:ext uri="{FF2B5EF4-FFF2-40B4-BE49-F238E27FC236}">
                  <a16:creationId xmlns:a16="http://schemas.microsoft.com/office/drawing/2014/main" id="{E5545E77-DC6B-5F4C-B1F5-65C6D993F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011613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7" name="Freeform 76">
              <a:extLst>
                <a:ext uri="{FF2B5EF4-FFF2-40B4-BE49-F238E27FC236}">
                  <a16:creationId xmlns:a16="http://schemas.microsoft.com/office/drawing/2014/main" id="{FFFDAA88-E2CA-EF49-9208-AF6B59667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7927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8" name="Freeform 78">
              <a:extLst>
                <a:ext uri="{FF2B5EF4-FFF2-40B4-BE49-F238E27FC236}">
                  <a16:creationId xmlns:a16="http://schemas.microsoft.com/office/drawing/2014/main" id="{C0F5D4A1-901B-AF45-8FAF-77E2C76C9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4975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9" name="Line 79">
              <a:extLst>
                <a:ext uri="{FF2B5EF4-FFF2-40B4-BE49-F238E27FC236}">
                  <a16:creationId xmlns:a16="http://schemas.microsoft.com/office/drawing/2014/main" id="{9CEA9E4D-6D80-4C4B-B59B-2D91D4302E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2513" y="5497513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0" name="Line 82">
              <a:extLst>
                <a:ext uri="{FF2B5EF4-FFF2-40B4-BE49-F238E27FC236}">
                  <a16:creationId xmlns:a16="http://schemas.microsoft.com/office/drawing/2014/main" id="{47E22275-B32F-FF45-9719-BD64F7FACA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1700" y="5035550"/>
              <a:ext cx="6270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1" name="Line 83">
              <a:extLst>
                <a:ext uri="{FF2B5EF4-FFF2-40B4-BE49-F238E27FC236}">
                  <a16:creationId xmlns:a16="http://schemas.microsoft.com/office/drawing/2014/main" id="{AAAADFDE-19E4-F24C-BC34-5E5DF87C5F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1263" y="5349875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2" name="Freeform 85">
              <a:extLst>
                <a:ext uri="{FF2B5EF4-FFF2-40B4-BE49-F238E27FC236}">
                  <a16:creationId xmlns:a16="http://schemas.microsoft.com/office/drawing/2014/main" id="{085D88A2-F7DD-D344-B6F3-62F2FE181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941888"/>
              <a:ext cx="631825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0" y="0"/>
                  </a:lnTo>
                  <a:lnTo>
                    <a:pt x="59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3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2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3"/>
                  </a:lnTo>
                  <a:lnTo>
                    <a:pt x="442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3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69" y="23"/>
                  </a:lnTo>
                  <a:lnTo>
                    <a:pt x="471" y="23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7" y="35"/>
                  </a:lnTo>
                  <a:lnTo>
                    <a:pt x="499" y="35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7" y="38"/>
                  </a:lnTo>
                  <a:lnTo>
                    <a:pt x="509" y="40"/>
                  </a:lnTo>
                  <a:lnTo>
                    <a:pt x="511" y="41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5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6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8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2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9"/>
                  </a:lnTo>
                  <a:lnTo>
                    <a:pt x="651" y="130"/>
                  </a:lnTo>
                  <a:lnTo>
                    <a:pt x="652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39"/>
                  </a:lnTo>
                  <a:lnTo>
                    <a:pt x="661" y="139"/>
                  </a:lnTo>
                  <a:lnTo>
                    <a:pt x="663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5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9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8" y="193"/>
                  </a:lnTo>
                  <a:lnTo>
                    <a:pt x="708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2" y="211"/>
                  </a:lnTo>
                  <a:lnTo>
                    <a:pt x="722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2" y="226"/>
                  </a:lnTo>
                  <a:lnTo>
                    <a:pt x="733" y="228"/>
                  </a:lnTo>
                  <a:lnTo>
                    <a:pt x="734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40" y="236"/>
                  </a:lnTo>
                  <a:lnTo>
                    <a:pt x="741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4" y="242"/>
                  </a:lnTo>
                  <a:lnTo>
                    <a:pt x="744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60" y="263"/>
                  </a:lnTo>
                  <a:lnTo>
                    <a:pt x="760" y="266"/>
                  </a:lnTo>
                  <a:lnTo>
                    <a:pt x="762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2" y="298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9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3" name="Freeform 86">
              <a:extLst>
                <a:ext uri="{FF2B5EF4-FFF2-40B4-BE49-F238E27FC236}">
                  <a16:creationId xmlns:a16="http://schemas.microsoft.com/office/drawing/2014/main" id="{25E4332D-EF95-DC4D-9753-A7FEE1F4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5194300"/>
              <a:ext cx="631825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0" y="315"/>
                  </a:lnTo>
                  <a:lnTo>
                    <a:pt x="59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6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6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1" y="315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7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80" y="313"/>
                  </a:lnTo>
                  <a:lnTo>
                    <a:pt x="381" y="313"/>
                  </a:lnTo>
                  <a:lnTo>
                    <a:pt x="382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7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12" y="309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20" y="307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5"/>
                  </a:lnTo>
                  <a:lnTo>
                    <a:pt x="433" y="305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2" y="301"/>
                  </a:lnTo>
                  <a:lnTo>
                    <a:pt x="445" y="301"/>
                  </a:lnTo>
                  <a:lnTo>
                    <a:pt x="446" y="299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7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3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69" y="293"/>
                  </a:lnTo>
                  <a:lnTo>
                    <a:pt x="471" y="293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7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9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9" y="286"/>
                  </a:lnTo>
                  <a:lnTo>
                    <a:pt x="490" y="285"/>
                  </a:lnTo>
                  <a:lnTo>
                    <a:pt x="491" y="285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7" y="281"/>
                  </a:lnTo>
                  <a:lnTo>
                    <a:pt x="499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7"/>
                  </a:lnTo>
                  <a:lnTo>
                    <a:pt x="509" y="276"/>
                  </a:lnTo>
                  <a:lnTo>
                    <a:pt x="511" y="274"/>
                  </a:lnTo>
                  <a:lnTo>
                    <a:pt x="513" y="274"/>
                  </a:lnTo>
                  <a:lnTo>
                    <a:pt x="514" y="273"/>
                  </a:lnTo>
                  <a:lnTo>
                    <a:pt x="515" y="272"/>
                  </a:lnTo>
                  <a:lnTo>
                    <a:pt x="518" y="272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60"/>
                  </a:lnTo>
                  <a:lnTo>
                    <a:pt x="540" y="258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6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4" y="252"/>
                  </a:lnTo>
                  <a:lnTo>
                    <a:pt x="555" y="250"/>
                  </a:lnTo>
                  <a:lnTo>
                    <a:pt x="558" y="249"/>
                  </a:lnTo>
                  <a:lnTo>
                    <a:pt x="559" y="249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6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70" y="242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40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8" y="237"/>
                  </a:lnTo>
                  <a:lnTo>
                    <a:pt x="579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4"/>
                  </a:lnTo>
                  <a:lnTo>
                    <a:pt x="583" y="233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8" y="230"/>
                  </a:lnTo>
                  <a:lnTo>
                    <a:pt x="590" y="230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8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10" y="216"/>
                  </a:lnTo>
                  <a:lnTo>
                    <a:pt x="611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2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6"/>
                  </a:lnTo>
                  <a:lnTo>
                    <a:pt x="621" y="206"/>
                  </a:lnTo>
                  <a:lnTo>
                    <a:pt x="623" y="205"/>
                  </a:lnTo>
                  <a:lnTo>
                    <a:pt x="624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7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6"/>
                  </a:lnTo>
                  <a:lnTo>
                    <a:pt x="661" y="176"/>
                  </a:lnTo>
                  <a:lnTo>
                    <a:pt x="663" y="175"/>
                  </a:lnTo>
                  <a:lnTo>
                    <a:pt x="663" y="173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7" y="169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5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5" y="161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7" y="159"/>
                  </a:lnTo>
                  <a:lnTo>
                    <a:pt x="677" y="157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3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49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8" y="147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5" y="137"/>
                  </a:lnTo>
                  <a:lnTo>
                    <a:pt x="696" y="136"/>
                  </a:lnTo>
                  <a:lnTo>
                    <a:pt x="697" y="135"/>
                  </a:lnTo>
                  <a:lnTo>
                    <a:pt x="699" y="132"/>
                  </a:lnTo>
                  <a:lnTo>
                    <a:pt x="700" y="131"/>
                  </a:lnTo>
                  <a:lnTo>
                    <a:pt x="701" y="129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8" y="123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7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09"/>
                  </a:lnTo>
                  <a:lnTo>
                    <a:pt x="718" y="109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8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90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4"/>
                  </a:lnTo>
                  <a:lnTo>
                    <a:pt x="737" y="82"/>
                  </a:lnTo>
                  <a:lnTo>
                    <a:pt x="738" y="80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1" y="76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4" y="72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50" y="64"/>
                  </a:lnTo>
                  <a:lnTo>
                    <a:pt x="750" y="63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0"/>
                  </a:lnTo>
                  <a:lnTo>
                    <a:pt x="754" y="59"/>
                  </a:lnTo>
                  <a:lnTo>
                    <a:pt x="756" y="56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2"/>
                  </a:lnTo>
                  <a:lnTo>
                    <a:pt x="760" y="50"/>
                  </a:lnTo>
                  <a:lnTo>
                    <a:pt x="762" y="48"/>
                  </a:lnTo>
                  <a:lnTo>
                    <a:pt x="764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8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2" y="35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6"/>
                  </a:lnTo>
                  <a:lnTo>
                    <a:pt x="785" y="15"/>
                  </a:lnTo>
                  <a:lnTo>
                    <a:pt x="785" y="14"/>
                  </a:lnTo>
                  <a:lnTo>
                    <a:pt x="786" y="12"/>
                  </a:lnTo>
                  <a:lnTo>
                    <a:pt x="788" y="11"/>
                  </a:lnTo>
                  <a:lnTo>
                    <a:pt x="789" y="10"/>
                  </a:lnTo>
                  <a:lnTo>
                    <a:pt x="789" y="8"/>
                  </a:lnTo>
                  <a:lnTo>
                    <a:pt x="790" y="7"/>
                  </a:lnTo>
                  <a:lnTo>
                    <a:pt x="790" y="4"/>
                  </a:lnTo>
                  <a:lnTo>
                    <a:pt x="792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4" name="Freeform 87">
              <a:extLst>
                <a:ext uri="{FF2B5EF4-FFF2-40B4-BE49-F238E27FC236}">
                  <a16:creationId xmlns:a16="http://schemas.microsoft.com/office/drawing/2014/main" id="{6A3F661D-B3F5-4A47-B61B-D6D3C6088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941888"/>
              <a:ext cx="76200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0" y="110"/>
                  </a:lnTo>
                  <a:lnTo>
                    <a:pt x="50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6" y="159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7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7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0" y="271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5" name="Freeform 88">
              <a:extLst>
                <a:ext uri="{FF2B5EF4-FFF2-40B4-BE49-F238E27FC236}">
                  <a16:creationId xmlns:a16="http://schemas.microsoft.com/office/drawing/2014/main" id="{8A5DE58D-4C49-7747-89D1-2B6BD8894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5191125"/>
              <a:ext cx="76200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1" y="315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6" y="305"/>
                  </a:lnTo>
                  <a:lnTo>
                    <a:pt x="8" y="303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2" y="295"/>
                  </a:lnTo>
                  <a:lnTo>
                    <a:pt x="13" y="293"/>
                  </a:lnTo>
                  <a:lnTo>
                    <a:pt x="14" y="291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2" y="276"/>
                  </a:lnTo>
                  <a:lnTo>
                    <a:pt x="22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6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6" y="218"/>
                  </a:lnTo>
                  <a:lnTo>
                    <a:pt x="46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1"/>
                  </a:lnTo>
                  <a:lnTo>
                    <a:pt x="71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7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6" name="Freeform 89">
              <a:extLst>
                <a:ext uri="{FF2B5EF4-FFF2-40B4-BE49-F238E27FC236}">
                  <a16:creationId xmlns:a16="http://schemas.microsoft.com/office/drawing/2014/main" id="{313B5174-1354-0549-A702-D388F2C4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813" y="5349875"/>
              <a:ext cx="1822450" cy="295275"/>
            </a:xfrm>
            <a:custGeom>
              <a:avLst/>
              <a:gdLst>
                <a:gd name="T0" fmla="*/ 2147483646 w 2073"/>
                <a:gd name="T1" fmla="*/ 0 h 372"/>
                <a:gd name="T2" fmla="*/ 2147483646 w 2073"/>
                <a:gd name="T3" fmla="*/ 2147483646 h 372"/>
                <a:gd name="T4" fmla="*/ 0 w 2073"/>
                <a:gd name="T5" fmla="*/ 2147483646 h 372"/>
                <a:gd name="T6" fmla="*/ 0 60000 65536"/>
                <a:gd name="T7" fmla="*/ 0 60000 65536"/>
                <a:gd name="T8" fmla="*/ 0 60000 65536"/>
                <a:gd name="T9" fmla="*/ 0 w 2073"/>
                <a:gd name="T10" fmla="*/ 0 h 372"/>
                <a:gd name="T11" fmla="*/ 2073 w 2073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73" h="372">
                  <a:moveTo>
                    <a:pt x="2073" y="0"/>
                  </a:moveTo>
                  <a:lnTo>
                    <a:pt x="2073" y="372"/>
                  </a:lnTo>
                  <a:lnTo>
                    <a:pt x="0" y="3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7" name="Line 90">
              <a:extLst>
                <a:ext uri="{FF2B5EF4-FFF2-40B4-BE49-F238E27FC236}">
                  <a16:creationId xmlns:a16="http://schemas.microsoft.com/office/drawing/2014/main" id="{C7041094-0E74-B345-A251-7E9A916172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7331" y="4143145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8" name="Line 91">
              <a:extLst>
                <a:ext uri="{FF2B5EF4-FFF2-40B4-BE49-F238E27FC236}">
                  <a16:creationId xmlns:a16="http://schemas.microsoft.com/office/drawing/2014/main" id="{666CDD80-6D16-7E4B-99FF-6D3D8820A7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7088" y="5202238"/>
              <a:ext cx="120332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9" name="Line 92">
              <a:extLst>
                <a:ext uri="{FF2B5EF4-FFF2-40B4-BE49-F238E27FC236}">
                  <a16:creationId xmlns:a16="http://schemas.microsoft.com/office/drawing/2014/main" id="{BF0B3B9B-B1BF-1D4B-BF83-E6AE802C74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22513" y="4443413"/>
              <a:ext cx="1587" cy="10541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0" name="Line 93">
              <a:extLst>
                <a:ext uri="{FF2B5EF4-FFF2-40B4-BE49-F238E27FC236}">
                  <a16:creationId xmlns:a16="http://schemas.microsoft.com/office/drawing/2014/main" id="{C9590DAD-1581-C446-BDEF-AE47AA3699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738688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1" name="Line 94">
              <a:extLst>
                <a:ext uri="{FF2B5EF4-FFF2-40B4-BE49-F238E27FC236}">
                  <a16:creationId xmlns:a16="http://schemas.microsoft.com/office/drawing/2014/main" id="{C3C5DA50-6D82-6244-92A1-60692C9DE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443413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2" name="Freeform 95">
              <a:extLst>
                <a:ext uri="{FF2B5EF4-FFF2-40B4-BE49-F238E27FC236}">
                  <a16:creationId xmlns:a16="http://schemas.microsoft.com/office/drawing/2014/main" id="{A64EFE31-89B5-A944-AB95-49AEA9345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238" y="4738688"/>
              <a:ext cx="558800" cy="1054100"/>
            </a:xfrm>
            <a:custGeom>
              <a:avLst/>
              <a:gdLst>
                <a:gd name="T0" fmla="*/ 2147483646 w 372"/>
                <a:gd name="T1" fmla="*/ 2147483646 h 1328"/>
                <a:gd name="T2" fmla="*/ 0 w 372"/>
                <a:gd name="T3" fmla="*/ 2147483646 h 1328"/>
                <a:gd name="T4" fmla="*/ 0 w 372"/>
                <a:gd name="T5" fmla="*/ 0 h 1328"/>
                <a:gd name="T6" fmla="*/ 0 60000 65536"/>
                <a:gd name="T7" fmla="*/ 0 60000 65536"/>
                <a:gd name="T8" fmla="*/ 0 60000 65536"/>
                <a:gd name="T9" fmla="*/ 0 w 372"/>
                <a:gd name="T10" fmla="*/ 0 h 1328"/>
                <a:gd name="T11" fmla="*/ 372 w 372"/>
                <a:gd name="T12" fmla="*/ 1328 h 13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328">
                  <a:moveTo>
                    <a:pt x="372" y="1328"/>
                  </a:moveTo>
                  <a:lnTo>
                    <a:pt x="0" y="132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3" name="Rectangle 97">
              <a:extLst>
                <a:ext uri="{FF2B5EF4-FFF2-40B4-BE49-F238E27FC236}">
                  <a16:creationId xmlns:a16="http://schemas.microsoft.com/office/drawing/2014/main" id="{26412CEB-7F61-CB47-86D6-2CAAEDF3C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13" y="38576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4" name="Rectangle 98">
              <a:extLst>
                <a:ext uri="{FF2B5EF4-FFF2-40B4-BE49-F238E27FC236}">
                  <a16:creationId xmlns:a16="http://schemas.microsoft.com/office/drawing/2014/main" id="{7821CCB6-816E-3B46-8806-BEB8C5BA2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388" y="39544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5" name="Rectangle 99">
              <a:extLst>
                <a:ext uri="{FF2B5EF4-FFF2-40B4-BE49-F238E27FC236}">
                  <a16:creationId xmlns:a16="http://schemas.microsoft.com/office/drawing/2014/main" id="{4EE01146-CF42-384F-97F4-96BD82F03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3021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6" name="Rectangle 100">
              <a:extLst>
                <a:ext uri="{FF2B5EF4-FFF2-40B4-BE49-F238E27FC236}">
                  <a16:creationId xmlns:a16="http://schemas.microsoft.com/office/drawing/2014/main" id="{EBC353F4-8A92-834A-AAED-BA28F6E3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398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7" name="Rectangle 101">
              <a:extLst>
                <a:ext uri="{FF2B5EF4-FFF2-40B4-BE49-F238E27FC236}">
                  <a16:creationId xmlns:a16="http://schemas.microsoft.com/office/drawing/2014/main" id="{633D7F00-4192-C143-92FB-32A9BBCB1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6148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8" name="Rectangle 103">
              <a:extLst>
                <a:ext uri="{FF2B5EF4-FFF2-40B4-BE49-F238E27FC236}">
                  <a16:creationId xmlns:a16="http://schemas.microsoft.com/office/drawing/2014/main" id="{C440FCF5-26C0-4444-9B66-EB770734F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47101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9" name="Rectangle 104">
              <a:extLst>
                <a:ext uri="{FF2B5EF4-FFF2-40B4-BE49-F238E27FC236}">
                  <a16:creationId xmlns:a16="http://schemas.microsoft.com/office/drawing/2014/main" id="{082DAA99-2E0C-DC4E-88B8-39D7F4B6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50641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0" name="Rectangle 105">
              <a:extLst>
                <a:ext uri="{FF2B5EF4-FFF2-40B4-BE49-F238E27FC236}">
                  <a16:creationId xmlns:a16="http://schemas.microsoft.com/office/drawing/2014/main" id="{C34B98B1-2622-604B-833D-D45B05D9E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413" y="5160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1" name="Rectangle 106">
              <a:extLst>
                <a:ext uri="{FF2B5EF4-FFF2-40B4-BE49-F238E27FC236}">
                  <a16:creationId xmlns:a16="http://schemas.microsoft.com/office/drawing/2014/main" id="{D29BF990-0277-994E-B1FC-7337A7FD2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5160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2" name="Rectangle 107">
              <a:extLst>
                <a:ext uri="{FF2B5EF4-FFF2-40B4-BE49-F238E27FC236}">
                  <a16:creationId xmlns:a16="http://schemas.microsoft.com/office/drawing/2014/main" id="{47E44322-7EFA-E646-A5FB-A24C4F89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613" y="5160963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3" name="Rectangle 108">
              <a:extLst>
                <a:ext uri="{FF2B5EF4-FFF2-40B4-BE49-F238E27FC236}">
                  <a16:creationId xmlns:a16="http://schemas.microsoft.com/office/drawing/2014/main" id="{8EF82EE9-54A7-CC47-B2DB-D69B01886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4027488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4" name="Rectangle 109">
              <a:extLst>
                <a:ext uri="{FF2B5EF4-FFF2-40B4-BE49-F238E27FC236}">
                  <a16:creationId xmlns:a16="http://schemas.microsoft.com/office/drawing/2014/main" id="{7F8F156F-4F89-344F-9F62-AD521F6F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300" y="41227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5" name="Freeform 111">
              <a:extLst>
                <a:ext uri="{FF2B5EF4-FFF2-40B4-BE49-F238E27FC236}">
                  <a16:creationId xmlns:a16="http://schemas.microsoft.com/office/drawing/2014/main" id="{BA92AD19-2338-8543-8A2B-005D16BF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97827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6" name="Freeform 112">
              <a:extLst>
                <a:ext uri="{FF2B5EF4-FFF2-40B4-BE49-F238E27FC236}">
                  <a16:creationId xmlns:a16="http://schemas.microsoft.com/office/drawing/2014/main" id="{EE72AB52-4171-B247-962C-FD7D428F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4421188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7" name="Freeform 113">
              <a:extLst>
                <a:ext uri="{FF2B5EF4-FFF2-40B4-BE49-F238E27FC236}">
                  <a16:creationId xmlns:a16="http://schemas.microsoft.com/office/drawing/2014/main" id="{71CE9866-BCC8-824C-BE06-D975D388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4716463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8" name="Freeform 114">
              <a:extLst>
                <a:ext uri="{FF2B5EF4-FFF2-40B4-BE49-F238E27FC236}">
                  <a16:creationId xmlns:a16="http://schemas.microsoft.com/office/drawing/2014/main" id="{2344C4FF-EE7E-F848-A376-5065DAEF4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456882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9" name="AutoShape 119">
              <a:extLst>
                <a:ext uri="{FF2B5EF4-FFF2-40B4-BE49-F238E27FC236}">
                  <a16:creationId xmlns:a16="http://schemas.microsoft.com/office/drawing/2014/main" id="{60F94862-0FEC-5542-A507-0FA4EC88C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539273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0" name="AutoShape 121">
              <a:extLst>
                <a:ext uri="{FF2B5EF4-FFF2-40B4-BE49-F238E27FC236}">
                  <a16:creationId xmlns:a16="http://schemas.microsoft.com/office/drawing/2014/main" id="{5D179C6D-AF5F-5D40-8C74-51B0E0FB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480218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218" name="Title 1">
            <a:extLst>
              <a:ext uri="{FF2B5EF4-FFF2-40B4-BE49-F238E27FC236}">
                <a16:creationId xmlns:a16="http://schemas.microsoft.com/office/drawing/2014/main" id="{384B2B8C-890B-524C-9C67-9F37A0F85BF6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sp>
        <p:nvSpPr>
          <p:cNvPr id="137219" name="TextBox 125">
            <a:extLst>
              <a:ext uri="{FF2B5EF4-FFF2-40B4-BE49-F238E27FC236}">
                <a16:creationId xmlns:a16="http://schemas.microsoft.com/office/drawing/2014/main" id="{55881136-C78F-FB46-91FE-DB9067940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1" y="6477001"/>
            <a:ext cx="2551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3.4b from the textbook ]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1">
            <a:extLst>
              <a:ext uri="{FF2B5EF4-FFF2-40B4-BE49-F238E27FC236}">
                <a16:creationId xmlns:a16="http://schemas.microsoft.com/office/drawing/2014/main" id="{8368CF53-7FB4-2047-A408-24E4F2ACAF79}"/>
              </a:ext>
            </a:extLst>
          </p:cNvPr>
          <p:cNvGrpSpPr>
            <a:grpSpLocks/>
          </p:cNvGrpSpPr>
          <p:nvPr/>
        </p:nvGrpSpPr>
        <p:grpSpPr bwMode="auto">
          <a:xfrm>
            <a:off x="2286001" y="2362200"/>
            <a:ext cx="6192367" cy="2032000"/>
            <a:chOff x="1484313" y="3857625"/>
            <a:chExt cx="6192366" cy="2032000"/>
          </a:xfrm>
        </p:grpSpPr>
        <p:sp>
          <p:nvSpPr>
            <p:cNvPr id="138244" name="Line 4">
              <a:extLst>
                <a:ext uri="{FF2B5EF4-FFF2-40B4-BE49-F238E27FC236}">
                  <a16:creationId xmlns:a16="http://schemas.microsoft.com/office/drawing/2014/main" id="{5DF2E203-0E45-9B4E-ACAD-CACB1B6821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000500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5" name="Freeform 5">
              <a:extLst>
                <a:ext uri="{FF2B5EF4-FFF2-40B4-BE49-F238E27FC236}">
                  <a16:creationId xmlns:a16="http://schemas.microsoft.com/office/drawing/2014/main" id="{1041127A-15C6-F741-A81A-BF39A81D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5033963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6" name="Freeform 8">
              <a:extLst>
                <a:ext uri="{FF2B5EF4-FFF2-40B4-BE49-F238E27FC236}">
                  <a16:creationId xmlns:a16="http://schemas.microsoft.com/office/drawing/2014/main" id="{BDD17394-EC5E-8448-8FE3-8F0683E3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520223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Freeform 10">
              <a:extLst>
                <a:ext uri="{FF2B5EF4-FFF2-40B4-BE49-F238E27FC236}">
                  <a16:creationId xmlns:a16="http://schemas.microsoft.com/office/drawing/2014/main" id="{B67D1FD1-B957-B641-B65A-AFA4CC99D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886325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11">
              <a:extLst>
                <a:ext uri="{FF2B5EF4-FFF2-40B4-BE49-F238E27FC236}">
                  <a16:creationId xmlns:a16="http://schemas.microsoft.com/office/drawing/2014/main" id="{2EA8F1A3-B2D3-744A-B2E9-0ABB4CC83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9525" y="4886325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9" name="Line 14">
              <a:extLst>
                <a:ext uri="{FF2B5EF4-FFF2-40B4-BE49-F238E27FC236}">
                  <a16:creationId xmlns:a16="http://schemas.microsoft.com/office/drawing/2014/main" id="{82B67B4D-B3FD-1041-B183-65109B25A0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443413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0" name="Line 15">
              <a:extLst>
                <a:ext uri="{FF2B5EF4-FFF2-40B4-BE49-F238E27FC236}">
                  <a16:creationId xmlns:a16="http://schemas.microsoft.com/office/drawing/2014/main" id="{29109BE7-F495-BA44-96D0-2A452A930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738688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1" name="Freeform 17">
              <a:extLst>
                <a:ext uri="{FF2B5EF4-FFF2-40B4-BE49-F238E27FC236}">
                  <a16:creationId xmlns:a16="http://schemas.microsoft.com/office/drawing/2014/main" id="{F2655B56-0F26-9F4A-AFFC-1B9B064F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343400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2" name="Freeform 18">
              <a:extLst>
                <a:ext uri="{FF2B5EF4-FFF2-40B4-BE49-F238E27FC236}">
                  <a16:creationId xmlns:a16="http://schemas.microsoft.com/office/drawing/2014/main" id="{4FCC0DA6-707C-9D41-BAE5-C8BC5A3F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595813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3" name="Freeform 19">
              <a:extLst>
                <a:ext uri="{FF2B5EF4-FFF2-40B4-BE49-F238E27FC236}">
                  <a16:creationId xmlns:a16="http://schemas.microsoft.com/office/drawing/2014/main" id="{3F58F95A-C921-3445-8E64-C8421E1FD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3434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4" name="Freeform 20">
              <a:extLst>
                <a:ext uri="{FF2B5EF4-FFF2-40B4-BE49-F238E27FC236}">
                  <a16:creationId xmlns:a16="http://schemas.microsoft.com/office/drawing/2014/main" id="{6160FE61-CA6E-D849-B7BE-CC1F4D9E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59422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5" name="Freeform 21">
              <a:extLst>
                <a:ext uri="{FF2B5EF4-FFF2-40B4-BE49-F238E27FC236}">
                  <a16:creationId xmlns:a16="http://schemas.microsoft.com/office/drawing/2014/main" id="{330B171D-8631-F746-B932-62B29E129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3434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6" name="Freeform 22">
              <a:extLst>
                <a:ext uri="{FF2B5EF4-FFF2-40B4-BE49-F238E27FC236}">
                  <a16:creationId xmlns:a16="http://schemas.microsoft.com/office/drawing/2014/main" id="{8A1B0D4C-8BBA-164E-95EA-3EC456A6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59422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57" name="Group 122">
              <a:extLst>
                <a:ext uri="{FF2B5EF4-FFF2-40B4-BE49-F238E27FC236}">
                  <a16:creationId xmlns:a16="http://schemas.microsoft.com/office/drawing/2014/main" id="{25CBC2CF-A4F2-A341-A149-1FABFFF3C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0025" y="3895725"/>
              <a:ext cx="719138" cy="501650"/>
              <a:chOff x="2526" y="1741"/>
              <a:chExt cx="453" cy="316"/>
            </a:xfrm>
          </p:grpSpPr>
          <p:sp>
            <p:nvSpPr>
              <p:cNvPr id="138293" name="Freeform 64">
                <a:extLst>
                  <a:ext uri="{FF2B5EF4-FFF2-40B4-BE49-F238E27FC236}">
                    <a16:creationId xmlns:a16="http://schemas.microsoft.com/office/drawing/2014/main" id="{6671E265-0C13-184A-94D0-C8C6F332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4" name="Freeform 65">
                <a:extLst>
                  <a:ext uri="{FF2B5EF4-FFF2-40B4-BE49-F238E27FC236}">
                    <a16:creationId xmlns:a16="http://schemas.microsoft.com/office/drawing/2014/main" id="{9217E207-6997-8445-BC81-6154F5CD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5" name="Freeform 66">
                <a:extLst>
                  <a:ext uri="{FF2B5EF4-FFF2-40B4-BE49-F238E27FC236}">
                    <a16:creationId xmlns:a16="http://schemas.microsoft.com/office/drawing/2014/main" id="{2DB55C77-00A2-8C46-BDE7-3D1C66A2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6" name="Freeform 67">
                <a:extLst>
                  <a:ext uri="{FF2B5EF4-FFF2-40B4-BE49-F238E27FC236}">
                    <a16:creationId xmlns:a16="http://schemas.microsoft.com/office/drawing/2014/main" id="{E2E79904-4C7D-CE49-834A-2ED5A3800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7" name="Freeform 68">
                <a:extLst>
                  <a:ext uri="{FF2B5EF4-FFF2-40B4-BE49-F238E27FC236}">
                    <a16:creationId xmlns:a16="http://schemas.microsoft.com/office/drawing/2014/main" id="{6CF1A743-630C-6F4B-92E7-B5B313E0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8" name="Freeform 69">
                <a:extLst>
                  <a:ext uri="{FF2B5EF4-FFF2-40B4-BE49-F238E27FC236}">
                    <a16:creationId xmlns:a16="http://schemas.microsoft.com/office/drawing/2014/main" id="{446984C1-D016-FC46-9D4C-1F706FD51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58" name="Freeform 70">
              <a:extLst>
                <a:ext uri="{FF2B5EF4-FFF2-40B4-BE49-F238E27FC236}">
                  <a16:creationId xmlns:a16="http://schemas.microsoft.com/office/drawing/2014/main" id="{CBDB0A63-4C7E-8D47-8572-0E11D8624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17" y="4301456"/>
              <a:ext cx="814012" cy="300944"/>
            </a:xfrm>
            <a:custGeom>
              <a:avLst/>
              <a:gdLst>
                <a:gd name="T0" fmla="*/ 2147483646 w 11912"/>
                <a:gd name="T1" fmla="*/ 0 h 10192"/>
                <a:gd name="T2" fmla="*/ 2147483646 w 11912"/>
                <a:gd name="T3" fmla="*/ 0 h 10192"/>
                <a:gd name="T4" fmla="*/ 2147483646 w 11912"/>
                <a:gd name="T5" fmla="*/ 2147483646 h 10192"/>
                <a:gd name="T6" fmla="*/ 0 w 11912"/>
                <a:gd name="T7" fmla="*/ 2147483646 h 10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12" h="10192">
                  <a:moveTo>
                    <a:pt x="11912" y="0"/>
                  </a:moveTo>
                  <a:lnTo>
                    <a:pt x="4412" y="0"/>
                  </a:lnTo>
                  <a:lnTo>
                    <a:pt x="4412" y="10000"/>
                  </a:lnTo>
                  <a:cubicBezTo>
                    <a:pt x="3579" y="10000"/>
                    <a:pt x="833" y="10192"/>
                    <a:pt x="0" y="1019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Freeform 71">
              <a:extLst>
                <a:ext uri="{FF2B5EF4-FFF2-40B4-BE49-F238E27FC236}">
                  <a16:creationId xmlns:a16="http://schemas.microsoft.com/office/drawing/2014/main" id="{C3D4AA5E-A12B-744B-97AD-4E12B9709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0" y="4591050"/>
              <a:ext cx="573088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Freeform 72">
              <a:extLst>
                <a:ext uri="{FF2B5EF4-FFF2-40B4-BE49-F238E27FC236}">
                  <a16:creationId xmlns:a16="http://schemas.microsoft.com/office/drawing/2014/main" id="{317A7085-3E1F-4E4B-A8DC-4ECF7FE12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011613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76">
              <a:extLst>
                <a:ext uri="{FF2B5EF4-FFF2-40B4-BE49-F238E27FC236}">
                  <a16:creationId xmlns:a16="http://schemas.microsoft.com/office/drawing/2014/main" id="{C3F51F35-8535-DA4D-954D-9B29258F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7927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Freeform 78">
              <a:extLst>
                <a:ext uri="{FF2B5EF4-FFF2-40B4-BE49-F238E27FC236}">
                  <a16:creationId xmlns:a16="http://schemas.microsoft.com/office/drawing/2014/main" id="{813A3530-6CFB-464B-AEB9-6F59D3A93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4975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Line 79">
              <a:extLst>
                <a:ext uri="{FF2B5EF4-FFF2-40B4-BE49-F238E27FC236}">
                  <a16:creationId xmlns:a16="http://schemas.microsoft.com/office/drawing/2014/main" id="{D1352FFA-4D3E-6841-9DE0-12791E3CE0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2513" y="5497513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4" name="Line 82">
              <a:extLst>
                <a:ext uri="{FF2B5EF4-FFF2-40B4-BE49-F238E27FC236}">
                  <a16:creationId xmlns:a16="http://schemas.microsoft.com/office/drawing/2014/main" id="{A0359E5F-96EB-D049-837C-EB1418AD2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1700" y="5035550"/>
              <a:ext cx="6270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5" name="Line 83">
              <a:extLst>
                <a:ext uri="{FF2B5EF4-FFF2-40B4-BE49-F238E27FC236}">
                  <a16:creationId xmlns:a16="http://schemas.microsoft.com/office/drawing/2014/main" id="{6934D546-2C61-7D4A-9021-67FC9968E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1263" y="5349875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6" name="Freeform 85">
              <a:extLst>
                <a:ext uri="{FF2B5EF4-FFF2-40B4-BE49-F238E27FC236}">
                  <a16:creationId xmlns:a16="http://schemas.microsoft.com/office/drawing/2014/main" id="{11E65F60-E8A3-4C47-8E9F-8D49D532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941888"/>
              <a:ext cx="631825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0" y="0"/>
                  </a:lnTo>
                  <a:lnTo>
                    <a:pt x="59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3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2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3"/>
                  </a:lnTo>
                  <a:lnTo>
                    <a:pt x="442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3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69" y="23"/>
                  </a:lnTo>
                  <a:lnTo>
                    <a:pt x="471" y="23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7" y="35"/>
                  </a:lnTo>
                  <a:lnTo>
                    <a:pt x="499" y="35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7" y="38"/>
                  </a:lnTo>
                  <a:lnTo>
                    <a:pt x="509" y="40"/>
                  </a:lnTo>
                  <a:lnTo>
                    <a:pt x="511" y="41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5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6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8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2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9"/>
                  </a:lnTo>
                  <a:lnTo>
                    <a:pt x="651" y="130"/>
                  </a:lnTo>
                  <a:lnTo>
                    <a:pt x="652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39"/>
                  </a:lnTo>
                  <a:lnTo>
                    <a:pt x="661" y="139"/>
                  </a:lnTo>
                  <a:lnTo>
                    <a:pt x="663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5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9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8" y="193"/>
                  </a:lnTo>
                  <a:lnTo>
                    <a:pt x="708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2" y="211"/>
                  </a:lnTo>
                  <a:lnTo>
                    <a:pt x="722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2" y="226"/>
                  </a:lnTo>
                  <a:lnTo>
                    <a:pt x="733" y="228"/>
                  </a:lnTo>
                  <a:lnTo>
                    <a:pt x="734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40" y="236"/>
                  </a:lnTo>
                  <a:lnTo>
                    <a:pt x="741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4" y="242"/>
                  </a:lnTo>
                  <a:lnTo>
                    <a:pt x="744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60" y="263"/>
                  </a:lnTo>
                  <a:lnTo>
                    <a:pt x="760" y="266"/>
                  </a:lnTo>
                  <a:lnTo>
                    <a:pt x="762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2" y="298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9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7" name="Freeform 86">
              <a:extLst>
                <a:ext uri="{FF2B5EF4-FFF2-40B4-BE49-F238E27FC236}">
                  <a16:creationId xmlns:a16="http://schemas.microsoft.com/office/drawing/2014/main" id="{B4A10EFD-31B8-F445-9097-767F0F03D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5194300"/>
              <a:ext cx="631825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0" y="315"/>
                  </a:lnTo>
                  <a:lnTo>
                    <a:pt x="59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6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6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1" y="315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7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80" y="313"/>
                  </a:lnTo>
                  <a:lnTo>
                    <a:pt x="381" y="313"/>
                  </a:lnTo>
                  <a:lnTo>
                    <a:pt x="382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7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12" y="309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20" y="307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5"/>
                  </a:lnTo>
                  <a:lnTo>
                    <a:pt x="433" y="305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2" y="301"/>
                  </a:lnTo>
                  <a:lnTo>
                    <a:pt x="445" y="301"/>
                  </a:lnTo>
                  <a:lnTo>
                    <a:pt x="446" y="299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7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3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69" y="293"/>
                  </a:lnTo>
                  <a:lnTo>
                    <a:pt x="471" y="293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7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9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9" y="286"/>
                  </a:lnTo>
                  <a:lnTo>
                    <a:pt x="490" y="285"/>
                  </a:lnTo>
                  <a:lnTo>
                    <a:pt x="491" y="285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7" y="281"/>
                  </a:lnTo>
                  <a:lnTo>
                    <a:pt x="499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7"/>
                  </a:lnTo>
                  <a:lnTo>
                    <a:pt x="509" y="276"/>
                  </a:lnTo>
                  <a:lnTo>
                    <a:pt x="511" y="274"/>
                  </a:lnTo>
                  <a:lnTo>
                    <a:pt x="513" y="274"/>
                  </a:lnTo>
                  <a:lnTo>
                    <a:pt x="514" y="273"/>
                  </a:lnTo>
                  <a:lnTo>
                    <a:pt x="515" y="272"/>
                  </a:lnTo>
                  <a:lnTo>
                    <a:pt x="518" y="272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60"/>
                  </a:lnTo>
                  <a:lnTo>
                    <a:pt x="540" y="258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6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4" y="252"/>
                  </a:lnTo>
                  <a:lnTo>
                    <a:pt x="555" y="250"/>
                  </a:lnTo>
                  <a:lnTo>
                    <a:pt x="558" y="249"/>
                  </a:lnTo>
                  <a:lnTo>
                    <a:pt x="559" y="249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6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70" y="242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40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8" y="237"/>
                  </a:lnTo>
                  <a:lnTo>
                    <a:pt x="579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4"/>
                  </a:lnTo>
                  <a:lnTo>
                    <a:pt x="583" y="233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8" y="230"/>
                  </a:lnTo>
                  <a:lnTo>
                    <a:pt x="590" y="230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8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10" y="216"/>
                  </a:lnTo>
                  <a:lnTo>
                    <a:pt x="611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2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6"/>
                  </a:lnTo>
                  <a:lnTo>
                    <a:pt x="621" y="206"/>
                  </a:lnTo>
                  <a:lnTo>
                    <a:pt x="623" y="205"/>
                  </a:lnTo>
                  <a:lnTo>
                    <a:pt x="624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7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6"/>
                  </a:lnTo>
                  <a:lnTo>
                    <a:pt x="661" y="176"/>
                  </a:lnTo>
                  <a:lnTo>
                    <a:pt x="663" y="175"/>
                  </a:lnTo>
                  <a:lnTo>
                    <a:pt x="663" y="173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7" y="169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5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5" y="161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7" y="159"/>
                  </a:lnTo>
                  <a:lnTo>
                    <a:pt x="677" y="157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3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49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8" y="147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5" y="137"/>
                  </a:lnTo>
                  <a:lnTo>
                    <a:pt x="696" y="136"/>
                  </a:lnTo>
                  <a:lnTo>
                    <a:pt x="697" y="135"/>
                  </a:lnTo>
                  <a:lnTo>
                    <a:pt x="699" y="132"/>
                  </a:lnTo>
                  <a:lnTo>
                    <a:pt x="700" y="131"/>
                  </a:lnTo>
                  <a:lnTo>
                    <a:pt x="701" y="129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8" y="123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7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09"/>
                  </a:lnTo>
                  <a:lnTo>
                    <a:pt x="718" y="109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8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90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4"/>
                  </a:lnTo>
                  <a:lnTo>
                    <a:pt x="737" y="82"/>
                  </a:lnTo>
                  <a:lnTo>
                    <a:pt x="738" y="80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1" y="76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4" y="72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50" y="64"/>
                  </a:lnTo>
                  <a:lnTo>
                    <a:pt x="750" y="63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0"/>
                  </a:lnTo>
                  <a:lnTo>
                    <a:pt x="754" y="59"/>
                  </a:lnTo>
                  <a:lnTo>
                    <a:pt x="756" y="56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2"/>
                  </a:lnTo>
                  <a:lnTo>
                    <a:pt x="760" y="50"/>
                  </a:lnTo>
                  <a:lnTo>
                    <a:pt x="762" y="48"/>
                  </a:lnTo>
                  <a:lnTo>
                    <a:pt x="764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8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2" y="35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6"/>
                  </a:lnTo>
                  <a:lnTo>
                    <a:pt x="785" y="15"/>
                  </a:lnTo>
                  <a:lnTo>
                    <a:pt x="785" y="14"/>
                  </a:lnTo>
                  <a:lnTo>
                    <a:pt x="786" y="12"/>
                  </a:lnTo>
                  <a:lnTo>
                    <a:pt x="788" y="11"/>
                  </a:lnTo>
                  <a:lnTo>
                    <a:pt x="789" y="10"/>
                  </a:lnTo>
                  <a:lnTo>
                    <a:pt x="789" y="8"/>
                  </a:lnTo>
                  <a:lnTo>
                    <a:pt x="790" y="7"/>
                  </a:lnTo>
                  <a:lnTo>
                    <a:pt x="790" y="4"/>
                  </a:lnTo>
                  <a:lnTo>
                    <a:pt x="792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8" name="Freeform 87">
              <a:extLst>
                <a:ext uri="{FF2B5EF4-FFF2-40B4-BE49-F238E27FC236}">
                  <a16:creationId xmlns:a16="http://schemas.microsoft.com/office/drawing/2014/main" id="{28F0628E-5316-5F49-815A-585B6FE51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941888"/>
              <a:ext cx="76200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0" y="110"/>
                  </a:lnTo>
                  <a:lnTo>
                    <a:pt x="50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6" y="159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7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7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0" y="271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9" name="Freeform 88">
              <a:extLst>
                <a:ext uri="{FF2B5EF4-FFF2-40B4-BE49-F238E27FC236}">
                  <a16:creationId xmlns:a16="http://schemas.microsoft.com/office/drawing/2014/main" id="{499F19BE-F869-3344-B97F-943DA6B50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5191125"/>
              <a:ext cx="76200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1" y="315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6" y="305"/>
                  </a:lnTo>
                  <a:lnTo>
                    <a:pt x="8" y="303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2" y="295"/>
                  </a:lnTo>
                  <a:lnTo>
                    <a:pt x="13" y="293"/>
                  </a:lnTo>
                  <a:lnTo>
                    <a:pt x="14" y="291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2" y="276"/>
                  </a:lnTo>
                  <a:lnTo>
                    <a:pt x="22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6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6" y="218"/>
                  </a:lnTo>
                  <a:lnTo>
                    <a:pt x="46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1"/>
                  </a:lnTo>
                  <a:lnTo>
                    <a:pt x="71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7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0" name="Freeform 89">
              <a:extLst>
                <a:ext uri="{FF2B5EF4-FFF2-40B4-BE49-F238E27FC236}">
                  <a16:creationId xmlns:a16="http://schemas.microsoft.com/office/drawing/2014/main" id="{C65F0A0A-83A1-774C-8731-1772E678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813" y="5349875"/>
              <a:ext cx="1822450" cy="295275"/>
            </a:xfrm>
            <a:custGeom>
              <a:avLst/>
              <a:gdLst>
                <a:gd name="T0" fmla="*/ 2147483646 w 2073"/>
                <a:gd name="T1" fmla="*/ 0 h 372"/>
                <a:gd name="T2" fmla="*/ 2147483646 w 2073"/>
                <a:gd name="T3" fmla="*/ 2147483646 h 372"/>
                <a:gd name="T4" fmla="*/ 0 w 2073"/>
                <a:gd name="T5" fmla="*/ 2147483646 h 372"/>
                <a:gd name="T6" fmla="*/ 0 60000 65536"/>
                <a:gd name="T7" fmla="*/ 0 60000 65536"/>
                <a:gd name="T8" fmla="*/ 0 60000 65536"/>
                <a:gd name="T9" fmla="*/ 0 w 2073"/>
                <a:gd name="T10" fmla="*/ 0 h 372"/>
                <a:gd name="T11" fmla="*/ 2073 w 2073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73" h="372">
                  <a:moveTo>
                    <a:pt x="2073" y="0"/>
                  </a:moveTo>
                  <a:lnTo>
                    <a:pt x="2073" y="372"/>
                  </a:lnTo>
                  <a:lnTo>
                    <a:pt x="0" y="3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1" name="Line 90">
              <a:extLst>
                <a:ext uri="{FF2B5EF4-FFF2-40B4-BE49-F238E27FC236}">
                  <a16:creationId xmlns:a16="http://schemas.microsoft.com/office/drawing/2014/main" id="{0B036E6E-4540-D941-825B-A05527F77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7331" y="4143145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2" name="Line 91">
              <a:extLst>
                <a:ext uri="{FF2B5EF4-FFF2-40B4-BE49-F238E27FC236}">
                  <a16:creationId xmlns:a16="http://schemas.microsoft.com/office/drawing/2014/main" id="{BA385B82-EA11-5F40-B300-CAAE89C9D4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7088" y="5202238"/>
              <a:ext cx="120332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3" name="Line 92">
              <a:extLst>
                <a:ext uri="{FF2B5EF4-FFF2-40B4-BE49-F238E27FC236}">
                  <a16:creationId xmlns:a16="http://schemas.microsoft.com/office/drawing/2014/main" id="{FB3829C1-8C93-4244-8B1B-E78379610E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22513" y="4443413"/>
              <a:ext cx="1587" cy="10541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4" name="Line 93">
              <a:extLst>
                <a:ext uri="{FF2B5EF4-FFF2-40B4-BE49-F238E27FC236}">
                  <a16:creationId xmlns:a16="http://schemas.microsoft.com/office/drawing/2014/main" id="{3F2080BB-3299-2D44-BAB0-64CF5D8DC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738688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5" name="Line 94">
              <a:extLst>
                <a:ext uri="{FF2B5EF4-FFF2-40B4-BE49-F238E27FC236}">
                  <a16:creationId xmlns:a16="http://schemas.microsoft.com/office/drawing/2014/main" id="{198B7632-2C57-4342-9754-1CC9B81536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443413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6" name="Freeform 95">
              <a:extLst>
                <a:ext uri="{FF2B5EF4-FFF2-40B4-BE49-F238E27FC236}">
                  <a16:creationId xmlns:a16="http://schemas.microsoft.com/office/drawing/2014/main" id="{726265D2-E1A9-6A4D-8FE5-BEAC2B5A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238" y="4738688"/>
              <a:ext cx="558800" cy="1054100"/>
            </a:xfrm>
            <a:custGeom>
              <a:avLst/>
              <a:gdLst>
                <a:gd name="T0" fmla="*/ 2147483646 w 372"/>
                <a:gd name="T1" fmla="*/ 2147483646 h 1328"/>
                <a:gd name="T2" fmla="*/ 0 w 372"/>
                <a:gd name="T3" fmla="*/ 2147483646 h 1328"/>
                <a:gd name="T4" fmla="*/ 0 w 372"/>
                <a:gd name="T5" fmla="*/ 0 h 1328"/>
                <a:gd name="T6" fmla="*/ 0 60000 65536"/>
                <a:gd name="T7" fmla="*/ 0 60000 65536"/>
                <a:gd name="T8" fmla="*/ 0 60000 65536"/>
                <a:gd name="T9" fmla="*/ 0 w 372"/>
                <a:gd name="T10" fmla="*/ 0 h 1328"/>
                <a:gd name="T11" fmla="*/ 372 w 372"/>
                <a:gd name="T12" fmla="*/ 1328 h 13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328">
                  <a:moveTo>
                    <a:pt x="372" y="1328"/>
                  </a:moveTo>
                  <a:lnTo>
                    <a:pt x="0" y="132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Rectangle 97">
              <a:extLst>
                <a:ext uri="{FF2B5EF4-FFF2-40B4-BE49-F238E27FC236}">
                  <a16:creationId xmlns:a16="http://schemas.microsoft.com/office/drawing/2014/main" id="{E00501D1-7DD4-D94B-ACB6-797EBF867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13" y="38576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Rectangle 98">
              <a:extLst>
                <a:ext uri="{FF2B5EF4-FFF2-40B4-BE49-F238E27FC236}">
                  <a16:creationId xmlns:a16="http://schemas.microsoft.com/office/drawing/2014/main" id="{98A1D0C8-7AAF-2546-B76F-75A17C8AF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388" y="39544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9" name="Rectangle 101">
              <a:extLst>
                <a:ext uri="{FF2B5EF4-FFF2-40B4-BE49-F238E27FC236}">
                  <a16:creationId xmlns:a16="http://schemas.microsoft.com/office/drawing/2014/main" id="{3026C9D8-66A2-6D49-A3E2-3A8EEE31C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6148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0" name="Rectangle 103">
              <a:extLst>
                <a:ext uri="{FF2B5EF4-FFF2-40B4-BE49-F238E27FC236}">
                  <a16:creationId xmlns:a16="http://schemas.microsoft.com/office/drawing/2014/main" id="{1821ECDC-1768-504C-8548-115D14E3A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47101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1" name="Rectangle 104">
              <a:extLst>
                <a:ext uri="{FF2B5EF4-FFF2-40B4-BE49-F238E27FC236}">
                  <a16:creationId xmlns:a16="http://schemas.microsoft.com/office/drawing/2014/main" id="{ADCA3241-F9B6-1147-94CC-88EBC836C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50641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2" name="Rectangle 105">
              <a:extLst>
                <a:ext uri="{FF2B5EF4-FFF2-40B4-BE49-F238E27FC236}">
                  <a16:creationId xmlns:a16="http://schemas.microsoft.com/office/drawing/2014/main" id="{721D4D17-286B-AA4E-80A5-62644E338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413" y="5160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3" name="Rectangle 106">
              <a:extLst>
                <a:ext uri="{FF2B5EF4-FFF2-40B4-BE49-F238E27FC236}">
                  <a16:creationId xmlns:a16="http://schemas.microsoft.com/office/drawing/2014/main" id="{53642819-CC0D-3441-BABD-E1BBED240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5160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4" name="Rectangle 107">
              <a:extLst>
                <a:ext uri="{FF2B5EF4-FFF2-40B4-BE49-F238E27FC236}">
                  <a16:creationId xmlns:a16="http://schemas.microsoft.com/office/drawing/2014/main" id="{AF1E3040-DB73-684E-B8A0-D53C4011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613" y="5160963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5" name="Rectangle 108">
              <a:extLst>
                <a:ext uri="{FF2B5EF4-FFF2-40B4-BE49-F238E27FC236}">
                  <a16:creationId xmlns:a16="http://schemas.microsoft.com/office/drawing/2014/main" id="{D7E0A70D-73FC-8F4D-9173-DF58E357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4027488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6" name="Rectangle 109">
              <a:extLst>
                <a:ext uri="{FF2B5EF4-FFF2-40B4-BE49-F238E27FC236}">
                  <a16:creationId xmlns:a16="http://schemas.microsoft.com/office/drawing/2014/main" id="{1AEE17ED-F5A7-3045-8CBE-6FCBD8506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300" y="41227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7" name="Freeform 111">
              <a:extLst>
                <a:ext uri="{FF2B5EF4-FFF2-40B4-BE49-F238E27FC236}">
                  <a16:creationId xmlns:a16="http://schemas.microsoft.com/office/drawing/2014/main" id="{47F4FAB8-5BF9-A942-84A7-4878FB5C2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97827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88" name="Freeform 112">
              <a:extLst>
                <a:ext uri="{FF2B5EF4-FFF2-40B4-BE49-F238E27FC236}">
                  <a16:creationId xmlns:a16="http://schemas.microsoft.com/office/drawing/2014/main" id="{B53A6061-BA19-5141-A393-1441AF35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4421188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89" name="Freeform 113">
              <a:extLst>
                <a:ext uri="{FF2B5EF4-FFF2-40B4-BE49-F238E27FC236}">
                  <a16:creationId xmlns:a16="http://schemas.microsoft.com/office/drawing/2014/main" id="{9D76F497-E8F6-CA48-A279-118D85A9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4716463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90" name="Freeform 114">
              <a:extLst>
                <a:ext uri="{FF2B5EF4-FFF2-40B4-BE49-F238E27FC236}">
                  <a16:creationId xmlns:a16="http://schemas.microsoft.com/office/drawing/2014/main" id="{848DC83B-04F0-A649-B9BE-56360FB91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456882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91" name="AutoShape 119">
              <a:extLst>
                <a:ext uri="{FF2B5EF4-FFF2-40B4-BE49-F238E27FC236}">
                  <a16:creationId xmlns:a16="http://schemas.microsoft.com/office/drawing/2014/main" id="{A79885E9-A001-6D42-B2EA-D935EB66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539273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92" name="AutoShape 121">
              <a:extLst>
                <a:ext uri="{FF2B5EF4-FFF2-40B4-BE49-F238E27FC236}">
                  <a16:creationId xmlns:a16="http://schemas.microsoft.com/office/drawing/2014/main" id="{211A3D78-257A-9C45-BFEE-D4F4C8335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480218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242" name="Title 1">
            <a:extLst>
              <a:ext uri="{FF2B5EF4-FFF2-40B4-BE49-F238E27FC236}">
                <a16:creationId xmlns:a16="http://schemas.microsoft.com/office/drawing/2014/main" id="{603C2676-B42E-0247-A701-E6C964808597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sp>
        <p:nvSpPr>
          <p:cNvPr id="138243" name="TextBox 3">
            <a:extLst>
              <a:ext uri="{FF2B5EF4-FFF2-40B4-BE49-F238E27FC236}">
                <a16:creationId xmlns:a16="http://schemas.microsoft.com/office/drawing/2014/main" id="{8BE4723C-E647-F64A-A9DC-F50F7044E5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3289" y="2686051"/>
            <a:ext cx="339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1">
            <a:extLst>
              <a:ext uri="{FF2B5EF4-FFF2-40B4-BE49-F238E27FC236}">
                <a16:creationId xmlns:a16="http://schemas.microsoft.com/office/drawing/2014/main" id="{43FCB830-E945-7F40-AA61-56518044D21F}"/>
              </a:ext>
            </a:extLst>
          </p:cNvPr>
          <p:cNvGrpSpPr>
            <a:grpSpLocks/>
          </p:cNvGrpSpPr>
          <p:nvPr/>
        </p:nvGrpSpPr>
        <p:grpSpPr bwMode="auto">
          <a:xfrm>
            <a:off x="2286001" y="2362200"/>
            <a:ext cx="6192367" cy="2032000"/>
            <a:chOff x="1484313" y="3857625"/>
            <a:chExt cx="6192366" cy="2032000"/>
          </a:xfrm>
        </p:grpSpPr>
        <p:sp>
          <p:nvSpPr>
            <p:cNvPr id="139270" name="Line 4">
              <a:extLst>
                <a:ext uri="{FF2B5EF4-FFF2-40B4-BE49-F238E27FC236}">
                  <a16:creationId xmlns:a16="http://schemas.microsoft.com/office/drawing/2014/main" id="{89B3DA73-3040-6C43-9B85-AB48171F0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000500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1" name="Freeform 5">
              <a:extLst>
                <a:ext uri="{FF2B5EF4-FFF2-40B4-BE49-F238E27FC236}">
                  <a16:creationId xmlns:a16="http://schemas.microsoft.com/office/drawing/2014/main" id="{D50CC717-47F0-E24F-B8B5-EB59FA218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5033963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2" name="Freeform 8">
              <a:extLst>
                <a:ext uri="{FF2B5EF4-FFF2-40B4-BE49-F238E27FC236}">
                  <a16:creationId xmlns:a16="http://schemas.microsoft.com/office/drawing/2014/main" id="{A9B61472-D29B-F846-8901-4E184D48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520223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Freeform 10">
              <a:extLst>
                <a:ext uri="{FF2B5EF4-FFF2-40B4-BE49-F238E27FC236}">
                  <a16:creationId xmlns:a16="http://schemas.microsoft.com/office/drawing/2014/main" id="{E89F6150-33F3-FE47-9856-19455108E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886325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Line 11">
              <a:extLst>
                <a:ext uri="{FF2B5EF4-FFF2-40B4-BE49-F238E27FC236}">
                  <a16:creationId xmlns:a16="http://schemas.microsoft.com/office/drawing/2014/main" id="{952271F6-1CAD-CD4A-8D4A-8EAEF362A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9525" y="4886325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Line 14">
              <a:extLst>
                <a:ext uri="{FF2B5EF4-FFF2-40B4-BE49-F238E27FC236}">
                  <a16:creationId xmlns:a16="http://schemas.microsoft.com/office/drawing/2014/main" id="{98F37F70-B45C-E245-B8C9-F94593FFA2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443413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Line 15">
              <a:extLst>
                <a:ext uri="{FF2B5EF4-FFF2-40B4-BE49-F238E27FC236}">
                  <a16:creationId xmlns:a16="http://schemas.microsoft.com/office/drawing/2014/main" id="{CDC63703-246F-1E42-9107-550D3D248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738688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Freeform 17">
              <a:extLst>
                <a:ext uri="{FF2B5EF4-FFF2-40B4-BE49-F238E27FC236}">
                  <a16:creationId xmlns:a16="http://schemas.microsoft.com/office/drawing/2014/main" id="{DC23DEAD-DB00-2C4A-8A5F-6B0F6D4B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343400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Freeform 18">
              <a:extLst>
                <a:ext uri="{FF2B5EF4-FFF2-40B4-BE49-F238E27FC236}">
                  <a16:creationId xmlns:a16="http://schemas.microsoft.com/office/drawing/2014/main" id="{366B8FDD-EAD3-284B-8801-902F67F8A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595813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9" name="Freeform 19">
              <a:extLst>
                <a:ext uri="{FF2B5EF4-FFF2-40B4-BE49-F238E27FC236}">
                  <a16:creationId xmlns:a16="http://schemas.microsoft.com/office/drawing/2014/main" id="{C1900C15-2531-C34F-8546-8EF44A012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3434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0" name="Freeform 20">
              <a:extLst>
                <a:ext uri="{FF2B5EF4-FFF2-40B4-BE49-F238E27FC236}">
                  <a16:creationId xmlns:a16="http://schemas.microsoft.com/office/drawing/2014/main" id="{0F62AA98-9C75-9C48-8D12-62C527524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59422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1" name="Freeform 21">
              <a:extLst>
                <a:ext uri="{FF2B5EF4-FFF2-40B4-BE49-F238E27FC236}">
                  <a16:creationId xmlns:a16="http://schemas.microsoft.com/office/drawing/2014/main" id="{4B6EA4CA-32B1-EF42-A5B7-6CC2A1D8F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3434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2" name="Freeform 22">
              <a:extLst>
                <a:ext uri="{FF2B5EF4-FFF2-40B4-BE49-F238E27FC236}">
                  <a16:creationId xmlns:a16="http://schemas.microsoft.com/office/drawing/2014/main" id="{6EF1FFA7-6244-AC47-B3CE-643EEB80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59422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83" name="Group 122">
              <a:extLst>
                <a:ext uri="{FF2B5EF4-FFF2-40B4-BE49-F238E27FC236}">
                  <a16:creationId xmlns:a16="http://schemas.microsoft.com/office/drawing/2014/main" id="{0DD35E2E-F1F6-884E-B71F-5C73BCE0D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0025" y="3895725"/>
              <a:ext cx="719138" cy="501650"/>
              <a:chOff x="2526" y="1741"/>
              <a:chExt cx="453" cy="316"/>
            </a:xfrm>
          </p:grpSpPr>
          <p:sp>
            <p:nvSpPr>
              <p:cNvPr id="139319" name="Freeform 64">
                <a:extLst>
                  <a:ext uri="{FF2B5EF4-FFF2-40B4-BE49-F238E27FC236}">
                    <a16:creationId xmlns:a16="http://schemas.microsoft.com/office/drawing/2014/main" id="{824A86EC-E7BD-1E42-89EF-315EF775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0" name="Freeform 65">
                <a:extLst>
                  <a:ext uri="{FF2B5EF4-FFF2-40B4-BE49-F238E27FC236}">
                    <a16:creationId xmlns:a16="http://schemas.microsoft.com/office/drawing/2014/main" id="{1DA0F139-A414-084A-8549-4FD8D4BA5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1" name="Freeform 66">
                <a:extLst>
                  <a:ext uri="{FF2B5EF4-FFF2-40B4-BE49-F238E27FC236}">
                    <a16:creationId xmlns:a16="http://schemas.microsoft.com/office/drawing/2014/main" id="{8E2BA897-1A46-964D-8AD5-87B062015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2" name="Freeform 67">
                <a:extLst>
                  <a:ext uri="{FF2B5EF4-FFF2-40B4-BE49-F238E27FC236}">
                    <a16:creationId xmlns:a16="http://schemas.microsoft.com/office/drawing/2014/main" id="{90E02CB7-53EA-5941-BA47-A97A6BF1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3" name="Freeform 68">
                <a:extLst>
                  <a:ext uri="{FF2B5EF4-FFF2-40B4-BE49-F238E27FC236}">
                    <a16:creationId xmlns:a16="http://schemas.microsoft.com/office/drawing/2014/main" id="{FD0F14E9-0C0B-3A4A-86DC-8A114F01A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4" name="Freeform 69">
                <a:extLst>
                  <a:ext uri="{FF2B5EF4-FFF2-40B4-BE49-F238E27FC236}">
                    <a16:creationId xmlns:a16="http://schemas.microsoft.com/office/drawing/2014/main" id="{458D560F-9242-C94F-95E7-97D96174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84" name="Freeform 70">
              <a:extLst>
                <a:ext uri="{FF2B5EF4-FFF2-40B4-BE49-F238E27FC236}">
                  <a16:creationId xmlns:a16="http://schemas.microsoft.com/office/drawing/2014/main" id="{C585747C-9926-424E-BD22-42D874C5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17" y="4301456"/>
              <a:ext cx="814012" cy="300944"/>
            </a:xfrm>
            <a:custGeom>
              <a:avLst/>
              <a:gdLst>
                <a:gd name="T0" fmla="*/ 2147483646 w 11912"/>
                <a:gd name="T1" fmla="*/ 0 h 10192"/>
                <a:gd name="T2" fmla="*/ 2147483646 w 11912"/>
                <a:gd name="T3" fmla="*/ 0 h 10192"/>
                <a:gd name="T4" fmla="*/ 2147483646 w 11912"/>
                <a:gd name="T5" fmla="*/ 2147483646 h 10192"/>
                <a:gd name="T6" fmla="*/ 0 w 11912"/>
                <a:gd name="T7" fmla="*/ 2147483646 h 10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12" h="10192">
                  <a:moveTo>
                    <a:pt x="11912" y="0"/>
                  </a:moveTo>
                  <a:lnTo>
                    <a:pt x="4412" y="0"/>
                  </a:lnTo>
                  <a:lnTo>
                    <a:pt x="4412" y="10000"/>
                  </a:lnTo>
                  <a:cubicBezTo>
                    <a:pt x="3579" y="10000"/>
                    <a:pt x="833" y="10192"/>
                    <a:pt x="0" y="1019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Freeform 71">
              <a:extLst>
                <a:ext uri="{FF2B5EF4-FFF2-40B4-BE49-F238E27FC236}">
                  <a16:creationId xmlns:a16="http://schemas.microsoft.com/office/drawing/2014/main" id="{888A8528-7680-714B-A098-53A7C79A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0" y="4591050"/>
              <a:ext cx="573088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6" name="Freeform 72">
              <a:extLst>
                <a:ext uri="{FF2B5EF4-FFF2-40B4-BE49-F238E27FC236}">
                  <a16:creationId xmlns:a16="http://schemas.microsoft.com/office/drawing/2014/main" id="{1F0828F9-193E-C943-8FD9-F1B277B9C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011613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7" name="Freeform 76">
              <a:extLst>
                <a:ext uri="{FF2B5EF4-FFF2-40B4-BE49-F238E27FC236}">
                  <a16:creationId xmlns:a16="http://schemas.microsoft.com/office/drawing/2014/main" id="{E520494B-9C62-0C47-B0B1-A57B863B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7927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78">
              <a:extLst>
                <a:ext uri="{FF2B5EF4-FFF2-40B4-BE49-F238E27FC236}">
                  <a16:creationId xmlns:a16="http://schemas.microsoft.com/office/drawing/2014/main" id="{BBCEE85F-B9DD-A048-BFFB-8115EDAE8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4975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Line 79">
              <a:extLst>
                <a:ext uri="{FF2B5EF4-FFF2-40B4-BE49-F238E27FC236}">
                  <a16:creationId xmlns:a16="http://schemas.microsoft.com/office/drawing/2014/main" id="{117263D8-9581-D542-B3D4-683C66821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2513" y="5497513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Line 82">
              <a:extLst>
                <a:ext uri="{FF2B5EF4-FFF2-40B4-BE49-F238E27FC236}">
                  <a16:creationId xmlns:a16="http://schemas.microsoft.com/office/drawing/2014/main" id="{7569FE65-4388-A142-8283-5BE1CE2F6E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1700" y="5035550"/>
              <a:ext cx="62706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1" name="Line 83">
              <a:extLst>
                <a:ext uri="{FF2B5EF4-FFF2-40B4-BE49-F238E27FC236}">
                  <a16:creationId xmlns:a16="http://schemas.microsoft.com/office/drawing/2014/main" id="{B8228609-7C45-9A43-B32E-F88977EA80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1263" y="5349875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2" name="Freeform 85">
              <a:extLst>
                <a:ext uri="{FF2B5EF4-FFF2-40B4-BE49-F238E27FC236}">
                  <a16:creationId xmlns:a16="http://schemas.microsoft.com/office/drawing/2014/main" id="{2049DA80-7B69-7345-87ED-9BB445B0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941888"/>
              <a:ext cx="631825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0" y="0"/>
                  </a:lnTo>
                  <a:lnTo>
                    <a:pt x="59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3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2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3"/>
                  </a:lnTo>
                  <a:lnTo>
                    <a:pt x="442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3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69" y="23"/>
                  </a:lnTo>
                  <a:lnTo>
                    <a:pt x="471" y="23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7" y="35"/>
                  </a:lnTo>
                  <a:lnTo>
                    <a:pt x="499" y="35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7" y="38"/>
                  </a:lnTo>
                  <a:lnTo>
                    <a:pt x="509" y="40"/>
                  </a:lnTo>
                  <a:lnTo>
                    <a:pt x="511" y="41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5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6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8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2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9"/>
                  </a:lnTo>
                  <a:lnTo>
                    <a:pt x="651" y="130"/>
                  </a:lnTo>
                  <a:lnTo>
                    <a:pt x="652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39"/>
                  </a:lnTo>
                  <a:lnTo>
                    <a:pt x="661" y="139"/>
                  </a:lnTo>
                  <a:lnTo>
                    <a:pt x="663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5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9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8" y="193"/>
                  </a:lnTo>
                  <a:lnTo>
                    <a:pt x="708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2" y="211"/>
                  </a:lnTo>
                  <a:lnTo>
                    <a:pt x="722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2" y="226"/>
                  </a:lnTo>
                  <a:lnTo>
                    <a:pt x="733" y="228"/>
                  </a:lnTo>
                  <a:lnTo>
                    <a:pt x="734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40" y="236"/>
                  </a:lnTo>
                  <a:lnTo>
                    <a:pt x="741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4" y="242"/>
                  </a:lnTo>
                  <a:lnTo>
                    <a:pt x="744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60" y="263"/>
                  </a:lnTo>
                  <a:lnTo>
                    <a:pt x="760" y="266"/>
                  </a:lnTo>
                  <a:lnTo>
                    <a:pt x="762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2" y="298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9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3" name="Freeform 86">
              <a:extLst>
                <a:ext uri="{FF2B5EF4-FFF2-40B4-BE49-F238E27FC236}">
                  <a16:creationId xmlns:a16="http://schemas.microsoft.com/office/drawing/2014/main" id="{FBD7448F-5EC2-2F42-A1D2-324BFD8F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5194300"/>
              <a:ext cx="631825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0" y="315"/>
                  </a:lnTo>
                  <a:lnTo>
                    <a:pt x="59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6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6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1" y="315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7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80" y="313"/>
                  </a:lnTo>
                  <a:lnTo>
                    <a:pt x="381" y="313"/>
                  </a:lnTo>
                  <a:lnTo>
                    <a:pt x="382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7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12" y="309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20" y="307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5"/>
                  </a:lnTo>
                  <a:lnTo>
                    <a:pt x="433" y="305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2" y="301"/>
                  </a:lnTo>
                  <a:lnTo>
                    <a:pt x="445" y="301"/>
                  </a:lnTo>
                  <a:lnTo>
                    <a:pt x="446" y="299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7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3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69" y="293"/>
                  </a:lnTo>
                  <a:lnTo>
                    <a:pt x="471" y="293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7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9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9" y="286"/>
                  </a:lnTo>
                  <a:lnTo>
                    <a:pt x="490" y="285"/>
                  </a:lnTo>
                  <a:lnTo>
                    <a:pt x="491" y="285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7" y="281"/>
                  </a:lnTo>
                  <a:lnTo>
                    <a:pt x="499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7"/>
                  </a:lnTo>
                  <a:lnTo>
                    <a:pt x="509" y="276"/>
                  </a:lnTo>
                  <a:lnTo>
                    <a:pt x="511" y="274"/>
                  </a:lnTo>
                  <a:lnTo>
                    <a:pt x="513" y="274"/>
                  </a:lnTo>
                  <a:lnTo>
                    <a:pt x="514" y="273"/>
                  </a:lnTo>
                  <a:lnTo>
                    <a:pt x="515" y="272"/>
                  </a:lnTo>
                  <a:lnTo>
                    <a:pt x="518" y="272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60"/>
                  </a:lnTo>
                  <a:lnTo>
                    <a:pt x="540" y="258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6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4" y="252"/>
                  </a:lnTo>
                  <a:lnTo>
                    <a:pt x="555" y="250"/>
                  </a:lnTo>
                  <a:lnTo>
                    <a:pt x="558" y="249"/>
                  </a:lnTo>
                  <a:lnTo>
                    <a:pt x="559" y="249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6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70" y="242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40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8" y="237"/>
                  </a:lnTo>
                  <a:lnTo>
                    <a:pt x="579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4"/>
                  </a:lnTo>
                  <a:lnTo>
                    <a:pt x="583" y="233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8" y="230"/>
                  </a:lnTo>
                  <a:lnTo>
                    <a:pt x="590" y="230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8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10" y="216"/>
                  </a:lnTo>
                  <a:lnTo>
                    <a:pt x="611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2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6"/>
                  </a:lnTo>
                  <a:lnTo>
                    <a:pt x="621" y="206"/>
                  </a:lnTo>
                  <a:lnTo>
                    <a:pt x="623" y="205"/>
                  </a:lnTo>
                  <a:lnTo>
                    <a:pt x="624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7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6"/>
                  </a:lnTo>
                  <a:lnTo>
                    <a:pt x="661" y="176"/>
                  </a:lnTo>
                  <a:lnTo>
                    <a:pt x="663" y="175"/>
                  </a:lnTo>
                  <a:lnTo>
                    <a:pt x="663" y="173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7" y="169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5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5" y="161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7" y="159"/>
                  </a:lnTo>
                  <a:lnTo>
                    <a:pt x="677" y="157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3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49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8" y="147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5" y="137"/>
                  </a:lnTo>
                  <a:lnTo>
                    <a:pt x="696" y="136"/>
                  </a:lnTo>
                  <a:lnTo>
                    <a:pt x="697" y="135"/>
                  </a:lnTo>
                  <a:lnTo>
                    <a:pt x="699" y="132"/>
                  </a:lnTo>
                  <a:lnTo>
                    <a:pt x="700" y="131"/>
                  </a:lnTo>
                  <a:lnTo>
                    <a:pt x="701" y="129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8" y="123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7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09"/>
                  </a:lnTo>
                  <a:lnTo>
                    <a:pt x="718" y="109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8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90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4"/>
                  </a:lnTo>
                  <a:lnTo>
                    <a:pt x="737" y="82"/>
                  </a:lnTo>
                  <a:lnTo>
                    <a:pt x="738" y="80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1" y="76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4" y="72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50" y="64"/>
                  </a:lnTo>
                  <a:lnTo>
                    <a:pt x="750" y="63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0"/>
                  </a:lnTo>
                  <a:lnTo>
                    <a:pt x="754" y="59"/>
                  </a:lnTo>
                  <a:lnTo>
                    <a:pt x="756" y="56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2"/>
                  </a:lnTo>
                  <a:lnTo>
                    <a:pt x="760" y="50"/>
                  </a:lnTo>
                  <a:lnTo>
                    <a:pt x="762" y="48"/>
                  </a:lnTo>
                  <a:lnTo>
                    <a:pt x="764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8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2" y="35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6"/>
                  </a:lnTo>
                  <a:lnTo>
                    <a:pt x="785" y="15"/>
                  </a:lnTo>
                  <a:lnTo>
                    <a:pt x="785" y="14"/>
                  </a:lnTo>
                  <a:lnTo>
                    <a:pt x="786" y="12"/>
                  </a:lnTo>
                  <a:lnTo>
                    <a:pt x="788" y="11"/>
                  </a:lnTo>
                  <a:lnTo>
                    <a:pt x="789" y="10"/>
                  </a:lnTo>
                  <a:lnTo>
                    <a:pt x="789" y="8"/>
                  </a:lnTo>
                  <a:lnTo>
                    <a:pt x="790" y="7"/>
                  </a:lnTo>
                  <a:lnTo>
                    <a:pt x="790" y="4"/>
                  </a:lnTo>
                  <a:lnTo>
                    <a:pt x="792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4" name="Freeform 87">
              <a:extLst>
                <a:ext uri="{FF2B5EF4-FFF2-40B4-BE49-F238E27FC236}">
                  <a16:creationId xmlns:a16="http://schemas.microsoft.com/office/drawing/2014/main" id="{5703C12D-EEBD-3646-863F-28EB37D89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941888"/>
              <a:ext cx="76200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0" y="110"/>
                  </a:lnTo>
                  <a:lnTo>
                    <a:pt x="50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6" y="159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7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7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0" y="271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5" name="Freeform 88">
              <a:extLst>
                <a:ext uri="{FF2B5EF4-FFF2-40B4-BE49-F238E27FC236}">
                  <a16:creationId xmlns:a16="http://schemas.microsoft.com/office/drawing/2014/main" id="{CCB41EA1-814F-0F45-9AAC-58A83548B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5191125"/>
              <a:ext cx="76200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1" y="315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6" y="305"/>
                  </a:lnTo>
                  <a:lnTo>
                    <a:pt x="8" y="303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2" y="295"/>
                  </a:lnTo>
                  <a:lnTo>
                    <a:pt x="13" y="293"/>
                  </a:lnTo>
                  <a:lnTo>
                    <a:pt x="14" y="291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2" y="276"/>
                  </a:lnTo>
                  <a:lnTo>
                    <a:pt x="22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6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6" y="218"/>
                  </a:lnTo>
                  <a:lnTo>
                    <a:pt x="46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1"/>
                  </a:lnTo>
                  <a:lnTo>
                    <a:pt x="71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7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6" name="Freeform 89">
              <a:extLst>
                <a:ext uri="{FF2B5EF4-FFF2-40B4-BE49-F238E27FC236}">
                  <a16:creationId xmlns:a16="http://schemas.microsoft.com/office/drawing/2014/main" id="{27BA3960-4067-6147-9BCD-E0383C8AD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813" y="5349875"/>
              <a:ext cx="1822450" cy="295275"/>
            </a:xfrm>
            <a:custGeom>
              <a:avLst/>
              <a:gdLst>
                <a:gd name="T0" fmla="*/ 2147483646 w 2073"/>
                <a:gd name="T1" fmla="*/ 0 h 372"/>
                <a:gd name="T2" fmla="*/ 2147483646 w 2073"/>
                <a:gd name="T3" fmla="*/ 2147483646 h 372"/>
                <a:gd name="T4" fmla="*/ 0 w 2073"/>
                <a:gd name="T5" fmla="*/ 2147483646 h 372"/>
                <a:gd name="T6" fmla="*/ 0 60000 65536"/>
                <a:gd name="T7" fmla="*/ 0 60000 65536"/>
                <a:gd name="T8" fmla="*/ 0 60000 65536"/>
                <a:gd name="T9" fmla="*/ 0 w 2073"/>
                <a:gd name="T10" fmla="*/ 0 h 372"/>
                <a:gd name="T11" fmla="*/ 2073 w 2073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73" h="372">
                  <a:moveTo>
                    <a:pt x="2073" y="0"/>
                  </a:moveTo>
                  <a:lnTo>
                    <a:pt x="2073" y="372"/>
                  </a:lnTo>
                  <a:lnTo>
                    <a:pt x="0" y="3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7" name="Line 90">
              <a:extLst>
                <a:ext uri="{FF2B5EF4-FFF2-40B4-BE49-F238E27FC236}">
                  <a16:creationId xmlns:a16="http://schemas.microsoft.com/office/drawing/2014/main" id="{626D9BAA-40B3-F045-9565-0068148818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7331" y="4143145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8" name="Line 91">
              <a:extLst>
                <a:ext uri="{FF2B5EF4-FFF2-40B4-BE49-F238E27FC236}">
                  <a16:creationId xmlns:a16="http://schemas.microsoft.com/office/drawing/2014/main" id="{61BF6D6B-3DA0-114E-A636-9B6696A0D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7088" y="5202238"/>
              <a:ext cx="120332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9" name="Line 92">
              <a:extLst>
                <a:ext uri="{FF2B5EF4-FFF2-40B4-BE49-F238E27FC236}">
                  <a16:creationId xmlns:a16="http://schemas.microsoft.com/office/drawing/2014/main" id="{B55990EF-B1BA-0D40-BBF1-5650C7240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22513" y="4443413"/>
              <a:ext cx="1587" cy="10541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3">
              <a:extLst>
                <a:ext uri="{FF2B5EF4-FFF2-40B4-BE49-F238E27FC236}">
                  <a16:creationId xmlns:a16="http://schemas.microsoft.com/office/drawing/2014/main" id="{97725F6C-65AD-4C4D-9BE0-E78C0EC8EE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738688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1" name="Line 94">
              <a:extLst>
                <a:ext uri="{FF2B5EF4-FFF2-40B4-BE49-F238E27FC236}">
                  <a16:creationId xmlns:a16="http://schemas.microsoft.com/office/drawing/2014/main" id="{26D5DBF3-DDAE-3649-B579-0B3090A5E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443413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2" name="Freeform 95">
              <a:extLst>
                <a:ext uri="{FF2B5EF4-FFF2-40B4-BE49-F238E27FC236}">
                  <a16:creationId xmlns:a16="http://schemas.microsoft.com/office/drawing/2014/main" id="{04157F9D-7A13-7047-917A-2FE96784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238" y="4738688"/>
              <a:ext cx="558800" cy="1054100"/>
            </a:xfrm>
            <a:custGeom>
              <a:avLst/>
              <a:gdLst>
                <a:gd name="T0" fmla="*/ 2147483646 w 372"/>
                <a:gd name="T1" fmla="*/ 2147483646 h 1328"/>
                <a:gd name="T2" fmla="*/ 0 w 372"/>
                <a:gd name="T3" fmla="*/ 2147483646 h 1328"/>
                <a:gd name="T4" fmla="*/ 0 w 372"/>
                <a:gd name="T5" fmla="*/ 0 h 1328"/>
                <a:gd name="T6" fmla="*/ 0 60000 65536"/>
                <a:gd name="T7" fmla="*/ 0 60000 65536"/>
                <a:gd name="T8" fmla="*/ 0 60000 65536"/>
                <a:gd name="T9" fmla="*/ 0 w 372"/>
                <a:gd name="T10" fmla="*/ 0 h 1328"/>
                <a:gd name="T11" fmla="*/ 372 w 372"/>
                <a:gd name="T12" fmla="*/ 1328 h 13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328">
                  <a:moveTo>
                    <a:pt x="372" y="1328"/>
                  </a:moveTo>
                  <a:lnTo>
                    <a:pt x="0" y="132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3" name="Rectangle 97">
              <a:extLst>
                <a:ext uri="{FF2B5EF4-FFF2-40B4-BE49-F238E27FC236}">
                  <a16:creationId xmlns:a16="http://schemas.microsoft.com/office/drawing/2014/main" id="{889C2C17-708C-9C46-9057-6FF497EDD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13" y="38576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4" name="Rectangle 98">
              <a:extLst>
                <a:ext uri="{FF2B5EF4-FFF2-40B4-BE49-F238E27FC236}">
                  <a16:creationId xmlns:a16="http://schemas.microsoft.com/office/drawing/2014/main" id="{C0F70EBD-E188-3446-BF82-63663C0DD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388" y="39544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5" name="Rectangle 101">
              <a:extLst>
                <a:ext uri="{FF2B5EF4-FFF2-40B4-BE49-F238E27FC236}">
                  <a16:creationId xmlns:a16="http://schemas.microsoft.com/office/drawing/2014/main" id="{B8961DD1-97FA-2D4C-81CA-7EA2DF7E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6148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6" name="Rectangle 103">
              <a:extLst>
                <a:ext uri="{FF2B5EF4-FFF2-40B4-BE49-F238E27FC236}">
                  <a16:creationId xmlns:a16="http://schemas.microsoft.com/office/drawing/2014/main" id="{7EDE37DF-700B-8044-A774-34701D93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47101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7" name="Rectangle 104">
              <a:extLst>
                <a:ext uri="{FF2B5EF4-FFF2-40B4-BE49-F238E27FC236}">
                  <a16:creationId xmlns:a16="http://schemas.microsoft.com/office/drawing/2014/main" id="{C63FCEA9-8699-DE4A-83F2-9E3B37ED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50641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8" name="Rectangle 105">
              <a:extLst>
                <a:ext uri="{FF2B5EF4-FFF2-40B4-BE49-F238E27FC236}">
                  <a16:creationId xmlns:a16="http://schemas.microsoft.com/office/drawing/2014/main" id="{70E535C4-5A3C-7043-B02F-C06F0F7CE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413" y="5160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9" name="Rectangle 106">
              <a:extLst>
                <a:ext uri="{FF2B5EF4-FFF2-40B4-BE49-F238E27FC236}">
                  <a16:creationId xmlns:a16="http://schemas.microsoft.com/office/drawing/2014/main" id="{E2AEFDB6-9F7D-4540-A969-A4715BE2D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5160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0" name="Rectangle 107">
              <a:extLst>
                <a:ext uri="{FF2B5EF4-FFF2-40B4-BE49-F238E27FC236}">
                  <a16:creationId xmlns:a16="http://schemas.microsoft.com/office/drawing/2014/main" id="{D98DFB28-B72F-1844-BE92-3BB23DA58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613" y="5160963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1" name="Rectangle 108">
              <a:extLst>
                <a:ext uri="{FF2B5EF4-FFF2-40B4-BE49-F238E27FC236}">
                  <a16:creationId xmlns:a16="http://schemas.microsoft.com/office/drawing/2014/main" id="{6E7C3455-3FA7-EB4C-8368-F3640222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4027488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2" name="Rectangle 109">
              <a:extLst>
                <a:ext uri="{FF2B5EF4-FFF2-40B4-BE49-F238E27FC236}">
                  <a16:creationId xmlns:a16="http://schemas.microsoft.com/office/drawing/2014/main" id="{4897560D-8E94-5E4F-8195-9EE4933CF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300" y="41227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3" name="Freeform 111">
              <a:extLst>
                <a:ext uri="{FF2B5EF4-FFF2-40B4-BE49-F238E27FC236}">
                  <a16:creationId xmlns:a16="http://schemas.microsoft.com/office/drawing/2014/main" id="{4525E32F-6B48-8E4B-B0B0-95B9B2B85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97827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4" name="Freeform 112">
              <a:extLst>
                <a:ext uri="{FF2B5EF4-FFF2-40B4-BE49-F238E27FC236}">
                  <a16:creationId xmlns:a16="http://schemas.microsoft.com/office/drawing/2014/main" id="{8DF3B0BC-A5A1-494B-9AB6-5CD2485E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4421188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5" name="Freeform 113">
              <a:extLst>
                <a:ext uri="{FF2B5EF4-FFF2-40B4-BE49-F238E27FC236}">
                  <a16:creationId xmlns:a16="http://schemas.microsoft.com/office/drawing/2014/main" id="{EEF9111E-A642-4542-894D-2DE159EF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4716463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6" name="Freeform 114">
              <a:extLst>
                <a:ext uri="{FF2B5EF4-FFF2-40B4-BE49-F238E27FC236}">
                  <a16:creationId xmlns:a16="http://schemas.microsoft.com/office/drawing/2014/main" id="{85DCF096-E31A-374E-8AD9-FBE49593C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456882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7" name="AutoShape 119">
              <a:extLst>
                <a:ext uri="{FF2B5EF4-FFF2-40B4-BE49-F238E27FC236}">
                  <a16:creationId xmlns:a16="http://schemas.microsoft.com/office/drawing/2014/main" id="{FEF3ECCC-F3AD-AE4D-8017-20093A41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539273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8" name="AutoShape 121">
              <a:extLst>
                <a:ext uri="{FF2B5EF4-FFF2-40B4-BE49-F238E27FC236}">
                  <a16:creationId xmlns:a16="http://schemas.microsoft.com/office/drawing/2014/main" id="{6B6E96BD-34AD-9749-A5D3-B9F3A5908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480218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266" name="Title 1">
            <a:extLst>
              <a:ext uri="{FF2B5EF4-FFF2-40B4-BE49-F238E27FC236}">
                <a16:creationId xmlns:a16="http://schemas.microsoft.com/office/drawing/2014/main" id="{F998E1DA-1624-1041-919F-09EFBB31C0C8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sp>
        <p:nvSpPr>
          <p:cNvPr id="139267" name="TextBox 3">
            <a:extLst>
              <a:ext uri="{FF2B5EF4-FFF2-40B4-BE49-F238E27FC236}">
                <a16:creationId xmlns:a16="http://schemas.microsoft.com/office/drawing/2014/main" id="{2B6BE29D-0646-5A41-B41F-7BD3DF3E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3289" y="2686051"/>
            <a:ext cx="339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9268" name="TextBox 59">
            <a:extLst>
              <a:ext uri="{FF2B5EF4-FFF2-40B4-BE49-F238E27FC236}">
                <a16:creationId xmlns:a16="http://schemas.microsoft.com/office/drawing/2014/main" id="{E73BCE37-2F9A-C346-AB7F-BD167B964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1975" y="3621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9269" name="TextBox 65">
            <a:extLst>
              <a:ext uri="{FF2B5EF4-FFF2-40B4-BE49-F238E27FC236}">
                <a16:creationId xmlns:a16="http://schemas.microsoft.com/office/drawing/2014/main" id="{EA38D940-9BC1-4D48-BF80-0402FCEC5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1364" y="38052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E3602955-F0AB-2143-951A-5401F5156C6A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grpSp>
        <p:nvGrpSpPr>
          <p:cNvPr id="140290" name="Group 2">
            <a:extLst>
              <a:ext uri="{FF2B5EF4-FFF2-40B4-BE49-F238E27FC236}">
                <a16:creationId xmlns:a16="http://schemas.microsoft.com/office/drawing/2014/main" id="{D09A4F38-71D0-1A49-B70B-A3B75F2FF93E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2362200"/>
            <a:ext cx="6305068" cy="1936750"/>
            <a:chOff x="1259265" y="2362200"/>
            <a:chExt cx="6304694" cy="1936750"/>
          </a:xfrm>
        </p:grpSpPr>
        <p:sp>
          <p:nvSpPr>
            <p:cNvPr id="140291" name="Line 4">
              <a:extLst>
                <a:ext uri="{FF2B5EF4-FFF2-40B4-BE49-F238E27FC236}">
                  <a16:creationId xmlns:a16="http://schemas.microsoft.com/office/drawing/2014/main" id="{4AE75DA3-3FE6-E446-8D80-2F5E369D2A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505075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2" name="Freeform 5">
              <a:extLst>
                <a:ext uri="{FF2B5EF4-FFF2-40B4-BE49-F238E27FC236}">
                  <a16:creationId xmlns:a16="http://schemas.microsoft.com/office/drawing/2014/main" id="{07A55C9D-EB6B-5947-8D90-1E0B7F66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7" y="3538538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3" name="Freeform 8">
              <a:extLst>
                <a:ext uri="{FF2B5EF4-FFF2-40B4-BE49-F238E27FC236}">
                  <a16:creationId xmlns:a16="http://schemas.microsoft.com/office/drawing/2014/main" id="{6F85DA11-F5FF-4D43-BC42-06698FB9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7068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4" name="Freeform 10">
              <a:extLst>
                <a:ext uri="{FF2B5EF4-FFF2-40B4-BE49-F238E27FC236}">
                  <a16:creationId xmlns:a16="http://schemas.microsoft.com/office/drawing/2014/main" id="{7811A731-AEB0-CA4A-9DC1-6FC62508A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390900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5" name="Line 11">
              <a:extLst>
                <a:ext uri="{FF2B5EF4-FFF2-40B4-BE49-F238E27FC236}">
                  <a16:creationId xmlns:a16="http://schemas.microsoft.com/office/drawing/2014/main" id="{C58C5ECB-A4C7-F14A-9F70-0EE0823E6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2" y="3390900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6" name="Freeform 17">
              <a:extLst>
                <a:ext uri="{FF2B5EF4-FFF2-40B4-BE49-F238E27FC236}">
                  <a16:creationId xmlns:a16="http://schemas.microsoft.com/office/drawing/2014/main" id="{D6A37A8E-CCBF-6145-B5B0-81B09CA3E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0" y="2847975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7" name="Freeform 18">
              <a:extLst>
                <a:ext uri="{FF2B5EF4-FFF2-40B4-BE49-F238E27FC236}">
                  <a16:creationId xmlns:a16="http://schemas.microsoft.com/office/drawing/2014/main" id="{6398A3C1-0D77-7144-9774-C12B3001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0" y="3100388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8" name="Freeform 19">
              <a:extLst>
                <a:ext uri="{FF2B5EF4-FFF2-40B4-BE49-F238E27FC236}">
                  <a16:creationId xmlns:a16="http://schemas.microsoft.com/office/drawing/2014/main" id="{DA4F8E56-9E18-6D40-919C-B281BCD4E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0" y="284797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9" name="Freeform 20">
              <a:extLst>
                <a:ext uri="{FF2B5EF4-FFF2-40B4-BE49-F238E27FC236}">
                  <a16:creationId xmlns:a16="http://schemas.microsoft.com/office/drawing/2014/main" id="{B37298A2-F804-A446-B833-722D8BFD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0" y="30988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0" name="Freeform 21">
              <a:extLst>
                <a:ext uri="{FF2B5EF4-FFF2-40B4-BE49-F238E27FC236}">
                  <a16:creationId xmlns:a16="http://schemas.microsoft.com/office/drawing/2014/main" id="{1775D62E-41BF-DB40-8857-C3D49C9F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712" y="284797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1" name="Freeform 22">
              <a:extLst>
                <a:ext uri="{FF2B5EF4-FFF2-40B4-BE49-F238E27FC236}">
                  <a16:creationId xmlns:a16="http://schemas.microsoft.com/office/drawing/2014/main" id="{DE43B699-438C-1947-A065-6A0C711C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712" y="30988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302" name="Group 122">
              <a:extLst>
                <a:ext uri="{FF2B5EF4-FFF2-40B4-BE49-F238E27FC236}">
                  <a16:creationId xmlns:a16="http://schemas.microsoft.com/office/drawing/2014/main" id="{FFA3495A-8E2B-904C-B08F-AFE236C2F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2" y="2400300"/>
              <a:ext cx="719138" cy="501650"/>
              <a:chOff x="2526" y="1741"/>
              <a:chExt cx="453" cy="316"/>
            </a:xfrm>
          </p:grpSpPr>
          <p:sp>
            <p:nvSpPr>
              <p:cNvPr id="140326" name="Freeform 64">
                <a:extLst>
                  <a:ext uri="{FF2B5EF4-FFF2-40B4-BE49-F238E27FC236}">
                    <a16:creationId xmlns:a16="http://schemas.microsoft.com/office/drawing/2014/main" id="{C98D3CDF-FF07-C146-84C0-9FEAF6B5A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27" name="Freeform 65">
                <a:extLst>
                  <a:ext uri="{FF2B5EF4-FFF2-40B4-BE49-F238E27FC236}">
                    <a16:creationId xmlns:a16="http://schemas.microsoft.com/office/drawing/2014/main" id="{767AF6EE-3B24-3F43-97AD-474679FEF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28" name="Freeform 66">
                <a:extLst>
                  <a:ext uri="{FF2B5EF4-FFF2-40B4-BE49-F238E27FC236}">
                    <a16:creationId xmlns:a16="http://schemas.microsoft.com/office/drawing/2014/main" id="{208C767A-A18B-F34A-B1D0-4EA51DD5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29" name="Freeform 67">
                <a:extLst>
                  <a:ext uri="{FF2B5EF4-FFF2-40B4-BE49-F238E27FC236}">
                    <a16:creationId xmlns:a16="http://schemas.microsoft.com/office/drawing/2014/main" id="{527E866F-00D8-B044-8F55-1D6721957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30" name="Freeform 68">
                <a:extLst>
                  <a:ext uri="{FF2B5EF4-FFF2-40B4-BE49-F238E27FC236}">
                    <a16:creationId xmlns:a16="http://schemas.microsoft.com/office/drawing/2014/main" id="{919584BE-6F6B-DD45-B690-1BFCCC568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31" name="Freeform 69">
                <a:extLst>
                  <a:ext uri="{FF2B5EF4-FFF2-40B4-BE49-F238E27FC236}">
                    <a16:creationId xmlns:a16="http://schemas.microsoft.com/office/drawing/2014/main" id="{2D0390E9-27A3-7240-B723-6275DB5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0303" name="Freeform 70">
              <a:extLst>
                <a:ext uri="{FF2B5EF4-FFF2-40B4-BE49-F238E27FC236}">
                  <a16:creationId xmlns:a16="http://schemas.microsoft.com/office/drawing/2014/main" id="{B5F8BEC1-B6BC-BE4F-9A62-E5FDC6A4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204" y="2806031"/>
              <a:ext cx="814012" cy="300944"/>
            </a:xfrm>
            <a:custGeom>
              <a:avLst/>
              <a:gdLst>
                <a:gd name="T0" fmla="*/ 2147483646 w 11912"/>
                <a:gd name="T1" fmla="*/ 0 h 10192"/>
                <a:gd name="T2" fmla="*/ 2147483646 w 11912"/>
                <a:gd name="T3" fmla="*/ 0 h 10192"/>
                <a:gd name="T4" fmla="*/ 2147483646 w 11912"/>
                <a:gd name="T5" fmla="*/ 2147483646 h 10192"/>
                <a:gd name="T6" fmla="*/ 0 w 11912"/>
                <a:gd name="T7" fmla="*/ 2147483646 h 10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12" h="10192">
                  <a:moveTo>
                    <a:pt x="11912" y="0"/>
                  </a:moveTo>
                  <a:lnTo>
                    <a:pt x="4412" y="0"/>
                  </a:lnTo>
                  <a:lnTo>
                    <a:pt x="4412" y="10000"/>
                  </a:lnTo>
                  <a:cubicBezTo>
                    <a:pt x="3579" y="10000"/>
                    <a:pt x="833" y="10192"/>
                    <a:pt x="0" y="1019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4" name="Freeform 71">
              <a:extLst>
                <a:ext uri="{FF2B5EF4-FFF2-40B4-BE49-F238E27FC236}">
                  <a16:creationId xmlns:a16="http://schemas.microsoft.com/office/drawing/2014/main" id="{16CE91AF-B395-3E48-8302-F6676348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7" y="3095625"/>
              <a:ext cx="573088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5" name="Freeform 72">
              <a:extLst>
                <a:ext uri="{FF2B5EF4-FFF2-40B4-BE49-F238E27FC236}">
                  <a16:creationId xmlns:a16="http://schemas.microsoft.com/office/drawing/2014/main" id="{8B6DD266-A305-104A-8AB1-0C894E54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2516188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6" name="Freeform 76">
              <a:extLst>
                <a:ext uri="{FF2B5EF4-FFF2-40B4-BE49-F238E27FC236}">
                  <a16:creationId xmlns:a16="http://schemas.microsoft.com/office/drawing/2014/main" id="{2F555032-E56C-3E46-9A2F-5D6ED7BA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429736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7" name="Freeform 78">
              <a:extLst>
                <a:ext uri="{FF2B5EF4-FFF2-40B4-BE49-F238E27FC236}">
                  <a16:creationId xmlns:a16="http://schemas.microsoft.com/office/drawing/2014/main" id="{CBEEE83C-F3C8-194C-A184-CF947CC6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40020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8" name="Line 82">
              <a:extLst>
                <a:ext uri="{FF2B5EF4-FFF2-40B4-BE49-F238E27FC236}">
                  <a16:creationId xmlns:a16="http://schemas.microsoft.com/office/drawing/2014/main" id="{CB57C015-D083-3749-9296-EC14421DD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987" y="3538306"/>
              <a:ext cx="2236788" cy="340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9" name="Line 90">
              <a:extLst>
                <a:ext uri="{FF2B5EF4-FFF2-40B4-BE49-F238E27FC236}">
                  <a16:creationId xmlns:a16="http://schemas.microsoft.com/office/drawing/2014/main" id="{095D2A60-949C-3F4B-9A7E-9D89AF8EC3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4618" y="2647720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0" name="Line 93">
              <a:extLst>
                <a:ext uri="{FF2B5EF4-FFF2-40B4-BE49-F238E27FC236}">
                  <a16:creationId xmlns:a16="http://schemas.microsoft.com/office/drawing/2014/main" id="{9B2C637A-97EE-334E-939B-E08A1FD62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9250" y="3241678"/>
              <a:ext cx="820738" cy="15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1" name="Line 94">
              <a:extLst>
                <a:ext uri="{FF2B5EF4-FFF2-40B4-BE49-F238E27FC236}">
                  <a16:creationId xmlns:a16="http://schemas.microsoft.com/office/drawing/2014/main" id="{7D878444-3306-C848-9D13-F575FB9A47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947989"/>
              <a:ext cx="813954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2" name="Rectangle 97">
              <a:extLst>
                <a:ext uri="{FF2B5EF4-FFF2-40B4-BE49-F238E27FC236}">
                  <a16:creationId xmlns:a16="http://schemas.microsoft.com/office/drawing/2014/main" id="{3888AD4A-51E9-324E-A899-55C72859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2362200"/>
              <a:ext cx="13304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3" name="Rectangle 98">
              <a:extLst>
                <a:ext uri="{FF2B5EF4-FFF2-40B4-BE49-F238E27FC236}">
                  <a16:creationId xmlns:a16="http://schemas.microsoft.com/office/drawing/2014/main" id="{5F5954D5-91BD-4547-8993-46FB84FCC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675" y="245903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4" name="Rectangle 101">
              <a:extLst>
                <a:ext uri="{FF2B5EF4-FFF2-40B4-BE49-F238E27FC236}">
                  <a16:creationId xmlns:a16="http://schemas.microsoft.com/office/drawing/2014/main" id="{B7607069-AA9F-2A44-9128-BC268E651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775" y="3119438"/>
              <a:ext cx="14426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5" name="Rectangle 103">
              <a:extLst>
                <a:ext uri="{FF2B5EF4-FFF2-40B4-BE49-F238E27FC236}">
                  <a16:creationId xmlns:a16="http://schemas.microsoft.com/office/drawing/2014/main" id="{70B44F2C-A04C-4F4A-94BC-BCD72775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262" y="321468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6" name="Rectangle 104">
              <a:extLst>
                <a:ext uri="{FF2B5EF4-FFF2-40B4-BE49-F238E27FC236}">
                  <a16:creationId xmlns:a16="http://schemas.microsoft.com/office/drawing/2014/main" id="{44F59C85-DC5B-684F-BFAB-51A734F0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3429000"/>
              <a:ext cx="13304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7" name="Rectangle 105">
              <a:extLst>
                <a:ext uri="{FF2B5EF4-FFF2-40B4-BE49-F238E27FC236}">
                  <a16:creationId xmlns:a16="http://schemas.microsoft.com/office/drawing/2014/main" id="{B70B2F5C-43F0-6248-828A-551EEFFC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352583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8" name="Rectangle 106">
              <a:extLst>
                <a:ext uri="{FF2B5EF4-FFF2-40B4-BE49-F238E27FC236}">
                  <a16:creationId xmlns:a16="http://schemas.microsoft.com/office/drawing/2014/main" id="{27765E10-EF2B-5B45-A712-0BB29A5C4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550" y="3525838"/>
              <a:ext cx="1154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9" name="Rectangle 107">
              <a:extLst>
                <a:ext uri="{FF2B5EF4-FFF2-40B4-BE49-F238E27FC236}">
                  <a16:creationId xmlns:a16="http://schemas.microsoft.com/office/drawing/2014/main" id="{DDDE63C7-46B5-694B-9CA4-1A87072F4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525838"/>
              <a:ext cx="1250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0" name="Rectangle 108">
              <a:extLst>
                <a:ext uri="{FF2B5EF4-FFF2-40B4-BE49-F238E27FC236}">
                  <a16:creationId xmlns:a16="http://schemas.microsoft.com/office/drawing/2014/main" id="{41DB22C3-24C2-B34E-86FA-BD5183582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2532063"/>
              <a:ext cx="12342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1" name="Rectangle 109">
              <a:extLst>
                <a:ext uri="{FF2B5EF4-FFF2-40B4-BE49-F238E27FC236}">
                  <a16:creationId xmlns:a16="http://schemas.microsoft.com/office/drawing/2014/main" id="{6B83A017-B17E-B748-81B5-3D7F82189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7" y="2627313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2" name="Freeform 111">
              <a:extLst>
                <a:ext uri="{FF2B5EF4-FFF2-40B4-BE49-F238E27FC236}">
                  <a16:creationId xmlns:a16="http://schemas.microsoft.com/office/drawing/2014/main" id="{50D5BD85-1157-1F40-8958-35E05E0B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248285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23" name="Freeform 114">
              <a:extLst>
                <a:ext uri="{FF2B5EF4-FFF2-40B4-BE49-F238E27FC236}">
                  <a16:creationId xmlns:a16="http://schemas.microsoft.com/office/drawing/2014/main" id="{787A1072-39C9-7447-9485-50072DBFA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725" y="307340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24" name="AutoShape 121">
              <a:extLst>
                <a:ext uri="{FF2B5EF4-FFF2-40B4-BE49-F238E27FC236}">
                  <a16:creationId xmlns:a16="http://schemas.microsoft.com/office/drawing/2014/main" id="{46084C5B-07BF-4E44-BCF3-30DAF31D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7" y="3306763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5" name="TextBox 3">
              <a:extLst>
                <a:ext uri="{FF2B5EF4-FFF2-40B4-BE49-F238E27FC236}">
                  <a16:creationId xmlns:a16="http://schemas.microsoft.com/office/drawing/2014/main" id="{CF1F0BB6-ABA7-514C-9CCF-32466F28A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9265" y="2685397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itle 1">
            <a:extLst>
              <a:ext uri="{FF2B5EF4-FFF2-40B4-BE49-F238E27FC236}">
                <a16:creationId xmlns:a16="http://schemas.microsoft.com/office/drawing/2014/main" id="{6C4B7B99-B92B-6D49-8B46-38FC6930DB0E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grpSp>
        <p:nvGrpSpPr>
          <p:cNvPr id="141314" name="Group 2">
            <a:extLst>
              <a:ext uri="{FF2B5EF4-FFF2-40B4-BE49-F238E27FC236}">
                <a16:creationId xmlns:a16="http://schemas.microsoft.com/office/drawing/2014/main" id="{6C10856C-E9D6-AA40-9FEE-0935109DDAB2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2362200"/>
            <a:ext cx="6305068" cy="1936750"/>
            <a:chOff x="1259265" y="2362200"/>
            <a:chExt cx="6304694" cy="1936750"/>
          </a:xfrm>
        </p:grpSpPr>
        <p:sp>
          <p:nvSpPr>
            <p:cNvPr id="141318" name="Line 4">
              <a:extLst>
                <a:ext uri="{FF2B5EF4-FFF2-40B4-BE49-F238E27FC236}">
                  <a16:creationId xmlns:a16="http://schemas.microsoft.com/office/drawing/2014/main" id="{83593101-1EAF-6541-A667-FC35E9F7F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505075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19" name="Freeform 5">
              <a:extLst>
                <a:ext uri="{FF2B5EF4-FFF2-40B4-BE49-F238E27FC236}">
                  <a16:creationId xmlns:a16="http://schemas.microsoft.com/office/drawing/2014/main" id="{8CC4195D-0ECE-BB4F-9F63-A10A449DB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7" y="3538538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0" name="Freeform 8">
              <a:extLst>
                <a:ext uri="{FF2B5EF4-FFF2-40B4-BE49-F238E27FC236}">
                  <a16:creationId xmlns:a16="http://schemas.microsoft.com/office/drawing/2014/main" id="{66D3BABA-EF1F-A945-B35A-8F7D4EAA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7068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1" name="Freeform 10">
              <a:extLst>
                <a:ext uri="{FF2B5EF4-FFF2-40B4-BE49-F238E27FC236}">
                  <a16:creationId xmlns:a16="http://schemas.microsoft.com/office/drawing/2014/main" id="{5A0916B5-00F3-D14D-B5B4-8B707FE7A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390900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2" name="Line 11">
              <a:extLst>
                <a:ext uri="{FF2B5EF4-FFF2-40B4-BE49-F238E27FC236}">
                  <a16:creationId xmlns:a16="http://schemas.microsoft.com/office/drawing/2014/main" id="{70605B12-A568-D943-919D-426518C817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2" y="3390900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3" name="Freeform 17">
              <a:extLst>
                <a:ext uri="{FF2B5EF4-FFF2-40B4-BE49-F238E27FC236}">
                  <a16:creationId xmlns:a16="http://schemas.microsoft.com/office/drawing/2014/main" id="{2DBB73D2-1B91-3449-8BEC-E43851A7A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0" y="2847975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4" name="Freeform 18">
              <a:extLst>
                <a:ext uri="{FF2B5EF4-FFF2-40B4-BE49-F238E27FC236}">
                  <a16:creationId xmlns:a16="http://schemas.microsoft.com/office/drawing/2014/main" id="{61427337-2292-074C-B860-B9C75E77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0" y="3100388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5" name="Freeform 19">
              <a:extLst>
                <a:ext uri="{FF2B5EF4-FFF2-40B4-BE49-F238E27FC236}">
                  <a16:creationId xmlns:a16="http://schemas.microsoft.com/office/drawing/2014/main" id="{98427AD4-4FBE-9D4A-8E55-30422D2A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0" y="284797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6" name="Freeform 20">
              <a:extLst>
                <a:ext uri="{FF2B5EF4-FFF2-40B4-BE49-F238E27FC236}">
                  <a16:creationId xmlns:a16="http://schemas.microsoft.com/office/drawing/2014/main" id="{1E4464A3-36A9-7240-9F4B-3DD1BA3E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0" y="30988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7" name="Freeform 21">
              <a:extLst>
                <a:ext uri="{FF2B5EF4-FFF2-40B4-BE49-F238E27FC236}">
                  <a16:creationId xmlns:a16="http://schemas.microsoft.com/office/drawing/2014/main" id="{DBBDBCE4-F18C-1546-B725-88D9E2F6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712" y="284797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8" name="Freeform 22">
              <a:extLst>
                <a:ext uri="{FF2B5EF4-FFF2-40B4-BE49-F238E27FC236}">
                  <a16:creationId xmlns:a16="http://schemas.microsoft.com/office/drawing/2014/main" id="{8DCAA85C-CEBB-374C-880A-F999FF69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712" y="30988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1329" name="Group 122">
              <a:extLst>
                <a:ext uri="{FF2B5EF4-FFF2-40B4-BE49-F238E27FC236}">
                  <a16:creationId xmlns:a16="http://schemas.microsoft.com/office/drawing/2014/main" id="{E2FD0344-1856-374A-99C5-F1F030DAD9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2" y="2400300"/>
              <a:ext cx="719138" cy="501650"/>
              <a:chOff x="2526" y="1741"/>
              <a:chExt cx="453" cy="316"/>
            </a:xfrm>
          </p:grpSpPr>
          <p:sp>
            <p:nvSpPr>
              <p:cNvPr id="141353" name="Freeform 64">
                <a:extLst>
                  <a:ext uri="{FF2B5EF4-FFF2-40B4-BE49-F238E27FC236}">
                    <a16:creationId xmlns:a16="http://schemas.microsoft.com/office/drawing/2014/main" id="{B09F1AF4-D7D2-1748-A3F3-759D100FA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54" name="Freeform 65">
                <a:extLst>
                  <a:ext uri="{FF2B5EF4-FFF2-40B4-BE49-F238E27FC236}">
                    <a16:creationId xmlns:a16="http://schemas.microsoft.com/office/drawing/2014/main" id="{5BEF91B2-2593-634E-88D4-AFB6DF5A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55" name="Freeform 66">
                <a:extLst>
                  <a:ext uri="{FF2B5EF4-FFF2-40B4-BE49-F238E27FC236}">
                    <a16:creationId xmlns:a16="http://schemas.microsoft.com/office/drawing/2014/main" id="{5CC816A4-C62E-7F41-9F45-F487976A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56" name="Freeform 67">
                <a:extLst>
                  <a:ext uri="{FF2B5EF4-FFF2-40B4-BE49-F238E27FC236}">
                    <a16:creationId xmlns:a16="http://schemas.microsoft.com/office/drawing/2014/main" id="{511D8178-920E-2A4E-87AE-1DB59916C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57" name="Freeform 68">
                <a:extLst>
                  <a:ext uri="{FF2B5EF4-FFF2-40B4-BE49-F238E27FC236}">
                    <a16:creationId xmlns:a16="http://schemas.microsoft.com/office/drawing/2014/main" id="{21AD78CE-B789-284A-BD52-AF42ED3F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58" name="Freeform 69">
                <a:extLst>
                  <a:ext uri="{FF2B5EF4-FFF2-40B4-BE49-F238E27FC236}">
                    <a16:creationId xmlns:a16="http://schemas.microsoft.com/office/drawing/2014/main" id="{38CE53EF-FE80-F842-A2BB-FA6AD57F7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1330" name="Freeform 70">
              <a:extLst>
                <a:ext uri="{FF2B5EF4-FFF2-40B4-BE49-F238E27FC236}">
                  <a16:creationId xmlns:a16="http://schemas.microsoft.com/office/drawing/2014/main" id="{105A5983-F40E-2248-B751-6E3A4D078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204" y="2806031"/>
              <a:ext cx="814012" cy="300944"/>
            </a:xfrm>
            <a:custGeom>
              <a:avLst/>
              <a:gdLst>
                <a:gd name="T0" fmla="*/ 2147483646 w 11912"/>
                <a:gd name="T1" fmla="*/ 0 h 10192"/>
                <a:gd name="T2" fmla="*/ 2147483646 w 11912"/>
                <a:gd name="T3" fmla="*/ 0 h 10192"/>
                <a:gd name="T4" fmla="*/ 2147483646 w 11912"/>
                <a:gd name="T5" fmla="*/ 2147483646 h 10192"/>
                <a:gd name="T6" fmla="*/ 0 w 11912"/>
                <a:gd name="T7" fmla="*/ 2147483646 h 10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12" h="10192">
                  <a:moveTo>
                    <a:pt x="11912" y="0"/>
                  </a:moveTo>
                  <a:lnTo>
                    <a:pt x="4412" y="0"/>
                  </a:lnTo>
                  <a:lnTo>
                    <a:pt x="4412" y="10000"/>
                  </a:lnTo>
                  <a:cubicBezTo>
                    <a:pt x="3579" y="10000"/>
                    <a:pt x="833" y="10192"/>
                    <a:pt x="0" y="1019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1" name="Freeform 71">
              <a:extLst>
                <a:ext uri="{FF2B5EF4-FFF2-40B4-BE49-F238E27FC236}">
                  <a16:creationId xmlns:a16="http://schemas.microsoft.com/office/drawing/2014/main" id="{940A7D2C-4486-154C-945B-676C86489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7" y="3095625"/>
              <a:ext cx="573088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2" name="Freeform 72">
              <a:extLst>
                <a:ext uri="{FF2B5EF4-FFF2-40B4-BE49-F238E27FC236}">
                  <a16:creationId xmlns:a16="http://schemas.microsoft.com/office/drawing/2014/main" id="{FB902986-8D3B-CA47-8F7B-9174B176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2516188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3" name="Freeform 76">
              <a:extLst>
                <a:ext uri="{FF2B5EF4-FFF2-40B4-BE49-F238E27FC236}">
                  <a16:creationId xmlns:a16="http://schemas.microsoft.com/office/drawing/2014/main" id="{6DD8F344-EE4B-AF40-8C75-A046D4960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429736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4" name="Freeform 78">
              <a:extLst>
                <a:ext uri="{FF2B5EF4-FFF2-40B4-BE49-F238E27FC236}">
                  <a16:creationId xmlns:a16="http://schemas.microsoft.com/office/drawing/2014/main" id="{3D906F0B-90F9-5D48-9862-AC594013A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0" y="40020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5" name="Line 82">
              <a:extLst>
                <a:ext uri="{FF2B5EF4-FFF2-40B4-BE49-F238E27FC236}">
                  <a16:creationId xmlns:a16="http://schemas.microsoft.com/office/drawing/2014/main" id="{FA0555FA-EB52-994A-97D7-D6A5FF7C5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987" y="3538306"/>
              <a:ext cx="2236788" cy="340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6" name="Line 90">
              <a:extLst>
                <a:ext uri="{FF2B5EF4-FFF2-40B4-BE49-F238E27FC236}">
                  <a16:creationId xmlns:a16="http://schemas.microsoft.com/office/drawing/2014/main" id="{CEF33872-0F22-8A48-8BAB-4BB54ED67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4618" y="2647720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7" name="Line 93">
              <a:extLst>
                <a:ext uri="{FF2B5EF4-FFF2-40B4-BE49-F238E27FC236}">
                  <a16:creationId xmlns:a16="http://schemas.microsoft.com/office/drawing/2014/main" id="{4522AE92-1DDE-7A4D-86E4-FD6A579CFB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9250" y="3241678"/>
              <a:ext cx="820738" cy="15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8" name="Line 94">
              <a:extLst>
                <a:ext uri="{FF2B5EF4-FFF2-40B4-BE49-F238E27FC236}">
                  <a16:creationId xmlns:a16="http://schemas.microsoft.com/office/drawing/2014/main" id="{E2263817-8D7D-4E45-8882-E1C4A0241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947989"/>
              <a:ext cx="813954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9" name="Rectangle 97">
              <a:extLst>
                <a:ext uri="{FF2B5EF4-FFF2-40B4-BE49-F238E27FC236}">
                  <a16:creationId xmlns:a16="http://schemas.microsoft.com/office/drawing/2014/main" id="{5C0ACE2E-4ADA-A843-BCB9-275BF957B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2362200"/>
              <a:ext cx="13304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0" name="Rectangle 98">
              <a:extLst>
                <a:ext uri="{FF2B5EF4-FFF2-40B4-BE49-F238E27FC236}">
                  <a16:creationId xmlns:a16="http://schemas.microsoft.com/office/drawing/2014/main" id="{CE5A0D04-CF8C-4F40-BCB8-5E6D5CF11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675" y="245903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1" name="Rectangle 101">
              <a:extLst>
                <a:ext uri="{FF2B5EF4-FFF2-40B4-BE49-F238E27FC236}">
                  <a16:creationId xmlns:a16="http://schemas.microsoft.com/office/drawing/2014/main" id="{FB083D91-4A04-7840-81AD-DE7C23E05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775" y="3119438"/>
              <a:ext cx="14426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2" name="Rectangle 103">
              <a:extLst>
                <a:ext uri="{FF2B5EF4-FFF2-40B4-BE49-F238E27FC236}">
                  <a16:creationId xmlns:a16="http://schemas.microsoft.com/office/drawing/2014/main" id="{8F6E6B09-E9BE-1849-B0E5-82AB6FBDB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262" y="321468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3" name="Rectangle 104">
              <a:extLst>
                <a:ext uri="{FF2B5EF4-FFF2-40B4-BE49-F238E27FC236}">
                  <a16:creationId xmlns:a16="http://schemas.microsoft.com/office/drawing/2014/main" id="{BBB6D75B-547F-B84B-88F4-796225591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3429000"/>
              <a:ext cx="13304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4" name="Rectangle 105">
              <a:extLst>
                <a:ext uri="{FF2B5EF4-FFF2-40B4-BE49-F238E27FC236}">
                  <a16:creationId xmlns:a16="http://schemas.microsoft.com/office/drawing/2014/main" id="{6E40C74F-91E3-7B45-BCB1-08A51CBAD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3525838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5" name="Rectangle 106">
              <a:extLst>
                <a:ext uri="{FF2B5EF4-FFF2-40B4-BE49-F238E27FC236}">
                  <a16:creationId xmlns:a16="http://schemas.microsoft.com/office/drawing/2014/main" id="{F37DAED7-4784-BE44-B6A9-54AF1881E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550" y="3525838"/>
              <a:ext cx="1154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6" name="Rectangle 107">
              <a:extLst>
                <a:ext uri="{FF2B5EF4-FFF2-40B4-BE49-F238E27FC236}">
                  <a16:creationId xmlns:a16="http://schemas.microsoft.com/office/drawing/2014/main" id="{8532CFC7-755F-5A45-971A-04BEBB7CB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525838"/>
              <a:ext cx="1250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7" name="Rectangle 108">
              <a:extLst>
                <a:ext uri="{FF2B5EF4-FFF2-40B4-BE49-F238E27FC236}">
                  <a16:creationId xmlns:a16="http://schemas.microsoft.com/office/drawing/2014/main" id="{08CEEBF0-FF4A-2648-9B74-841860BB5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2532063"/>
              <a:ext cx="12342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8" name="Rectangle 109">
              <a:extLst>
                <a:ext uri="{FF2B5EF4-FFF2-40B4-BE49-F238E27FC236}">
                  <a16:creationId xmlns:a16="http://schemas.microsoft.com/office/drawing/2014/main" id="{507714BE-6B7B-BB4D-9190-66EF9C4B2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7" y="2627313"/>
              <a:ext cx="8174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9" name="Freeform 111">
              <a:extLst>
                <a:ext uri="{FF2B5EF4-FFF2-40B4-BE49-F238E27FC236}">
                  <a16:creationId xmlns:a16="http://schemas.microsoft.com/office/drawing/2014/main" id="{C153D183-6E08-4048-8CF1-FA31A306F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248285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50" name="Freeform 114">
              <a:extLst>
                <a:ext uri="{FF2B5EF4-FFF2-40B4-BE49-F238E27FC236}">
                  <a16:creationId xmlns:a16="http://schemas.microsoft.com/office/drawing/2014/main" id="{E3EAA4B8-46D5-224C-804C-E1D2189F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725" y="307340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51" name="AutoShape 121">
              <a:extLst>
                <a:ext uri="{FF2B5EF4-FFF2-40B4-BE49-F238E27FC236}">
                  <a16:creationId xmlns:a16="http://schemas.microsoft.com/office/drawing/2014/main" id="{4FF11377-BF25-1049-9757-BD234FF09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7" y="3306763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2" name="TextBox 3">
              <a:extLst>
                <a:ext uri="{FF2B5EF4-FFF2-40B4-BE49-F238E27FC236}">
                  <a16:creationId xmlns:a16="http://schemas.microsoft.com/office/drawing/2014/main" id="{16F47227-67AE-FE45-9759-3C62485F1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9265" y="2685397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</p:grpSp>
      <p:grpSp>
        <p:nvGrpSpPr>
          <p:cNvPr id="141315" name="Group 1">
            <a:extLst>
              <a:ext uri="{FF2B5EF4-FFF2-40B4-BE49-F238E27FC236}">
                <a16:creationId xmlns:a16="http://schemas.microsoft.com/office/drawing/2014/main" id="{F52EA112-1C75-2D41-A991-44CE22F40E1C}"/>
              </a:ext>
            </a:extLst>
          </p:cNvPr>
          <p:cNvGrpSpPr>
            <a:grpSpLocks/>
          </p:cNvGrpSpPr>
          <p:nvPr/>
        </p:nvGrpSpPr>
        <p:grpSpPr bwMode="auto">
          <a:xfrm>
            <a:off x="4078288" y="3149600"/>
            <a:ext cx="171450" cy="279400"/>
            <a:chOff x="1527175" y="3271838"/>
            <a:chExt cx="172241" cy="279916"/>
          </a:xfrm>
        </p:grpSpPr>
        <p:sp>
          <p:nvSpPr>
            <p:cNvPr id="141316" name="Rectangle 101">
              <a:extLst>
                <a:ext uri="{FF2B5EF4-FFF2-40B4-BE49-F238E27FC236}">
                  <a16:creationId xmlns:a16="http://schemas.microsoft.com/office/drawing/2014/main" id="{41B59671-D74E-3D48-A74E-D025B9FBF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75" y="32718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FF0000"/>
                  </a:solidFill>
                  <a:latin typeface="Times-Roman" pitchFamily="2" charset="0"/>
                </a:rPr>
                <a:t>y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17" name="Rectangle 103">
              <a:extLst>
                <a:ext uri="{FF2B5EF4-FFF2-40B4-BE49-F238E27FC236}">
                  <a16:creationId xmlns:a16="http://schemas.microsoft.com/office/drawing/2014/main" id="{ABC7B81E-45ED-434E-940E-37AA7FEE0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662" y="336708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FF0000"/>
                  </a:solidFill>
                  <a:latin typeface="Times-Roman" pitchFamily="2" charset="0"/>
                </a:rPr>
                <a:t>i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41661256-45A3-5345-9985-9DA9EBFA5EE5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sp>
        <p:nvSpPr>
          <p:cNvPr id="142338" name="Line 4">
            <a:extLst>
              <a:ext uri="{FF2B5EF4-FFF2-40B4-BE49-F238E27FC236}">
                <a16:creationId xmlns:a16="http://schemas.microsoft.com/office/drawing/2014/main" id="{6DE4D950-3496-6A4E-B63E-8C6C1315BA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33650" y="2505075"/>
            <a:ext cx="23193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39" name="Freeform 5">
            <a:extLst>
              <a:ext uri="{FF2B5EF4-FFF2-40B4-BE49-F238E27FC236}">
                <a16:creationId xmlns:a16="http://schemas.microsoft.com/office/drawing/2014/main" id="{20EB3D6F-AF28-894E-9BBC-D768A779EE47}"/>
              </a:ext>
            </a:extLst>
          </p:cNvPr>
          <p:cNvSpPr>
            <a:spLocks/>
          </p:cNvSpPr>
          <p:nvPr/>
        </p:nvSpPr>
        <p:spPr bwMode="auto">
          <a:xfrm>
            <a:off x="5507039" y="3538539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0" name="Freeform 8">
            <a:extLst>
              <a:ext uri="{FF2B5EF4-FFF2-40B4-BE49-F238E27FC236}">
                <a16:creationId xmlns:a16="http://schemas.microsoft.com/office/drawing/2014/main" id="{E47C0BE6-F84B-2940-8FC4-8EFA8EB00E4D}"/>
              </a:ext>
            </a:extLst>
          </p:cNvPr>
          <p:cNvSpPr>
            <a:spLocks/>
          </p:cNvSpPr>
          <p:nvPr/>
        </p:nvSpPr>
        <p:spPr bwMode="auto">
          <a:xfrm>
            <a:off x="4621214" y="37068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1" name="Freeform 10">
            <a:extLst>
              <a:ext uri="{FF2B5EF4-FFF2-40B4-BE49-F238E27FC236}">
                <a16:creationId xmlns:a16="http://schemas.microsoft.com/office/drawing/2014/main" id="{4FD98F0D-FF00-2942-96DE-8A8C801A6C13}"/>
              </a:ext>
            </a:extLst>
          </p:cNvPr>
          <p:cNvSpPr>
            <a:spLocks/>
          </p:cNvSpPr>
          <p:nvPr/>
        </p:nvSpPr>
        <p:spPr bwMode="auto">
          <a:xfrm>
            <a:off x="4621214" y="3390900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2" name="Line 11">
            <a:extLst>
              <a:ext uri="{FF2B5EF4-FFF2-40B4-BE49-F238E27FC236}">
                <a16:creationId xmlns:a16="http://schemas.microsoft.com/office/drawing/2014/main" id="{3EF8E847-E573-0345-99DD-1ECFCB8943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1214" y="3390900"/>
            <a:ext cx="2952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2343" name="Group 122">
            <a:extLst>
              <a:ext uri="{FF2B5EF4-FFF2-40B4-BE49-F238E27FC236}">
                <a16:creationId xmlns:a16="http://schemas.microsoft.com/office/drawing/2014/main" id="{B8A524AD-926D-D54B-A70E-9C2E464E580E}"/>
              </a:ext>
            </a:extLst>
          </p:cNvPr>
          <p:cNvGrpSpPr>
            <a:grpSpLocks/>
          </p:cNvGrpSpPr>
          <p:nvPr/>
        </p:nvGrpSpPr>
        <p:grpSpPr bwMode="auto">
          <a:xfrm>
            <a:off x="4811714" y="2400300"/>
            <a:ext cx="719137" cy="501650"/>
            <a:chOff x="2526" y="1741"/>
            <a:chExt cx="453" cy="316"/>
          </a:xfrm>
        </p:grpSpPr>
        <p:sp>
          <p:nvSpPr>
            <p:cNvPr id="142365" name="Freeform 64">
              <a:extLst>
                <a:ext uri="{FF2B5EF4-FFF2-40B4-BE49-F238E27FC236}">
                  <a16:creationId xmlns:a16="http://schemas.microsoft.com/office/drawing/2014/main" id="{5AE72681-D25F-9241-83D1-15A685D54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6" name="Freeform 65">
              <a:extLst>
                <a:ext uri="{FF2B5EF4-FFF2-40B4-BE49-F238E27FC236}">
                  <a16:creationId xmlns:a16="http://schemas.microsoft.com/office/drawing/2014/main" id="{6D3711FF-E17C-6D45-98D7-DFE9389BB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7" name="Freeform 66">
              <a:extLst>
                <a:ext uri="{FF2B5EF4-FFF2-40B4-BE49-F238E27FC236}">
                  <a16:creationId xmlns:a16="http://schemas.microsoft.com/office/drawing/2014/main" id="{5A7317E2-F8B1-FB45-8EDF-3FF6B6F4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8" name="Freeform 67">
              <a:extLst>
                <a:ext uri="{FF2B5EF4-FFF2-40B4-BE49-F238E27FC236}">
                  <a16:creationId xmlns:a16="http://schemas.microsoft.com/office/drawing/2014/main" id="{2A38DBC8-6109-FF42-AB26-027A6DB5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9" name="Freeform 68">
              <a:extLst>
                <a:ext uri="{FF2B5EF4-FFF2-40B4-BE49-F238E27FC236}">
                  <a16:creationId xmlns:a16="http://schemas.microsoft.com/office/drawing/2014/main" id="{D690ACF4-A4EE-814F-BDC7-0DCF486C9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0" name="Freeform 69">
              <a:extLst>
                <a:ext uri="{FF2B5EF4-FFF2-40B4-BE49-F238E27FC236}">
                  <a16:creationId xmlns:a16="http://schemas.microsoft.com/office/drawing/2014/main" id="{9465EBA1-FE69-5848-8FD9-8ED08555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2344" name="Freeform 70">
            <a:extLst>
              <a:ext uri="{FF2B5EF4-FFF2-40B4-BE49-F238E27FC236}">
                <a16:creationId xmlns:a16="http://schemas.microsoft.com/office/drawing/2014/main" id="{47E0830F-5871-8B4D-B557-522148505D14}"/>
              </a:ext>
            </a:extLst>
          </p:cNvPr>
          <p:cNvSpPr>
            <a:spLocks/>
          </p:cNvSpPr>
          <p:nvPr/>
        </p:nvSpPr>
        <p:spPr bwMode="auto">
          <a:xfrm>
            <a:off x="4332288" y="2806701"/>
            <a:ext cx="512762" cy="295275"/>
          </a:xfrm>
          <a:custGeom>
            <a:avLst/>
            <a:gdLst>
              <a:gd name="T0" fmla="*/ 2147483646 w 7500"/>
              <a:gd name="T1" fmla="*/ 0 h 10000"/>
              <a:gd name="T2" fmla="*/ 0 w 7500"/>
              <a:gd name="T3" fmla="*/ 0 h 10000"/>
              <a:gd name="T4" fmla="*/ 0 w 7500"/>
              <a:gd name="T5" fmla="*/ 2147483646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00" h="10000">
                <a:moveTo>
                  <a:pt x="7500" y="0"/>
                </a:move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5" name="Freeform 71">
            <a:extLst>
              <a:ext uri="{FF2B5EF4-FFF2-40B4-BE49-F238E27FC236}">
                <a16:creationId xmlns:a16="http://schemas.microsoft.com/office/drawing/2014/main" id="{C5044828-664B-E243-A464-0056EDBBC97A}"/>
              </a:ext>
            </a:extLst>
          </p:cNvPr>
          <p:cNvSpPr>
            <a:spLocks/>
          </p:cNvSpPr>
          <p:nvPr/>
        </p:nvSpPr>
        <p:spPr bwMode="auto">
          <a:xfrm>
            <a:off x="4325939" y="3095625"/>
            <a:ext cx="573087" cy="611188"/>
          </a:xfrm>
          <a:custGeom>
            <a:avLst/>
            <a:gdLst>
              <a:gd name="T0" fmla="*/ 2147483646 w 558"/>
              <a:gd name="T1" fmla="*/ 2147483646 h 770"/>
              <a:gd name="T2" fmla="*/ 0 w 558"/>
              <a:gd name="T3" fmla="*/ 2147483646 h 770"/>
              <a:gd name="T4" fmla="*/ 0 w 558"/>
              <a:gd name="T5" fmla="*/ 0 h 770"/>
              <a:gd name="T6" fmla="*/ 0 60000 65536"/>
              <a:gd name="T7" fmla="*/ 0 60000 65536"/>
              <a:gd name="T8" fmla="*/ 0 60000 65536"/>
              <a:gd name="T9" fmla="*/ 0 w 558"/>
              <a:gd name="T10" fmla="*/ 0 h 770"/>
              <a:gd name="T11" fmla="*/ 558 w 558"/>
              <a:gd name="T12" fmla="*/ 770 h 7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8" h="770">
                <a:moveTo>
                  <a:pt x="558" y="770"/>
                </a:moveTo>
                <a:lnTo>
                  <a:pt x="0" y="77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6" name="Freeform 72">
            <a:extLst>
              <a:ext uri="{FF2B5EF4-FFF2-40B4-BE49-F238E27FC236}">
                <a16:creationId xmlns:a16="http://schemas.microsoft.com/office/drawing/2014/main" id="{9D194EA2-7741-D147-BB60-40887977279F}"/>
              </a:ext>
            </a:extLst>
          </p:cNvPr>
          <p:cNvSpPr>
            <a:spLocks/>
          </p:cNvSpPr>
          <p:nvPr/>
        </p:nvSpPr>
        <p:spPr bwMode="auto">
          <a:xfrm>
            <a:off x="4621214" y="2516189"/>
            <a:ext cx="147637" cy="879475"/>
          </a:xfrm>
          <a:custGeom>
            <a:avLst/>
            <a:gdLst>
              <a:gd name="T0" fmla="*/ 2147483646 w 186"/>
              <a:gd name="T1" fmla="*/ 2147483646 h 1116"/>
              <a:gd name="T2" fmla="*/ 0 w 186"/>
              <a:gd name="T3" fmla="*/ 2147483646 h 1116"/>
              <a:gd name="T4" fmla="*/ 0 w 186"/>
              <a:gd name="T5" fmla="*/ 0 h 1116"/>
              <a:gd name="T6" fmla="*/ 0 60000 65536"/>
              <a:gd name="T7" fmla="*/ 0 60000 65536"/>
              <a:gd name="T8" fmla="*/ 0 60000 65536"/>
              <a:gd name="T9" fmla="*/ 0 w 186"/>
              <a:gd name="T10" fmla="*/ 0 h 1116"/>
              <a:gd name="T11" fmla="*/ 186 w 186"/>
              <a:gd name="T12" fmla="*/ 1116 h 1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116">
                <a:moveTo>
                  <a:pt x="186" y="1116"/>
                </a:moveTo>
                <a:lnTo>
                  <a:pt x="0" y="111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7" name="Freeform 76">
            <a:extLst>
              <a:ext uri="{FF2B5EF4-FFF2-40B4-BE49-F238E27FC236}">
                <a16:creationId xmlns:a16="http://schemas.microsoft.com/office/drawing/2014/main" id="{AC67AA58-43A8-4541-957A-828A420A02DB}"/>
              </a:ext>
            </a:extLst>
          </p:cNvPr>
          <p:cNvSpPr>
            <a:spLocks/>
          </p:cNvSpPr>
          <p:nvPr/>
        </p:nvSpPr>
        <p:spPr bwMode="auto">
          <a:xfrm>
            <a:off x="3124201" y="429736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8" name="Freeform 78">
            <a:extLst>
              <a:ext uri="{FF2B5EF4-FFF2-40B4-BE49-F238E27FC236}">
                <a16:creationId xmlns:a16="http://schemas.microsoft.com/office/drawing/2014/main" id="{A1AA964E-EC7F-B747-941D-C10DD319A953}"/>
              </a:ext>
            </a:extLst>
          </p:cNvPr>
          <p:cNvSpPr>
            <a:spLocks/>
          </p:cNvSpPr>
          <p:nvPr/>
        </p:nvSpPr>
        <p:spPr bwMode="auto">
          <a:xfrm>
            <a:off x="3124201" y="400208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9" name="Line 82">
            <a:extLst>
              <a:ext uri="{FF2B5EF4-FFF2-40B4-BE49-F238E27FC236}">
                <a16:creationId xmlns:a16="http://schemas.microsoft.com/office/drawing/2014/main" id="{05740F9C-127F-7346-8803-DAB7D19067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13389" y="3538539"/>
            <a:ext cx="223678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0" name="Line 90">
            <a:extLst>
              <a:ext uri="{FF2B5EF4-FFF2-40B4-BE49-F238E27FC236}">
                <a16:creationId xmlns:a16="http://schemas.microsoft.com/office/drawing/2014/main" id="{66422C30-3A2A-E743-B50C-11468576CD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19739" y="2647950"/>
            <a:ext cx="22367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1" name="Line 93">
            <a:extLst>
              <a:ext uri="{FF2B5EF4-FFF2-40B4-BE49-F238E27FC236}">
                <a16:creationId xmlns:a16="http://schemas.microsoft.com/office/drawing/2014/main" id="{D43FAC81-E01E-FB4E-B15E-5C210AFDED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57464" y="3103564"/>
            <a:ext cx="17684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2" name="Rectangle 97">
            <a:extLst>
              <a:ext uri="{FF2B5EF4-FFF2-40B4-BE49-F238E27FC236}">
                <a16:creationId xmlns:a16="http://schemas.microsoft.com/office/drawing/2014/main" id="{57A68ABC-A823-8941-BFE7-043A3289C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23622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3" name="Rectangle 98">
            <a:extLst>
              <a:ext uri="{FF2B5EF4-FFF2-40B4-BE49-F238E27FC236}">
                <a16:creationId xmlns:a16="http://schemas.microsoft.com/office/drawing/2014/main" id="{3E8C5D4E-F547-7940-AA43-8570EB37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4590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4" name="Rectangle 101">
            <a:extLst>
              <a:ext uri="{FF2B5EF4-FFF2-40B4-BE49-F238E27FC236}">
                <a16:creationId xmlns:a16="http://schemas.microsoft.com/office/drawing/2014/main" id="{4C9110FE-95B4-FD4A-BEB0-BAC6AE200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2971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5" name="Rectangle 103">
            <a:extLst>
              <a:ext uri="{FF2B5EF4-FFF2-40B4-BE49-F238E27FC236}">
                <a16:creationId xmlns:a16="http://schemas.microsoft.com/office/drawing/2014/main" id="{B3557A53-0B47-DC47-B539-7C04A18AA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3067050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6" name="Rectangle 104">
            <a:extLst>
              <a:ext uri="{FF2B5EF4-FFF2-40B4-BE49-F238E27FC236}">
                <a16:creationId xmlns:a16="http://schemas.microsoft.com/office/drawing/2014/main" id="{EB62A338-EB00-EF49-B2FB-8E4E1720C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4025" y="34290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7" name="Rectangle 105">
            <a:extLst>
              <a:ext uri="{FF2B5EF4-FFF2-40B4-BE49-F238E27FC236}">
                <a16:creationId xmlns:a16="http://schemas.microsoft.com/office/drawing/2014/main" id="{E84ECE18-18D8-4A46-987B-4F37ACCD7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100" y="35258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8" name="Rectangle 106">
            <a:extLst>
              <a:ext uri="{FF2B5EF4-FFF2-40B4-BE49-F238E27FC236}">
                <a16:creationId xmlns:a16="http://schemas.microsoft.com/office/drawing/2014/main" id="{B643AEEB-906A-514C-8E3D-41E76F7CA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2950" y="35258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59" name="Rectangle 107">
            <a:extLst>
              <a:ext uri="{FF2B5EF4-FFF2-40B4-BE49-F238E27FC236}">
                <a16:creationId xmlns:a16="http://schemas.microsoft.com/office/drawing/2014/main" id="{33072022-328A-514D-BC3D-877A775A7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2300" y="3525838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60" name="Rectangle 108">
            <a:extLst>
              <a:ext uri="{FF2B5EF4-FFF2-40B4-BE49-F238E27FC236}">
                <a16:creationId xmlns:a16="http://schemas.microsoft.com/office/drawing/2014/main" id="{270A62F8-4E86-C14B-BE19-76EE32493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4025" y="25320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61" name="Rectangle 109">
            <a:extLst>
              <a:ext uri="{FF2B5EF4-FFF2-40B4-BE49-F238E27FC236}">
                <a16:creationId xmlns:a16="http://schemas.microsoft.com/office/drawing/2014/main" id="{4B6ECB92-CDCF-B845-9E4E-BCE66586B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4988" y="26273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2362" name="Freeform 111">
            <a:extLst>
              <a:ext uri="{FF2B5EF4-FFF2-40B4-BE49-F238E27FC236}">
                <a16:creationId xmlns:a16="http://schemas.microsoft.com/office/drawing/2014/main" id="{24616459-70DD-084F-9C17-1B340C6E98DE}"/>
              </a:ext>
            </a:extLst>
          </p:cNvPr>
          <p:cNvSpPr>
            <a:spLocks/>
          </p:cNvSpPr>
          <p:nvPr/>
        </p:nvSpPr>
        <p:spPr bwMode="auto">
          <a:xfrm>
            <a:off x="4600576" y="2482851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2363" name="Freeform 114">
            <a:extLst>
              <a:ext uri="{FF2B5EF4-FFF2-40B4-BE49-F238E27FC236}">
                <a16:creationId xmlns:a16="http://schemas.microsoft.com/office/drawing/2014/main" id="{77121AFA-64BE-EA4B-B06B-25D24FA4B26F}"/>
              </a:ext>
            </a:extLst>
          </p:cNvPr>
          <p:cNvSpPr>
            <a:spLocks/>
          </p:cNvSpPr>
          <p:nvPr/>
        </p:nvSpPr>
        <p:spPr bwMode="auto">
          <a:xfrm>
            <a:off x="4302126" y="3073401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2364" name="AutoShape 121">
            <a:extLst>
              <a:ext uri="{FF2B5EF4-FFF2-40B4-BE49-F238E27FC236}">
                <a16:creationId xmlns:a16="http://schemas.microsoft.com/office/drawing/2014/main" id="{B5D7C1F7-F65E-1B48-B4FE-58D1B80DB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0138" y="3306764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itle 1">
            <a:extLst>
              <a:ext uri="{FF2B5EF4-FFF2-40B4-BE49-F238E27FC236}">
                <a16:creationId xmlns:a16="http://schemas.microsoft.com/office/drawing/2014/main" id="{268063CC-97EF-9A4E-81C1-4FDACB095E35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grpSp>
        <p:nvGrpSpPr>
          <p:cNvPr id="143362" name="Group 1">
            <a:extLst>
              <a:ext uri="{FF2B5EF4-FFF2-40B4-BE49-F238E27FC236}">
                <a16:creationId xmlns:a16="http://schemas.microsoft.com/office/drawing/2014/main" id="{EC36BB9A-782E-904B-8623-07DF29DC2242}"/>
              </a:ext>
            </a:extLst>
          </p:cNvPr>
          <p:cNvGrpSpPr>
            <a:grpSpLocks/>
          </p:cNvGrpSpPr>
          <p:nvPr/>
        </p:nvGrpSpPr>
        <p:grpSpPr bwMode="auto">
          <a:xfrm>
            <a:off x="2286001" y="2362200"/>
            <a:ext cx="6192367" cy="1441450"/>
            <a:chOff x="1371600" y="2362200"/>
            <a:chExt cx="6192366" cy="1441450"/>
          </a:xfrm>
        </p:grpSpPr>
        <p:sp>
          <p:nvSpPr>
            <p:cNvPr id="143364" name="Freeform 71">
              <a:extLst>
                <a:ext uri="{FF2B5EF4-FFF2-40B4-BE49-F238E27FC236}">
                  <a16:creationId xmlns:a16="http://schemas.microsoft.com/office/drawing/2014/main" id="{28137CED-43C6-0640-9873-76A43FC4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7" y="2814197"/>
              <a:ext cx="573088" cy="892616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65" name="Line 4">
              <a:extLst>
                <a:ext uri="{FF2B5EF4-FFF2-40B4-BE49-F238E27FC236}">
                  <a16:creationId xmlns:a16="http://schemas.microsoft.com/office/drawing/2014/main" id="{D096FE8D-63C1-F445-87E7-06755C288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505075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66" name="Freeform 5">
              <a:extLst>
                <a:ext uri="{FF2B5EF4-FFF2-40B4-BE49-F238E27FC236}">
                  <a16:creationId xmlns:a16="http://schemas.microsoft.com/office/drawing/2014/main" id="{C31E0539-FF15-4141-B46B-9CEB8EDB4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7" y="3538538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Freeform 8">
              <a:extLst>
                <a:ext uri="{FF2B5EF4-FFF2-40B4-BE49-F238E27FC236}">
                  <a16:creationId xmlns:a16="http://schemas.microsoft.com/office/drawing/2014/main" id="{61031A96-78E2-F643-B2D7-C6585914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7068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68" name="Freeform 10">
              <a:extLst>
                <a:ext uri="{FF2B5EF4-FFF2-40B4-BE49-F238E27FC236}">
                  <a16:creationId xmlns:a16="http://schemas.microsoft.com/office/drawing/2014/main" id="{96813505-EDB0-DE4F-8445-9B3FC07B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390900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11">
              <a:extLst>
                <a:ext uri="{FF2B5EF4-FFF2-40B4-BE49-F238E27FC236}">
                  <a16:creationId xmlns:a16="http://schemas.microsoft.com/office/drawing/2014/main" id="{98FD52A5-40AE-D04B-AC24-CF9C7B606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2" y="3390900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3370" name="Group 122">
              <a:extLst>
                <a:ext uri="{FF2B5EF4-FFF2-40B4-BE49-F238E27FC236}">
                  <a16:creationId xmlns:a16="http://schemas.microsoft.com/office/drawing/2014/main" id="{1B23279D-E951-E046-9174-EB76DADDF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2" y="2400300"/>
              <a:ext cx="719138" cy="501650"/>
              <a:chOff x="2526" y="1741"/>
              <a:chExt cx="453" cy="316"/>
            </a:xfrm>
          </p:grpSpPr>
          <p:sp>
            <p:nvSpPr>
              <p:cNvPr id="143388" name="Freeform 64">
                <a:extLst>
                  <a:ext uri="{FF2B5EF4-FFF2-40B4-BE49-F238E27FC236}">
                    <a16:creationId xmlns:a16="http://schemas.microsoft.com/office/drawing/2014/main" id="{A3D69C8A-AB31-EA41-ADDC-A5C44C0B0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89" name="Freeform 65">
                <a:extLst>
                  <a:ext uri="{FF2B5EF4-FFF2-40B4-BE49-F238E27FC236}">
                    <a16:creationId xmlns:a16="http://schemas.microsoft.com/office/drawing/2014/main" id="{EB5B15C1-8DFD-5645-B755-D90AEDF23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0" name="Freeform 66">
                <a:extLst>
                  <a:ext uri="{FF2B5EF4-FFF2-40B4-BE49-F238E27FC236}">
                    <a16:creationId xmlns:a16="http://schemas.microsoft.com/office/drawing/2014/main" id="{7BEAC1C0-5779-3F4F-8ADD-27757450A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1" name="Freeform 67">
                <a:extLst>
                  <a:ext uri="{FF2B5EF4-FFF2-40B4-BE49-F238E27FC236}">
                    <a16:creationId xmlns:a16="http://schemas.microsoft.com/office/drawing/2014/main" id="{4AFBD820-0F88-4F41-BD5F-02E003EC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2" name="Freeform 68">
                <a:extLst>
                  <a:ext uri="{FF2B5EF4-FFF2-40B4-BE49-F238E27FC236}">
                    <a16:creationId xmlns:a16="http://schemas.microsoft.com/office/drawing/2014/main" id="{40E84E01-C525-1D4A-90D6-95C6C446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3" name="Freeform 69">
                <a:extLst>
                  <a:ext uri="{FF2B5EF4-FFF2-40B4-BE49-F238E27FC236}">
                    <a16:creationId xmlns:a16="http://schemas.microsoft.com/office/drawing/2014/main" id="{BDA5D61B-1362-ED48-A99E-08CE3DE57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3371" name="Freeform 72">
              <a:extLst>
                <a:ext uri="{FF2B5EF4-FFF2-40B4-BE49-F238E27FC236}">
                  <a16:creationId xmlns:a16="http://schemas.microsoft.com/office/drawing/2014/main" id="{B4FF9D68-67FB-1A46-AB88-063C9E499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2516188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Line 82">
              <a:extLst>
                <a:ext uri="{FF2B5EF4-FFF2-40B4-BE49-F238E27FC236}">
                  <a16:creationId xmlns:a16="http://schemas.microsoft.com/office/drawing/2014/main" id="{48C41885-4E5D-0248-A4EE-F746D6F1A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987" y="3538306"/>
              <a:ext cx="2236788" cy="340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3" name="Line 90">
              <a:extLst>
                <a:ext uri="{FF2B5EF4-FFF2-40B4-BE49-F238E27FC236}">
                  <a16:creationId xmlns:a16="http://schemas.microsoft.com/office/drawing/2014/main" id="{31794EE8-7D6C-0342-92F2-FC55D2B80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4618" y="2647720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4" name="Line 93">
              <a:extLst>
                <a:ext uri="{FF2B5EF4-FFF2-40B4-BE49-F238E27FC236}">
                  <a16:creationId xmlns:a16="http://schemas.microsoft.com/office/drawing/2014/main" id="{1C3E3007-C4F5-9540-AF2D-68307E7A35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0200" y="2804672"/>
              <a:ext cx="2322660" cy="60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5" name="Rectangle 97">
              <a:extLst>
                <a:ext uri="{FF2B5EF4-FFF2-40B4-BE49-F238E27FC236}">
                  <a16:creationId xmlns:a16="http://schemas.microsoft.com/office/drawing/2014/main" id="{C659E874-760E-6C4C-B02A-D0E5BC505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23622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6" name="Rectangle 98">
              <a:extLst>
                <a:ext uri="{FF2B5EF4-FFF2-40B4-BE49-F238E27FC236}">
                  <a16:creationId xmlns:a16="http://schemas.microsoft.com/office/drawing/2014/main" id="{F271B5F6-2E25-464B-8FBC-2127EF844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675" y="24590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7" name="Rectangle 101">
              <a:extLst>
                <a:ext uri="{FF2B5EF4-FFF2-40B4-BE49-F238E27FC236}">
                  <a16:creationId xmlns:a16="http://schemas.microsoft.com/office/drawing/2014/main" id="{A7E72F89-B6F0-2B4F-B5C6-C02BADBDE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775" y="2741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8" name="Rectangle 103">
              <a:extLst>
                <a:ext uri="{FF2B5EF4-FFF2-40B4-BE49-F238E27FC236}">
                  <a16:creationId xmlns:a16="http://schemas.microsoft.com/office/drawing/2014/main" id="{A7CEAF79-9919-8E4A-9225-FC230DDC2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262" y="28368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9" name="Rectangle 104">
              <a:extLst>
                <a:ext uri="{FF2B5EF4-FFF2-40B4-BE49-F238E27FC236}">
                  <a16:creationId xmlns:a16="http://schemas.microsoft.com/office/drawing/2014/main" id="{30A28377-ED4B-854A-BBBB-1E7E1339F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34290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0" name="Rectangle 105">
              <a:extLst>
                <a:ext uri="{FF2B5EF4-FFF2-40B4-BE49-F238E27FC236}">
                  <a16:creationId xmlns:a16="http://schemas.microsoft.com/office/drawing/2014/main" id="{B38B46B3-3BEE-3C46-A607-5301EB471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35258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1" name="Rectangle 106">
              <a:extLst>
                <a:ext uri="{FF2B5EF4-FFF2-40B4-BE49-F238E27FC236}">
                  <a16:creationId xmlns:a16="http://schemas.microsoft.com/office/drawing/2014/main" id="{589530A2-0F03-574E-AF74-F0E7D19B7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550" y="35258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2" name="Rectangle 107">
              <a:extLst>
                <a:ext uri="{FF2B5EF4-FFF2-40B4-BE49-F238E27FC236}">
                  <a16:creationId xmlns:a16="http://schemas.microsoft.com/office/drawing/2014/main" id="{D3DBE02A-0CBC-0941-88A9-853C18EC3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525838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3" name="Rectangle 108">
              <a:extLst>
                <a:ext uri="{FF2B5EF4-FFF2-40B4-BE49-F238E27FC236}">
                  <a16:creationId xmlns:a16="http://schemas.microsoft.com/office/drawing/2014/main" id="{DC207F4A-C895-8A4B-97F3-37D079C69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253206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4" name="Rectangle 109">
              <a:extLst>
                <a:ext uri="{FF2B5EF4-FFF2-40B4-BE49-F238E27FC236}">
                  <a16:creationId xmlns:a16="http://schemas.microsoft.com/office/drawing/2014/main" id="{1CCAA8CD-E605-EF42-A77B-6E72FBE30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7" y="26273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5" name="Freeform 111">
              <a:extLst>
                <a:ext uri="{FF2B5EF4-FFF2-40B4-BE49-F238E27FC236}">
                  <a16:creationId xmlns:a16="http://schemas.microsoft.com/office/drawing/2014/main" id="{33BEE301-32B3-DE4F-9500-2BA2B3E52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248285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6" name="Freeform 114">
              <a:extLst>
                <a:ext uri="{FF2B5EF4-FFF2-40B4-BE49-F238E27FC236}">
                  <a16:creationId xmlns:a16="http://schemas.microsoft.com/office/drawing/2014/main" id="{B773ACBA-FD31-E240-B1EE-08BE0B54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725" y="2776537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7" name="AutoShape 121">
              <a:extLst>
                <a:ext uri="{FF2B5EF4-FFF2-40B4-BE49-F238E27FC236}">
                  <a16:creationId xmlns:a16="http://schemas.microsoft.com/office/drawing/2014/main" id="{AFA2EDDC-8040-A040-AA9A-F4819775B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7" y="3306763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3363" name="TextBox 2">
            <a:extLst>
              <a:ext uri="{FF2B5EF4-FFF2-40B4-BE49-F238E27FC236}">
                <a16:creationId xmlns:a16="http://schemas.microsoft.com/office/drawing/2014/main" id="{19199046-7E1F-9D4E-9E4D-7E3695EE3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1" y="4386263"/>
            <a:ext cx="3317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reduces to a half-adder.</a:t>
            </a: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itle 1">
            <a:extLst>
              <a:ext uri="{FF2B5EF4-FFF2-40B4-BE49-F238E27FC236}">
                <a16:creationId xmlns:a16="http://schemas.microsoft.com/office/drawing/2014/main" id="{C8C71DD7-AC6F-9A41-A595-0F514FD705AD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grpSp>
        <p:nvGrpSpPr>
          <p:cNvPr id="144386" name="Group 1">
            <a:extLst>
              <a:ext uri="{FF2B5EF4-FFF2-40B4-BE49-F238E27FC236}">
                <a16:creationId xmlns:a16="http://schemas.microsoft.com/office/drawing/2014/main" id="{39760CDA-108D-9244-BDB8-1178DF1988B6}"/>
              </a:ext>
            </a:extLst>
          </p:cNvPr>
          <p:cNvGrpSpPr>
            <a:grpSpLocks/>
          </p:cNvGrpSpPr>
          <p:nvPr/>
        </p:nvGrpSpPr>
        <p:grpSpPr bwMode="auto">
          <a:xfrm>
            <a:off x="2286001" y="2362200"/>
            <a:ext cx="6192367" cy="1441450"/>
            <a:chOff x="1371600" y="2362200"/>
            <a:chExt cx="6192366" cy="1441450"/>
          </a:xfrm>
        </p:grpSpPr>
        <p:sp>
          <p:nvSpPr>
            <p:cNvPr id="144388" name="Freeform 71">
              <a:extLst>
                <a:ext uri="{FF2B5EF4-FFF2-40B4-BE49-F238E27FC236}">
                  <a16:creationId xmlns:a16="http://schemas.microsoft.com/office/drawing/2014/main" id="{274D3A89-7406-354B-9A00-A33C751E6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7" y="2814197"/>
              <a:ext cx="573088" cy="892616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9" name="Line 4">
              <a:extLst>
                <a:ext uri="{FF2B5EF4-FFF2-40B4-BE49-F238E27FC236}">
                  <a16:creationId xmlns:a16="http://schemas.microsoft.com/office/drawing/2014/main" id="{BBD02FF3-5C81-2F4B-8A82-A13466733D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9250" y="2505075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Freeform 5">
              <a:extLst>
                <a:ext uri="{FF2B5EF4-FFF2-40B4-BE49-F238E27FC236}">
                  <a16:creationId xmlns:a16="http://schemas.microsoft.com/office/drawing/2014/main" id="{2F24D061-495D-B34B-9BFD-B5B6E90A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7" y="3538538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Freeform 8">
              <a:extLst>
                <a:ext uri="{FF2B5EF4-FFF2-40B4-BE49-F238E27FC236}">
                  <a16:creationId xmlns:a16="http://schemas.microsoft.com/office/drawing/2014/main" id="{F3B0BDBD-8DCE-E04A-AD74-50DA73E4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7068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2" name="Freeform 10">
              <a:extLst>
                <a:ext uri="{FF2B5EF4-FFF2-40B4-BE49-F238E27FC236}">
                  <a16:creationId xmlns:a16="http://schemas.microsoft.com/office/drawing/2014/main" id="{E11B9119-116E-1F44-BB1E-C15EB202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3390900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3" name="Line 11">
              <a:extLst>
                <a:ext uri="{FF2B5EF4-FFF2-40B4-BE49-F238E27FC236}">
                  <a16:creationId xmlns:a16="http://schemas.microsoft.com/office/drawing/2014/main" id="{DE84BADA-1CB9-B146-BE39-1AEEB7FA42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2" y="3390900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394" name="Group 122">
              <a:extLst>
                <a:ext uri="{FF2B5EF4-FFF2-40B4-BE49-F238E27FC236}">
                  <a16:creationId xmlns:a16="http://schemas.microsoft.com/office/drawing/2014/main" id="{A2DCA5B0-3B89-7344-A7A3-E79384DBD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2" y="2400300"/>
              <a:ext cx="719138" cy="501650"/>
              <a:chOff x="2526" y="1741"/>
              <a:chExt cx="453" cy="316"/>
            </a:xfrm>
          </p:grpSpPr>
          <p:sp>
            <p:nvSpPr>
              <p:cNvPr id="144412" name="Freeform 64">
                <a:extLst>
                  <a:ext uri="{FF2B5EF4-FFF2-40B4-BE49-F238E27FC236}">
                    <a16:creationId xmlns:a16="http://schemas.microsoft.com/office/drawing/2014/main" id="{B50D2FCE-6027-8C40-94A6-D59B151C9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3" name="Freeform 65">
                <a:extLst>
                  <a:ext uri="{FF2B5EF4-FFF2-40B4-BE49-F238E27FC236}">
                    <a16:creationId xmlns:a16="http://schemas.microsoft.com/office/drawing/2014/main" id="{7DED28E2-01B9-8B41-B2A3-0D1C1CCEF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4" name="Freeform 66">
                <a:extLst>
                  <a:ext uri="{FF2B5EF4-FFF2-40B4-BE49-F238E27FC236}">
                    <a16:creationId xmlns:a16="http://schemas.microsoft.com/office/drawing/2014/main" id="{D9AD1BD8-81B7-5947-B78F-2987F596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5" name="Freeform 67">
                <a:extLst>
                  <a:ext uri="{FF2B5EF4-FFF2-40B4-BE49-F238E27FC236}">
                    <a16:creationId xmlns:a16="http://schemas.microsoft.com/office/drawing/2014/main" id="{6410A01B-ACA9-8244-946B-B353C916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6" name="Freeform 68">
                <a:extLst>
                  <a:ext uri="{FF2B5EF4-FFF2-40B4-BE49-F238E27FC236}">
                    <a16:creationId xmlns:a16="http://schemas.microsoft.com/office/drawing/2014/main" id="{5DE90A62-B0D6-5245-982D-F0B116B94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7" name="Freeform 69">
                <a:extLst>
                  <a:ext uri="{FF2B5EF4-FFF2-40B4-BE49-F238E27FC236}">
                    <a16:creationId xmlns:a16="http://schemas.microsoft.com/office/drawing/2014/main" id="{3DB4E579-D209-2346-81BC-A3985FAF8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395" name="Freeform 72">
              <a:extLst>
                <a:ext uri="{FF2B5EF4-FFF2-40B4-BE49-F238E27FC236}">
                  <a16:creationId xmlns:a16="http://schemas.microsoft.com/office/drawing/2014/main" id="{D6D58308-4334-0940-99DC-A4AB6B0B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2" y="2516188"/>
              <a:ext cx="147638" cy="88015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Line 82">
              <a:extLst>
                <a:ext uri="{FF2B5EF4-FFF2-40B4-BE49-F238E27FC236}">
                  <a16:creationId xmlns:a16="http://schemas.microsoft.com/office/drawing/2014/main" id="{FBF2F11B-9D0C-FC4F-B596-176BD8EF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987" y="3538306"/>
              <a:ext cx="2236788" cy="340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Line 90">
              <a:extLst>
                <a:ext uri="{FF2B5EF4-FFF2-40B4-BE49-F238E27FC236}">
                  <a16:creationId xmlns:a16="http://schemas.microsoft.com/office/drawing/2014/main" id="{9CD98598-B82B-FC43-9B18-7F68DA4F74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4618" y="2647720"/>
              <a:ext cx="2236788" cy="15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Line 93">
              <a:extLst>
                <a:ext uri="{FF2B5EF4-FFF2-40B4-BE49-F238E27FC236}">
                  <a16:creationId xmlns:a16="http://schemas.microsoft.com/office/drawing/2014/main" id="{3B4587EE-5E5E-934C-89EF-5A105BB39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0200" y="2804672"/>
              <a:ext cx="2322660" cy="60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9" name="Rectangle 97">
              <a:extLst>
                <a:ext uri="{FF2B5EF4-FFF2-40B4-BE49-F238E27FC236}">
                  <a16:creationId xmlns:a16="http://schemas.microsoft.com/office/drawing/2014/main" id="{A8218737-98BE-B247-A3C7-34EB45F7E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23622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0" name="Rectangle 98">
              <a:extLst>
                <a:ext uri="{FF2B5EF4-FFF2-40B4-BE49-F238E27FC236}">
                  <a16:creationId xmlns:a16="http://schemas.microsoft.com/office/drawing/2014/main" id="{5248D5A8-969F-EC45-A065-6662B406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675" y="24590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1" name="Rectangle 101">
              <a:extLst>
                <a:ext uri="{FF2B5EF4-FFF2-40B4-BE49-F238E27FC236}">
                  <a16:creationId xmlns:a16="http://schemas.microsoft.com/office/drawing/2014/main" id="{7F90B30E-BA52-BE4C-8EAA-F854B390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775" y="2741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2" name="Rectangle 103">
              <a:extLst>
                <a:ext uri="{FF2B5EF4-FFF2-40B4-BE49-F238E27FC236}">
                  <a16:creationId xmlns:a16="http://schemas.microsoft.com/office/drawing/2014/main" id="{46322CE7-D84E-D64F-BFAD-2FED4DC5F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262" y="28368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3" name="Rectangle 104">
              <a:extLst>
                <a:ext uri="{FF2B5EF4-FFF2-40B4-BE49-F238E27FC236}">
                  <a16:creationId xmlns:a16="http://schemas.microsoft.com/office/drawing/2014/main" id="{B52F6C98-EE1B-5E4D-AD5D-3FE589F4B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3429000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4" name="Rectangle 105">
              <a:extLst>
                <a:ext uri="{FF2B5EF4-FFF2-40B4-BE49-F238E27FC236}">
                  <a16:creationId xmlns:a16="http://schemas.microsoft.com/office/drawing/2014/main" id="{51120041-B8EC-044F-BC6A-EC6D7D996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35258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5" name="Rectangle 106">
              <a:extLst>
                <a:ext uri="{FF2B5EF4-FFF2-40B4-BE49-F238E27FC236}">
                  <a16:creationId xmlns:a16="http://schemas.microsoft.com/office/drawing/2014/main" id="{AE66F709-2B1C-7942-B1B3-06BD9C28B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550" y="35258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6" name="Rectangle 107">
              <a:extLst>
                <a:ext uri="{FF2B5EF4-FFF2-40B4-BE49-F238E27FC236}">
                  <a16:creationId xmlns:a16="http://schemas.microsoft.com/office/drawing/2014/main" id="{73310F12-32C7-624E-816F-F7C2CF5E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525838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7" name="Rectangle 108">
              <a:extLst>
                <a:ext uri="{FF2B5EF4-FFF2-40B4-BE49-F238E27FC236}">
                  <a16:creationId xmlns:a16="http://schemas.microsoft.com/office/drawing/2014/main" id="{A0B05634-30C1-1F4B-81EF-FEA620AFB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9625" y="253206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8" name="Rectangle 109">
              <a:extLst>
                <a:ext uri="{FF2B5EF4-FFF2-40B4-BE49-F238E27FC236}">
                  <a16:creationId xmlns:a16="http://schemas.microsoft.com/office/drawing/2014/main" id="{E37F8D42-6128-9848-B0D2-3C85CD347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7" y="26273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9" name="Freeform 111">
              <a:extLst>
                <a:ext uri="{FF2B5EF4-FFF2-40B4-BE49-F238E27FC236}">
                  <a16:creationId xmlns:a16="http://schemas.microsoft.com/office/drawing/2014/main" id="{D7193E15-4563-9746-996A-08FBBCE2C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2482850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10" name="Freeform 114">
              <a:extLst>
                <a:ext uri="{FF2B5EF4-FFF2-40B4-BE49-F238E27FC236}">
                  <a16:creationId xmlns:a16="http://schemas.microsoft.com/office/drawing/2014/main" id="{B7E97814-9A5A-304D-90F0-08822D37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725" y="2776537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11" name="AutoShape 121">
              <a:extLst>
                <a:ext uri="{FF2B5EF4-FFF2-40B4-BE49-F238E27FC236}">
                  <a16:creationId xmlns:a16="http://schemas.microsoft.com/office/drawing/2014/main" id="{150B444D-2D1A-5B4F-A881-520B49827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7" y="3306763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4387" name="TextBox 2">
            <a:extLst>
              <a:ext uri="{FF2B5EF4-FFF2-40B4-BE49-F238E27FC236}">
                <a16:creationId xmlns:a16="http://schemas.microsoft.com/office/drawing/2014/main" id="{E449A58F-9667-CE49-906E-141F93E58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3425" y="4484688"/>
            <a:ext cx="45148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if we only need the sum bit …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0969E8A2-D7FB-A749-B4DD-59696D799215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152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Simplification of the Full-Adder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when x</a:t>
            </a:r>
            <a:r>
              <a:rPr lang="en-US" altLang="en-US" sz="3600" baseline="-25000">
                <a:solidFill>
                  <a:schemeClr val="tx2"/>
                </a:solidFill>
              </a:rPr>
              <a:t>i</a:t>
            </a:r>
            <a:r>
              <a:rPr lang="en-US" altLang="en-US" sz="3600">
                <a:solidFill>
                  <a:schemeClr val="tx2"/>
                </a:solidFill>
              </a:rPr>
              <a:t>=0</a:t>
            </a:r>
          </a:p>
        </p:txBody>
      </p:sp>
      <p:sp>
        <p:nvSpPr>
          <p:cNvPr id="145410" name="Line 4">
            <a:extLst>
              <a:ext uri="{FF2B5EF4-FFF2-40B4-BE49-F238E27FC236}">
                <a16:creationId xmlns:a16="http://schemas.microsoft.com/office/drawing/2014/main" id="{0D578D3C-E351-764E-B254-8778F39F50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33650" y="2505075"/>
            <a:ext cx="23193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1" name="Freeform 5">
            <a:extLst>
              <a:ext uri="{FF2B5EF4-FFF2-40B4-BE49-F238E27FC236}">
                <a16:creationId xmlns:a16="http://schemas.microsoft.com/office/drawing/2014/main" id="{AA1BCF3B-6903-A349-AB02-1EE51B15D7F6}"/>
              </a:ext>
            </a:extLst>
          </p:cNvPr>
          <p:cNvSpPr>
            <a:spLocks/>
          </p:cNvSpPr>
          <p:nvPr/>
        </p:nvSpPr>
        <p:spPr bwMode="auto">
          <a:xfrm>
            <a:off x="5507039" y="3538539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2" name="Freeform 8">
            <a:extLst>
              <a:ext uri="{FF2B5EF4-FFF2-40B4-BE49-F238E27FC236}">
                <a16:creationId xmlns:a16="http://schemas.microsoft.com/office/drawing/2014/main" id="{9DF28CF7-8722-7044-B6B3-9C80CAE407DA}"/>
              </a:ext>
            </a:extLst>
          </p:cNvPr>
          <p:cNvSpPr>
            <a:spLocks/>
          </p:cNvSpPr>
          <p:nvPr/>
        </p:nvSpPr>
        <p:spPr bwMode="auto">
          <a:xfrm>
            <a:off x="4621214" y="37068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3" name="Freeform 10">
            <a:extLst>
              <a:ext uri="{FF2B5EF4-FFF2-40B4-BE49-F238E27FC236}">
                <a16:creationId xmlns:a16="http://schemas.microsoft.com/office/drawing/2014/main" id="{24E2EB94-AA65-5042-A47D-AC45722DD24D}"/>
              </a:ext>
            </a:extLst>
          </p:cNvPr>
          <p:cNvSpPr>
            <a:spLocks/>
          </p:cNvSpPr>
          <p:nvPr/>
        </p:nvSpPr>
        <p:spPr bwMode="auto">
          <a:xfrm>
            <a:off x="4621214" y="3390900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5414" name="Group 122">
            <a:extLst>
              <a:ext uri="{FF2B5EF4-FFF2-40B4-BE49-F238E27FC236}">
                <a16:creationId xmlns:a16="http://schemas.microsoft.com/office/drawing/2014/main" id="{85A91D5C-46C8-2E44-BF09-3C4A5C62C010}"/>
              </a:ext>
            </a:extLst>
          </p:cNvPr>
          <p:cNvGrpSpPr>
            <a:grpSpLocks/>
          </p:cNvGrpSpPr>
          <p:nvPr/>
        </p:nvGrpSpPr>
        <p:grpSpPr bwMode="auto">
          <a:xfrm>
            <a:off x="4811714" y="2400300"/>
            <a:ext cx="719137" cy="501650"/>
            <a:chOff x="2526" y="1741"/>
            <a:chExt cx="453" cy="316"/>
          </a:xfrm>
        </p:grpSpPr>
        <p:sp>
          <p:nvSpPr>
            <p:cNvPr id="145424" name="Freeform 64">
              <a:extLst>
                <a:ext uri="{FF2B5EF4-FFF2-40B4-BE49-F238E27FC236}">
                  <a16:creationId xmlns:a16="http://schemas.microsoft.com/office/drawing/2014/main" id="{F6961BA8-15F6-EB42-9B2B-B85ABD910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5" name="Freeform 65">
              <a:extLst>
                <a:ext uri="{FF2B5EF4-FFF2-40B4-BE49-F238E27FC236}">
                  <a16:creationId xmlns:a16="http://schemas.microsoft.com/office/drawing/2014/main" id="{604B4D47-3B31-CA46-B1A4-7884A4B3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Freeform 66">
              <a:extLst>
                <a:ext uri="{FF2B5EF4-FFF2-40B4-BE49-F238E27FC236}">
                  <a16:creationId xmlns:a16="http://schemas.microsoft.com/office/drawing/2014/main" id="{881D9EF4-AA42-1E43-9042-94E7DB22A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67">
              <a:extLst>
                <a:ext uri="{FF2B5EF4-FFF2-40B4-BE49-F238E27FC236}">
                  <a16:creationId xmlns:a16="http://schemas.microsoft.com/office/drawing/2014/main" id="{4AAD2C49-DCDC-1146-82DF-2D2B16E50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68">
              <a:extLst>
                <a:ext uri="{FF2B5EF4-FFF2-40B4-BE49-F238E27FC236}">
                  <a16:creationId xmlns:a16="http://schemas.microsoft.com/office/drawing/2014/main" id="{0685F6A1-59FF-A04A-ADC6-9B2DE609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69">
              <a:extLst>
                <a:ext uri="{FF2B5EF4-FFF2-40B4-BE49-F238E27FC236}">
                  <a16:creationId xmlns:a16="http://schemas.microsoft.com/office/drawing/2014/main" id="{AD7807B9-4D91-EF40-B6A5-55B6A471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5415" name="Line 90">
            <a:extLst>
              <a:ext uri="{FF2B5EF4-FFF2-40B4-BE49-F238E27FC236}">
                <a16:creationId xmlns:a16="http://schemas.microsoft.com/office/drawing/2014/main" id="{F68C81E6-F060-2740-86AD-9F097B8E0A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19739" y="2647950"/>
            <a:ext cx="22367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6" name="Line 93">
            <a:extLst>
              <a:ext uri="{FF2B5EF4-FFF2-40B4-BE49-F238E27FC236}">
                <a16:creationId xmlns:a16="http://schemas.microsoft.com/office/drawing/2014/main" id="{206B372B-F224-B441-B094-FE35C91DD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14601" y="2805113"/>
            <a:ext cx="23225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7" name="Rectangle 97">
            <a:extLst>
              <a:ext uri="{FF2B5EF4-FFF2-40B4-BE49-F238E27FC236}">
                <a16:creationId xmlns:a16="http://schemas.microsoft.com/office/drawing/2014/main" id="{699B37FC-7C7B-0F4A-A94F-9CF6FBA12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23622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18" name="Rectangle 98">
            <a:extLst>
              <a:ext uri="{FF2B5EF4-FFF2-40B4-BE49-F238E27FC236}">
                <a16:creationId xmlns:a16="http://schemas.microsoft.com/office/drawing/2014/main" id="{927625DB-E620-684D-9715-09047E30F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24590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19" name="Rectangle 101">
            <a:extLst>
              <a:ext uri="{FF2B5EF4-FFF2-40B4-BE49-F238E27FC236}">
                <a16:creationId xmlns:a16="http://schemas.microsoft.com/office/drawing/2014/main" id="{5ABA56F7-9595-5B4B-AD12-6C553A8E2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9175" y="2741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20" name="Rectangle 103">
            <a:extLst>
              <a:ext uri="{FF2B5EF4-FFF2-40B4-BE49-F238E27FC236}">
                <a16:creationId xmlns:a16="http://schemas.microsoft.com/office/drawing/2014/main" id="{EC16E77B-95E9-2149-9E36-0DB05840E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28368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21" name="Rectangle 108">
            <a:extLst>
              <a:ext uri="{FF2B5EF4-FFF2-40B4-BE49-F238E27FC236}">
                <a16:creationId xmlns:a16="http://schemas.microsoft.com/office/drawing/2014/main" id="{6DF5FB2D-E92A-374E-A231-35B0F0B72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4025" y="25320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22" name="Rectangle 109">
            <a:extLst>
              <a:ext uri="{FF2B5EF4-FFF2-40B4-BE49-F238E27FC236}">
                <a16:creationId xmlns:a16="http://schemas.microsoft.com/office/drawing/2014/main" id="{55F772AD-C893-924E-B9A8-DB780DF44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4988" y="26273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5423" name="TextBox 33">
            <a:extLst>
              <a:ext uri="{FF2B5EF4-FFF2-40B4-BE49-F238E27FC236}">
                <a16:creationId xmlns:a16="http://schemas.microsoft.com/office/drawing/2014/main" id="{7D8065D3-BF5A-3B4B-8C58-1D91C0AF9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4486276"/>
            <a:ext cx="3243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… it reduces to an XOR.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6">
            <a:extLst>
              <a:ext uri="{FF2B5EF4-FFF2-40B4-BE49-F238E27FC236}">
                <a16:creationId xmlns:a16="http://schemas.microsoft.com/office/drawing/2014/main" id="{C3CE3C5E-D9CB-2B4A-B33D-E62460F83E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4" name="TextBox 2">
            <a:extLst>
              <a:ext uri="{FF2B5EF4-FFF2-40B4-BE49-F238E27FC236}">
                <a16:creationId xmlns:a16="http://schemas.microsoft.com/office/drawing/2014/main" id="{8B49814A-7081-7F4B-8D97-9A7617D56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46435" name="Rectangle 2">
            <a:extLst>
              <a:ext uri="{FF2B5EF4-FFF2-40B4-BE49-F238E27FC236}">
                <a16:creationId xmlns:a16="http://schemas.microsoft.com/office/drawing/2014/main" id="{5560D0D9-3D14-B741-92D2-A3BD7F527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46436" name="TextBox 1">
            <a:extLst>
              <a:ext uri="{FF2B5EF4-FFF2-40B4-BE49-F238E27FC236}">
                <a16:creationId xmlns:a16="http://schemas.microsoft.com/office/drawing/2014/main" id="{4E9F14D5-945B-7041-B8E6-68893ABB7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37" name="TextBox 5">
            <a:extLst>
              <a:ext uri="{FF2B5EF4-FFF2-40B4-BE49-F238E27FC236}">
                <a16:creationId xmlns:a16="http://schemas.microsoft.com/office/drawing/2014/main" id="{929596A1-FAF8-3448-8D07-3779EDC37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38" name="TextBox 6">
            <a:extLst>
              <a:ext uri="{FF2B5EF4-FFF2-40B4-BE49-F238E27FC236}">
                <a16:creationId xmlns:a16="http://schemas.microsoft.com/office/drawing/2014/main" id="{AE00C2A8-B150-5742-B91A-C97C5C2EC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39" name="TextBox 7">
            <a:extLst>
              <a:ext uri="{FF2B5EF4-FFF2-40B4-BE49-F238E27FC236}">
                <a16:creationId xmlns:a16="http://schemas.microsoft.com/office/drawing/2014/main" id="{7E051E49-C9D2-6445-BC47-73490A983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40" name="TextBox 8">
            <a:extLst>
              <a:ext uri="{FF2B5EF4-FFF2-40B4-BE49-F238E27FC236}">
                <a16:creationId xmlns:a16="http://schemas.microsoft.com/office/drawing/2014/main" id="{692A747A-E838-9F4A-9931-FA474995D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6441" name="TextBox 10">
            <a:extLst>
              <a:ext uri="{FF2B5EF4-FFF2-40B4-BE49-F238E27FC236}">
                <a16:creationId xmlns:a16="http://schemas.microsoft.com/office/drawing/2014/main" id="{A8927F88-2742-B04D-A7A1-AD247BB00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9401" y="4614863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46442" name="Oval 1">
            <a:extLst>
              <a:ext uri="{FF2B5EF4-FFF2-40B4-BE49-F238E27FC236}">
                <a16:creationId xmlns:a16="http://schemas.microsoft.com/office/drawing/2014/main" id="{89D57276-3B41-6D4F-8ED9-6EB435AEE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4897439"/>
            <a:ext cx="1520825" cy="1487487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43" name="TextBox 16">
            <a:extLst>
              <a:ext uri="{FF2B5EF4-FFF2-40B4-BE49-F238E27FC236}">
                <a16:creationId xmlns:a16="http://schemas.microsoft.com/office/drawing/2014/main" id="{67383BB6-3078-834E-AB9E-C3D9ACE8D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1" y="3716338"/>
            <a:ext cx="235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        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2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1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0 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58316FE-7BB6-ED41-A18A-E4737ABC75B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Decomposing the Carry Expression</a:t>
            </a:r>
          </a:p>
        </p:txBody>
      </p:sp>
      <p:grpSp>
        <p:nvGrpSpPr>
          <p:cNvPr id="18434" name="Group 69">
            <a:extLst>
              <a:ext uri="{FF2B5EF4-FFF2-40B4-BE49-F238E27FC236}">
                <a16:creationId xmlns:a16="http://schemas.microsoft.com/office/drawing/2014/main" id="{DFE0F8CE-902E-0D4F-A8A8-F0AB3EC9C630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429000"/>
            <a:ext cx="6405534" cy="2971800"/>
            <a:chOff x="1669278" y="3429000"/>
            <a:chExt cx="6406297" cy="2971800"/>
          </a:xfrm>
        </p:grpSpPr>
        <p:sp>
          <p:nvSpPr>
            <p:cNvPr id="18437" name="Line 145">
              <a:extLst>
                <a:ext uri="{FF2B5EF4-FFF2-40B4-BE49-F238E27FC236}">
                  <a16:creationId xmlns:a16="http://schemas.microsoft.com/office/drawing/2014/main" id="{C65C7EF0-EC60-AA4F-830C-B4829259C94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6834" y="52173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Freeform 170">
              <a:extLst>
                <a:ext uri="{FF2B5EF4-FFF2-40B4-BE49-F238E27FC236}">
                  <a16:creationId xmlns:a16="http://schemas.microsoft.com/office/drawing/2014/main" id="{0B2885C1-25F2-174D-AFF1-73B61012365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511028" y="5503863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9" name="Freeform 171">
              <a:extLst>
                <a:ext uri="{FF2B5EF4-FFF2-40B4-BE49-F238E27FC236}">
                  <a16:creationId xmlns:a16="http://schemas.microsoft.com/office/drawing/2014/main" id="{452C412F-31ED-2E44-856C-7FB762E0007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872603" y="55705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Line 173">
              <a:extLst>
                <a:ext uri="{FF2B5EF4-FFF2-40B4-BE49-F238E27FC236}">
                  <a16:creationId xmlns:a16="http://schemas.microsoft.com/office/drawing/2014/main" id="{0326C712-FC35-2245-B29A-645EA967D0C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51434" y="5210969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Line 174">
              <a:extLst>
                <a:ext uri="{FF2B5EF4-FFF2-40B4-BE49-F238E27FC236}">
                  <a16:creationId xmlns:a16="http://schemas.microsoft.com/office/drawing/2014/main" id="{223721CE-8C0C-264D-B090-A09635C0C0A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500584" y="5026819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Line 177">
              <a:extLst>
                <a:ext uri="{FF2B5EF4-FFF2-40B4-BE49-F238E27FC236}">
                  <a16:creationId xmlns:a16="http://schemas.microsoft.com/office/drawing/2014/main" id="{4F50815D-0B8F-2848-90E3-DFCD81452B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813865" y="509270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Line 226">
              <a:extLst>
                <a:ext uri="{FF2B5EF4-FFF2-40B4-BE49-F238E27FC236}">
                  <a16:creationId xmlns:a16="http://schemas.microsoft.com/office/drawing/2014/main" id="{C759DB2E-7A89-DF46-8BC8-94428F9E75B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7584" y="50839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Line 227">
              <a:extLst>
                <a:ext uri="{FF2B5EF4-FFF2-40B4-BE49-F238E27FC236}">
                  <a16:creationId xmlns:a16="http://schemas.microsoft.com/office/drawing/2014/main" id="{5D26944F-578D-844B-98F8-E0719DBBCFF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7584" y="53506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Line 228">
              <a:extLst>
                <a:ext uri="{FF2B5EF4-FFF2-40B4-BE49-F238E27FC236}">
                  <a16:creationId xmlns:a16="http://schemas.microsoft.com/office/drawing/2014/main" id="{F816413B-87BA-4D42-8BE0-1D4E7AFD0FE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100534" y="529351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Line 244">
              <a:extLst>
                <a:ext uri="{FF2B5EF4-FFF2-40B4-BE49-F238E27FC236}">
                  <a16:creationId xmlns:a16="http://schemas.microsoft.com/office/drawing/2014/main" id="{8B7FED1B-0306-2740-9C7A-9679579DB16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3159" y="577929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Line 245">
              <a:extLst>
                <a:ext uri="{FF2B5EF4-FFF2-40B4-BE49-F238E27FC236}">
                  <a16:creationId xmlns:a16="http://schemas.microsoft.com/office/drawing/2014/main" id="{1CA05167-0980-9F4D-B09D-4D57CF3D2E1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62684" y="60364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Line 246">
              <a:extLst>
                <a:ext uri="{FF2B5EF4-FFF2-40B4-BE49-F238E27FC236}">
                  <a16:creationId xmlns:a16="http://schemas.microsoft.com/office/drawing/2014/main" id="{C47B7EF1-E0E6-3E46-902C-EE098053BC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7026148" y="5741692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Line 266">
              <a:extLst>
                <a:ext uri="{FF2B5EF4-FFF2-40B4-BE49-F238E27FC236}">
                  <a16:creationId xmlns:a16="http://schemas.microsoft.com/office/drawing/2014/main" id="{7003DC22-04C8-294C-A8E4-D5C21BE907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7584" y="59031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Line 267">
              <a:extLst>
                <a:ext uri="{FF2B5EF4-FFF2-40B4-BE49-F238E27FC236}">
                  <a16:creationId xmlns:a16="http://schemas.microsoft.com/office/drawing/2014/main" id="{E0E8274E-041C-B149-9918-1507C1E109F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7584" y="61698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269">
              <a:extLst>
                <a:ext uri="{FF2B5EF4-FFF2-40B4-BE49-F238E27FC236}">
                  <a16:creationId xmlns:a16="http://schemas.microsoft.com/office/drawing/2014/main" id="{1A79A93A-0ECB-7A4F-A3F7-864E9404512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6834" y="49506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Line 270">
              <a:extLst>
                <a:ext uri="{FF2B5EF4-FFF2-40B4-BE49-F238E27FC236}">
                  <a16:creationId xmlns:a16="http://schemas.microsoft.com/office/drawing/2014/main" id="{D9FC1D1A-D961-0E47-95BF-23F05C1E0D6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699940" y="5140325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276">
              <a:extLst>
                <a:ext uri="{FF2B5EF4-FFF2-40B4-BE49-F238E27FC236}">
                  <a16:creationId xmlns:a16="http://schemas.microsoft.com/office/drawing/2014/main" id="{53F0C485-085F-304C-A0EF-8EEF9C9E2EC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414609" y="4426744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AutoShape 293">
              <a:extLst>
                <a:ext uri="{FF2B5EF4-FFF2-40B4-BE49-F238E27FC236}">
                  <a16:creationId xmlns:a16="http://schemas.microsoft.com/office/drawing/2014/main" id="{FF8835B2-D7A5-754D-B207-B26CC8BB6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140" y="5961063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55" name="AutoShape 296">
              <a:extLst>
                <a:ext uri="{FF2B5EF4-FFF2-40B4-BE49-F238E27FC236}">
                  <a16:creationId xmlns:a16="http://schemas.microsoft.com/office/drawing/2014/main" id="{3F6A37C0-9329-DB4F-998B-1D2EC4662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0503" y="5005387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8456" name="Group 376">
              <a:extLst>
                <a:ext uri="{FF2B5EF4-FFF2-40B4-BE49-F238E27FC236}">
                  <a16:creationId xmlns:a16="http://schemas.microsoft.com/office/drawing/2014/main" id="{696B6F3B-1688-1743-B95E-5C6BA9BC5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9340" y="5106988"/>
              <a:ext cx="604838" cy="488950"/>
              <a:chOff x="3450" y="1331"/>
              <a:chExt cx="321" cy="252"/>
            </a:xfrm>
          </p:grpSpPr>
          <p:sp>
            <p:nvSpPr>
              <p:cNvPr id="18471" name="Freeform 377">
                <a:extLst>
                  <a:ext uri="{FF2B5EF4-FFF2-40B4-BE49-F238E27FC236}">
                    <a16:creationId xmlns:a16="http://schemas.microsoft.com/office/drawing/2014/main" id="{C23C6667-0A37-904A-AC79-5EFE6A15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Freeform 378">
                <a:extLst>
                  <a:ext uri="{FF2B5EF4-FFF2-40B4-BE49-F238E27FC236}">
                    <a16:creationId xmlns:a16="http://schemas.microsoft.com/office/drawing/2014/main" id="{6B043F46-5CAC-AA42-9D24-86E325132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Freeform 379">
                <a:extLst>
                  <a:ext uri="{FF2B5EF4-FFF2-40B4-BE49-F238E27FC236}">
                    <a16:creationId xmlns:a16="http://schemas.microsoft.com/office/drawing/2014/main" id="{5BA78C5A-BAA6-CE4D-9C8D-76AA5C00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Freeform 380">
                <a:extLst>
                  <a:ext uri="{FF2B5EF4-FFF2-40B4-BE49-F238E27FC236}">
                    <a16:creationId xmlns:a16="http://schemas.microsoft.com/office/drawing/2014/main" id="{890680D4-0184-7D42-931A-552F998D2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" name="Freeform 381">
                <a:extLst>
                  <a:ext uri="{FF2B5EF4-FFF2-40B4-BE49-F238E27FC236}">
                    <a16:creationId xmlns:a16="http://schemas.microsoft.com/office/drawing/2014/main" id="{F6FFB723-5794-8145-BCEB-6475920A6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57" name="Group 400">
              <a:extLst>
                <a:ext uri="{FF2B5EF4-FFF2-40B4-BE49-F238E27FC236}">
                  <a16:creationId xmlns:a16="http://schemas.microsoft.com/office/drawing/2014/main" id="{3DAB76C6-95DB-F545-A4E8-F0B35E5FB8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6504" y="5799138"/>
              <a:ext cx="604837" cy="488950"/>
              <a:chOff x="3450" y="1331"/>
              <a:chExt cx="321" cy="252"/>
            </a:xfrm>
          </p:grpSpPr>
          <p:sp>
            <p:nvSpPr>
              <p:cNvPr id="18466" name="Freeform 401">
                <a:extLst>
                  <a:ext uri="{FF2B5EF4-FFF2-40B4-BE49-F238E27FC236}">
                    <a16:creationId xmlns:a16="http://schemas.microsoft.com/office/drawing/2014/main" id="{24A4CAF9-6EAE-094E-AC26-9ADFE4A7E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Freeform 402">
                <a:extLst>
                  <a:ext uri="{FF2B5EF4-FFF2-40B4-BE49-F238E27FC236}">
                    <a16:creationId xmlns:a16="http://schemas.microsoft.com/office/drawing/2014/main" id="{1B65CEB7-7515-F148-B221-A36B1614A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Freeform 403">
                <a:extLst>
                  <a:ext uri="{FF2B5EF4-FFF2-40B4-BE49-F238E27FC236}">
                    <a16:creationId xmlns:a16="http://schemas.microsoft.com/office/drawing/2014/main" id="{E42BAA10-2E04-2647-A9C5-4D515731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" name="Freeform 404">
                <a:extLst>
                  <a:ext uri="{FF2B5EF4-FFF2-40B4-BE49-F238E27FC236}">
                    <a16:creationId xmlns:a16="http://schemas.microsoft.com/office/drawing/2014/main" id="{65C6481C-DADB-584C-B60C-E780E8BCF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" name="Freeform 405">
                <a:extLst>
                  <a:ext uri="{FF2B5EF4-FFF2-40B4-BE49-F238E27FC236}">
                    <a16:creationId xmlns:a16="http://schemas.microsoft.com/office/drawing/2014/main" id="{8654F39A-426C-9B40-BAD8-2F5212B9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58" name="TextBox 38">
              <a:extLst>
                <a:ext uri="{FF2B5EF4-FFF2-40B4-BE49-F238E27FC236}">
                  <a16:creationId xmlns:a16="http://schemas.microsoft.com/office/drawing/2014/main" id="{29EF38B9-991E-EA44-AA20-0860973A0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2796" y="4124272"/>
              <a:ext cx="4091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8459" name="TextBox 39">
              <a:extLst>
                <a:ext uri="{FF2B5EF4-FFF2-40B4-BE49-F238E27FC236}">
                  <a16:creationId xmlns:a16="http://schemas.microsoft.com/office/drawing/2014/main" id="{E4E7CEE9-3CF2-A14C-9671-9267E33E7A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9278" y="5173663"/>
              <a:ext cx="4091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8460" name="Freeform 278">
              <a:extLst>
                <a:ext uri="{FF2B5EF4-FFF2-40B4-BE49-F238E27FC236}">
                  <a16:creationId xmlns:a16="http://schemas.microsoft.com/office/drawing/2014/main" id="{6975C6FD-B9AC-1440-958F-797BF5EE349B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924287" y="546058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278">
              <a:extLst>
                <a:ext uri="{FF2B5EF4-FFF2-40B4-BE49-F238E27FC236}">
                  <a16:creationId xmlns:a16="http://schemas.microsoft.com/office/drawing/2014/main" id="{33CBFCC2-9F72-3543-B5B1-6F99CCDB2E1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89974" y="5201935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171">
              <a:extLst>
                <a:ext uri="{FF2B5EF4-FFF2-40B4-BE49-F238E27FC236}">
                  <a16:creationId xmlns:a16="http://schemas.microsoft.com/office/drawing/2014/main" id="{3ACE1A9B-8D09-9D42-9D46-20809EA2ACE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701886" y="5761648"/>
              <a:ext cx="797657" cy="300892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TextBox 65">
              <a:extLst>
                <a:ext uri="{FF2B5EF4-FFF2-40B4-BE49-F238E27FC236}">
                  <a16:creationId xmlns:a16="http://schemas.microsoft.com/office/drawing/2014/main" id="{53CE10F1-1802-3A4B-A412-4973F6600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278" y="5685693"/>
              <a:ext cx="69129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i+1</a:t>
              </a:r>
            </a:p>
          </p:txBody>
        </p:sp>
        <p:sp>
          <p:nvSpPr>
            <p:cNvPr id="18464" name="Freeform 191">
              <a:extLst>
                <a:ext uri="{FF2B5EF4-FFF2-40B4-BE49-F238E27FC236}">
                  <a16:creationId xmlns:a16="http://schemas.microsoft.com/office/drawing/2014/main" id="{5605C47B-07D1-834E-8D92-C69FF2DD9DA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132619" y="4394994"/>
              <a:ext cx="11318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TextBox 68">
              <a:extLst>
                <a:ext uri="{FF2B5EF4-FFF2-40B4-BE49-F238E27FC236}">
                  <a16:creationId xmlns:a16="http://schemas.microsoft.com/office/drawing/2014/main" id="{9790C3EE-89FB-EA4F-A835-25706EB825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14" y="3429000"/>
              <a:ext cx="4091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  <p:sp>
        <p:nvSpPr>
          <p:cNvPr id="18435" name="TextBox 70">
            <a:extLst>
              <a:ext uri="{FF2B5EF4-FFF2-40B4-BE49-F238E27FC236}">
                <a16:creationId xmlns:a16="http://schemas.microsoft.com/office/drawing/2014/main" id="{F209C86D-C3DD-8343-A2E9-B6A3DC24B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182688"/>
            <a:ext cx="44481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18436" name="TextBox 71">
            <a:extLst>
              <a:ext uri="{FF2B5EF4-FFF2-40B4-BE49-F238E27FC236}">
                <a16:creationId xmlns:a16="http://schemas.microsoft.com/office/drawing/2014/main" id="{78ED9EE7-F9F3-7E43-BC44-E46076731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7" name="Picture 6">
            <a:extLst>
              <a:ext uri="{FF2B5EF4-FFF2-40B4-BE49-F238E27FC236}">
                <a16:creationId xmlns:a16="http://schemas.microsoft.com/office/drawing/2014/main" id="{C7848848-DFB6-AD4B-B8A1-34D1D9E5BC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58" name="TextBox 2">
            <a:extLst>
              <a:ext uri="{FF2B5EF4-FFF2-40B4-BE49-F238E27FC236}">
                <a16:creationId xmlns:a16="http://schemas.microsoft.com/office/drawing/2014/main" id="{47C1D0FF-8419-E948-AB00-BABF9B8F8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47459" name="Rectangle 2">
            <a:extLst>
              <a:ext uri="{FF2B5EF4-FFF2-40B4-BE49-F238E27FC236}">
                <a16:creationId xmlns:a16="http://schemas.microsoft.com/office/drawing/2014/main" id="{677C2212-D06F-F546-8EB8-B91819C5C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47460" name="TextBox 1">
            <a:extLst>
              <a:ext uri="{FF2B5EF4-FFF2-40B4-BE49-F238E27FC236}">
                <a16:creationId xmlns:a16="http://schemas.microsoft.com/office/drawing/2014/main" id="{07358D56-CB45-FB49-B698-1EC00C091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7461" name="TextBox 5">
            <a:extLst>
              <a:ext uri="{FF2B5EF4-FFF2-40B4-BE49-F238E27FC236}">
                <a16:creationId xmlns:a16="http://schemas.microsoft.com/office/drawing/2014/main" id="{92AFF9CA-C61B-714F-B64E-856810975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7462" name="TextBox 6">
            <a:extLst>
              <a:ext uri="{FF2B5EF4-FFF2-40B4-BE49-F238E27FC236}">
                <a16:creationId xmlns:a16="http://schemas.microsoft.com/office/drawing/2014/main" id="{B128B398-4C59-AF4F-94D9-588CCF62A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7463" name="TextBox 7">
            <a:extLst>
              <a:ext uri="{FF2B5EF4-FFF2-40B4-BE49-F238E27FC236}">
                <a16:creationId xmlns:a16="http://schemas.microsoft.com/office/drawing/2014/main" id="{588748DA-E20A-1145-81A2-D66DD5CAF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7464" name="TextBox 8">
            <a:extLst>
              <a:ext uri="{FF2B5EF4-FFF2-40B4-BE49-F238E27FC236}">
                <a16:creationId xmlns:a16="http://schemas.microsoft.com/office/drawing/2014/main" id="{3788AFEC-9B31-5B47-8CF7-8CFD3C2C1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7465" name="TextBox 10">
            <a:extLst>
              <a:ext uri="{FF2B5EF4-FFF2-40B4-BE49-F238E27FC236}">
                <a16:creationId xmlns:a16="http://schemas.microsoft.com/office/drawing/2014/main" id="{175F3AC1-D4D1-564A-8044-490450107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9401" y="4614863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47466" name="Oval 1">
            <a:extLst>
              <a:ext uri="{FF2B5EF4-FFF2-40B4-BE49-F238E27FC236}">
                <a16:creationId xmlns:a16="http://schemas.microsoft.com/office/drawing/2014/main" id="{7B01D0AB-F2E1-4E42-BE36-952E60726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4897439"/>
            <a:ext cx="1520825" cy="1487487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47467" name="Group 5">
            <a:extLst>
              <a:ext uri="{FF2B5EF4-FFF2-40B4-BE49-F238E27FC236}">
                <a16:creationId xmlns:a16="http://schemas.microsoft.com/office/drawing/2014/main" id="{D2136F16-0D68-ED4E-A68C-ED16C071DD66}"/>
              </a:ext>
            </a:extLst>
          </p:cNvPr>
          <p:cNvGrpSpPr>
            <a:grpSpLocks/>
          </p:cNvGrpSpPr>
          <p:nvPr/>
        </p:nvGrpSpPr>
        <p:grpSpPr bwMode="auto">
          <a:xfrm>
            <a:off x="8024814" y="3846513"/>
            <a:ext cx="1806575" cy="831850"/>
            <a:chOff x="7110813" y="3846939"/>
            <a:chExt cx="1805622" cy="830997"/>
          </a:xfrm>
        </p:grpSpPr>
        <p:sp>
          <p:nvSpPr>
            <p:cNvPr id="147469" name="TextBox 1">
              <a:extLst>
                <a:ext uri="{FF2B5EF4-FFF2-40B4-BE49-F238E27FC236}">
                  <a16:creationId xmlns:a16="http://schemas.microsoft.com/office/drawing/2014/main" id="{42D1F2E8-E09E-E64C-B0A4-2A456D34F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8603" y="3846939"/>
              <a:ext cx="144783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   1  1   0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3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2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1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7470" name="TextBox 2">
              <a:extLst>
                <a:ext uri="{FF2B5EF4-FFF2-40B4-BE49-F238E27FC236}">
                  <a16:creationId xmlns:a16="http://schemas.microsoft.com/office/drawing/2014/main" id="{97C01043-CC49-EB4D-81E1-671D706962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0813" y="4030683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cxnSp>
          <p:nvCxnSpPr>
            <p:cNvPr id="147471" name="Straight Connector 4">
              <a:extLst>
                <a:ext uri="{FF2B5EF4-FFF2-40B4-BE49-F238E27FC236}">
                  <a16:creationId xmlns:a16="http://schemas.microsoft.com/office/drawing/2014/main" id="{4A7BD092-B771-F94F-81C2-4254A23509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9708" y="4677936"/>
              <a:ext cx="1626727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7468" name="TextBox 16">
            <a:extLst>
              <a:ext uri="{FF2B5EF4-FFF2-40B4-BE49-F238E27FC236}">
                <a16:creationId xmlns:a16="http://schemas.microsoft.com/office/drawing/2014/main" id="{5D7A7D44-6B00-8944-BAE2-FC7EFBF0C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1" y="3716338"/>
            <a:ext cx="235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        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2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1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0 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6">
            <a:extLst>
              <a:ext uri="{FF2B5EF4-FFF2-40B4-BE49-F238E27FC236}">
                <a16:creationId xmlns:a16="http://schemas.microsoft.com/office/drawing/2014/main" id="{F881EA34-017D-4243-87DA-FBD3A3E3EA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extBox 2">
            <a:extLst>
              <a:ext uri="{FF2B5EF4-FFF2-40B4-BE49-F238E27FC236}">
                <a16:creationId xmlns:a16="http://schemas.microsoft.com/office/drawing/2014/main" id="{6A2401A5-4D3C-3045-B6A2-99989B72F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48483" name="Rectangle 2">
            <a:extLst>
              <a:ext uri="{FF2B5EF4-FFF2-40B4-BE49-F238E27FC236}">
                <a16:creationId xmlns:a16="http://schemas.microsoft.com/office/drawing/2014/main" id="{C18B376C-219A-A543-8C82-ECA3D7496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48484" name="TextBox 1">
            <a:extLst>
              <a:ext uri="{FF2B5EF4-FFF2-40B4-BE49-F238E27FC236}">
                <a16:creationId xmlns:a16="http://schemas.microsoft.com/office/drawing/2014/main" id="{B34C97FC-6DFF-BF45-B915-5B10951B6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8485" name="TextBox 5">
            <a:extLst>
              <a:ext uri="{FF2B5EF4-FFF2-40B4-BE49-F238E27FC236}">
                <a16:creationId xmlns:a16="http://schemas.microsoft.com/office/drawing/2014/main" id="{3DE26010-1E66-5B47-AC27-29537C35B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8486" name="TextBox 6">
            <a:extLst>
              <a:ext uri="{FF2B5EF4-FFF2-40B4-BE49-F238E27FC236}">
                <a16:creationId xmlns:a16="http://schemas.microsoft.com/office/drawing/2014/main" id="{AECBB768-AEFB-B643-837C-C491899382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8487" name="TextBox 7">
            <a:extLst>
              <a:ext uri="{FF2B5EF4-FFF2-40B4-BE49-F238E27FC236}">
                <a16:creationId xmlns:a16="http://schemas.microsoft.com/office/drawing/2014/main" id="{641B2987-6204-FD4D-B073-C62209384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8488" name="TextBox 8">
            <a:extLst>
              <a:ext uri="{FF2B5EF4-FFF2-40B4-BE49-F238E27FC236}">
                <a16:creationId xmlns:a16="http://schemas.microsoft.com/office/drawing/2014/main" id="{45804EA4-5607-E940-A6C1-5C675F95D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8489" name="TextBox 10">
            <a:extLst>
              <a:ext uri="{FF2B5EF4-FFF2-40B4-BE49-F238E27FC236}">
                <a16:creationId xmlns:a16="http://schemas.microsoft.com/office/drawing/2014/main" id="{C06C2FB1-5700-084D-9DF1-58378D915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9401" y="4614863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48490" name="Oval 1">
            <a:extLst>
              <a:ext uri="{FF2B5EF4-FFF2-40B4-BE49-F238E27FC236}">
                <a16:creationId xmlns:a16="http://schemas.microsoft.com/office/drawing/2014/main" id="{2397A537-7969-1F4A-8C5E-F0CFF9D42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4897439"/>
            <a:ext cx="1520825" cy="1487487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48491" name="Group 5">
            <a:extLst>
              <a:ext uri="{FF2B5EF4-FFF2-40B4-BE49-F238E27FC236}">
                <a16:creationId xmlns:a16="http://schemas.microsoft.com/office/drawing/2014/main" id="{4D132ED6-E376-9E49-B456-5E05CC030100}"/>
              </a:ext>
            </a:extLst>
          </p:cNvPr>
          <p:cNvGrpSpPr>
            <a:grpSpLocks/>
          </p:cNvGrpSpPr>
          <p:nvPr/>
        </p:nvGrpSpPr>
        <p:grpSpPr bwMode="auto">
          <a:xfrm>
            <a:off x="8024814" y="3846513"/>
            <a:ext cx="1806575" cy="831850"/>
            <a:chOff x="7110813" y="3846939"/>
            <a:chExt cx="1805622" cy="830997"/>
          </a:xfrm>
        </p:grpSpPr>
        <p:sp>
          <p:nvSpPr>
            <p:cNvPr id="148495" name="TextBox 1">
              <a:extLst>
                <a:ext uri="{FF2B5EF4-FFF2-40B4-BE49-F238E27FC236}">
                  <a16:creationId xmlns:a16="http://schemas.microsoft.com/office/drawing/2014/main" id="{F13AE32E-7252-434B-843C-C37996681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8603" y="3846939"/>
              <a:ext cx="144783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   1  1   0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3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2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1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8496" name="TextBox 2">
              <a:extLst>
                <a:ext uri="{FF2B5EF4-FFF2-40B4-BE49-F238E27FC236}">
                  <a16:creationId xmlns:a16="http://schemas.microsoft.com/office/drawing/2014/main" id="{65B8FA0B-BD51-E644-BB24-5127140270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0813" y="4030683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cxnSp>
          <p:nvCxnSpPr>
            <p:cNvPr id="148497" name="Straight Connector 4">
              <a:extLst>
                <a:ext uri="{FF2B5EF4-FFF2-40B4-BE49-F238E27FC236}">
                  <a16:creationId xmlns:a16="http://schemas.microsoft.com/office/drawing/2014/main" id="{556E5980-7094-F245-8883-414C1C518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9708" y="4677936"/>
              <a:ext cx="1626727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8492" name="TextBox 15">
            <a:extLst>
              <a:ext uri="{FF2B5EF4-FFF2-40B4-BE49-F238E27FC236}">
                <a16:creationId xmlns:a16="http://schemas.microsoft.com/office/drawing/2014/main" id="{0C4E2097-9701-724F-81DC-9F2379D13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2743200"/>
            <a:ext cx="18367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implicit 0</a:t>
            </a:r>
          </a:p>
        </p:txBody>
      </p:sp>
      <p:cxnSp>
        <p:nvCxnSpPr>
          <p:cNvPr id="148493" name="Straight Arrow Connector 12">
            <a:extLst>
              <a:ext uri="{FF2B5EF4-FFF2-40B4-BE49-F238E27FC236}">
                <a16:creationId xmlns:a16="http://schemas.microsoft.com/office/drawing/2014/main" id="{C0694512-999F-6141-99A8-7CB64902AF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25001" y="3232151"/>
            <a:ext cx="11113" cy="614363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8494" name="TextBox 19">
            <a:extLst>
              <a:ext uri="{FF2B5EF4-FFF2-40B4-BE49-F238E27FC236}">
                <a16:creationId xmlns:a16="http://schemas.microsoft.com/office/drawing/2014/main" id="{26E38714-0CA2-A344-B930-38741A3C4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1" y="3716338"/>
            <a:ext cx="235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        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2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1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0 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6">
            <a:extLst>
              <a:ext uri="{FF2B5EF4-FFF2-40B4-BE49-F238E27FC236}">
                <a16:creationId xmlns:a16="http://schemas.microsoft.com/office/drawing/2014/main" id="{F261BFA4-89B9-2D45-AD76-F24EA2251A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164" y="990601"/>
            <a:ext cx="6086475" cy="543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extBox 2">
            <a:extLst>
              <a:ext uri="{FF2B5EF4-FFF2-40B4-BE49-F238E27FC236}">
                <a16:creationId xmlns:a16="http://schemas.microsoft.com/office/drawing/2014/main" id="{EAB1AAA0-62C4-CE4E-B1F2-9C046F9A1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2676" y="6519864"/>
            <a:ext cx="2549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3.41 in the textbook]</a:t>
            </a:r>
          </a:p>
        </p:txBody>
      </p:sp>
      <p:sp>
        <p:nvSpPr>
          <p:cNvPr id="149507" name="Rectangle 2">
            <a:extLst>
              <a:ext uri="{FF2B5EF4-FFF2-40B4-BE49-F238E27FC236}">
                <a16:creationId xmlns:a16="http://schemas.microsoft.com/office/drawing/2014/main" id="{5DD6534F-9FE2-9648-9562-33B1BB19F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5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Circuit for a one-digit BCD adder</a:t>
            </a:r>
            <a:endParaRPr lang="en-US" altLang="en-US" sz="3200"/>
          </a:p>
        </p:txBody>
      </p:sp>
      <p:sp>
        <p:nvSpPr>
          <p:cNvPr id="149508" name="TextBox 1">
            <a:extLst>
              <a:ext uri="{FF2B5EF4-FFF2-40B4-BE49-F238E27FC236}">
                <a16:creationId xmlns:a16="http://schemas.microsoft.com/office/drawing/2014/main" id="{6BCAB87F-44DB-6A4B-B5AF-F7B302870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4384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9509" name="TextBox 5">
            <a:extLst>
              <a:ext uri="{FF2B5EF4-FFF2-40B4-BE49-F238E27FC236}">
                <a16:creationId xmlns:a16="http://schemas.microsoft.com/office/drawing/2014/main" id="{2BC13F8A-16EA-3045-B855-2E0F735EF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410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9510" name="TextBox 6">
            <a:extLst>
              <a:ext uri="{FF2B5EF4-FFF2-40B4-BE49-F238E27FC236}">
                <a16:creationId xmlns:a16="http://schemas.microsoft.com/office/drawing/2014/main" id="{487C1D7F-66A5-B04C-BEC5-A42A3514F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9511" name="TextBox 7">
            <a:extLst>
              <a:ext uri="{FF2B5EF4-FFF2-40B4-BE49-F238E27FC236}">
                <a16:creationId xmlns:a16="http://schemas.microsoft.com/office/drawing/2014/main" id="{355641DF-A365-B14E-8160-49CDB6742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4" y="4262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9512" name="TextBox 8">
            <a:extLst>
              <a:ext uri="{FF2B5EF4-FFF2-40B4-BE49-F238E27FC236}">
                <a16:creationId xmlns:a16="http://schemas.microsoft.com/office/drawing/2014/main" id="{AC0A6FF5-67D4-D547-878C-5734F1F25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426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9513" name="TextBox 10">
            <a:extLst>
              <a:ext uri="{FF2B5EF4-FFF2-40B4-BE49-F238E27FC236}">
                <a16:creationId xmlns:a16="http://schemas.microsoft.com/office/drawing/2014/main" id="{E00F8C3C-0DA2-DC49-97F0-2899E9169D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9401" y="4614863"/>
            <a:ext cx="390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49514" name="Oval 1">
            <a:extLst>
              <a:ext uri="{FF2B5EF4-FFF2-40B4-BE49-F238E27FC236}">
                <a16:creationId xmlns:a16="http://schemas.microsoft.com/office/drawing/2014/main" id="{F71F5E93-BCA2-E54F-BF75-821EE028D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4897439"/>
            <a:ext cx="1520825" cy="1487487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49515" name="Group 5">
            <a:extLst>
              <a:ext uri="{FF2B5EF4-FFF2-40B4-BE49-F238E27FC236}">
                <a16:creationId xmlns:a16="http://schemas.microsoft.com/office/drawing/2014/main" id="{11FE978A-70BE-BB40-A7E5-171622E74CE4}"/>
              </a:ext>
            </a:extLst>
          </p:cNvPr>
          <p:cNvGrpSpPr>
            <a:grpSpLocks/>
          </p:cNvGrpSpPr>
          <p:nvPr/>
        </p:nvGrpSpPr>
        <p:grpSpPr bwMode="auto">
          <a:xfrm>
            <a:off x="8024814" y="3846513"/>
            <a:ext cx="1806575" cy="831850"/>
            <a:chOff x="7110813" y="3846939"/>
            <a:chExt cx="1805622" cy="830997"/>
          </a:xfrm>
        </p:grpSpPr>
        <p:sp>
          <p:nvSpPr>
            <p:cNvPr id="149522" name="TextBox 1">
              <a:extLst>
                <a:ext uri="{FF2B5EF4-FFF2-40B4-BE49-F238E27FC236}">
                  <a16:creationId xmlns:a16="http://schemas.microsoft.com/office/drawing/2014/main" id="{14B37509-A1A3-2E48-8BDB-7538B7649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8603" y="3846939"/>
              <a:ext cx="144783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   1  1   0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3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2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1  </a:t>
              </a:r>
              <a:r>
                <a:rPr lang="en-US" altLang="en-US" b="0">
                  <a:solidFill>
                    <a:srgbClr val="0070C0"/>
                  </a:solidFill>
                  <a:latin typeface="Times" pitchFamily="2" charset="0"/>
                </a:rPr>
                <a:t>z</a:t>
              </a:r>
              <a:r>
                <a:rPr lang="en-US" altLang="en-US" b="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9523" name="TextBox 2">
              <a:extLst>
                <a:ext uri="{FF2B5EF4-FFF2-40B4-BE49-F238E27FC236}">
                  <a16:creationId xmlns:a16="http://schemas.microsoft.com/office/drawing/2014/main" id="{4F50686C-4CEE-7648-BA80-57E2DE5FE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0813" y="4030683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cxnSp>
          <p:nvCxnSpPr>
            <p:cNvPr id="149524" name="Straight Connector 4">
              <a:extLst>
                <a:ext uri="{FF2B5EF4-FFF2-40B4-BE49-F238E27FC236}">
                  <a16:creationId xmlns:a16="http://schemas.microsoft.com/office/drawing/2014/main" id="{75B89578-D0F9-B548-9AD8-1F980504BF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9708" y="4677936"/>
              <a:ext cx="1626727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49516" name="Straight Arrow Connector 12">
            <a:extLst>
              <a:ext uri="{FF2B5EF4-FFF2-40B4-BE49-F238E27FC236}">
                <a16:creationId xmlns:a16="http://schemas.microsoft.com/office/drawing/2014/main" id="{C9DA47D7-6714-0B40-85F5-187D1C66AB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86400" y="3200400"/>
            <a:ext cx="2590800" cy="1697038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7" name="TextBox 15">
            <a:extLst>
              <a:ext uri="{FF2B5EF4-FFF2-40B4-BE49-F238E27FC236}">
                <a16:creationId xmlns:a16="http://schemas.microsoft.com/office/drawing/2014/main" id="{BD701B0A-0D06-9946-A5A7-C6D3C0B7A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2743200"/>
            <a:ext cx="18367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carry 3</a:t>
            </a:r>
          </a:p>
        </p:txBody>
      </p:sp>
      <p:cxnSp>
        <p:nvCxnSpPr>
          <p:cNvPr id="149518" name="Straight Arrow Connector 12">
            <a:extLst>
              <a:ext uri="{FF2B5EF4-FFF2-40B4-BE49-F238E27FC236}">
                <a16:creationId xmlns:a16="http://schemas.microsoft.com/office/drawing/2014/main" id="{D97890F3-FDE4-A84C-8835-DF38ECF75F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13763" y="3278188"/>
            <a:ext cx="11112" cy="614362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9" name="TextBox 16">
            <a:extLst>
              <a:ext uri="{FF2B5EF4-FFF2-40B4-BE49-F238E27FC236}">
                <a16:creationId xmlns:a16="http://schemas.microsoft.com/office/drawing/2014/main" id="{74BBAE97-6E2C-894B-AA13-A00A08421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7564" y="4492626"/>
            <a:ext cx="422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49520" name="TextBox 16">
            <a:extLst>
              <a:ext uri="{FF2B5EF4-FFF2-40B4-BE49-F238E27FC236}">
                <a16:creationId xmlns:a16="http://schemas.microsoft.com/office/drawing/2014/main" id="{3CAD81BB-D4F9-554D-8C80-D1D23B953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7489" y="4965701"/>
            <a:ext cx="4222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49521" name="TextBox 22">
            <a:extLst>
              <a:ext uri="{FF2B5EF4-FFF2-40B4-BE49-F238E27FC236}">
                <a16:creationId xmlns:a16="http://schemas.microsoft.com/office/drawing/2014/main" id="{572FC870-0B42-C043-B50B-8DC129D05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1" y="3716338"/>
            <a:ext cx="235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3        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2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1     </a:t>
            </a: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z</a:t>
            </a:r>
            <a:r>
              <a:rPr lang="en-US" altLang="en-US" b="0" baseline="-25000">
                <a:solidFill>
                  <a:srgbClr val="0070C0"/>
                </a:solidFill>
                <a:latin typeface="Times" pitchFamily="2" charset="0"/>
              </a:rPr>
              <a:t>0 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E4CA4BE-24D6-CA40-B3C6-7C21FA1D8C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35A66BF0-0B5F-674C-964D-2A70A6B080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2">
            <a:extLst>
              <a:ext uri="{FF2B5EF4-FFF2-40B4-BE49-F238E27FC236}">
                <a16:creationId xmlns:a16="http://schemas.microsoft.com/office/drawing/2014/main" id="{B69169FF-E88A-FA4D-802F-EA0584AF20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Another Way to Draw the Full-Adder Circuit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EE0CB35C-6BF0-EC47-8C0E-82803282994A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3429000"/>
            <a:ext cx="6485914" cy="2971800"/>
            <a:chOff x="1666438" y="3429000"/>
            <a:chExt cx="6486051" cy="2971800"/>
          </a:xfrm>
        </p:grpSpPr>
        <p:sp>
          <p:nvSpPr>
            <p:cNvPr id="19461" name="Line 145">
              <a:extLst>
                <a:ext uri="{FF2B5EF4-FFF2-40B4-BE49-F238E27FC236}">
                  <a16:creationId xmlns:a16="http://schemas.microsoft.com/office/drawing/2014/main" id="{6B1C16EF-0395-EA44-941E-EB7F47CFC8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52173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" name="Freeform 170">
              <a:extLst>
                <a:ext uri="{FF2B5EF4-FFF2-40B4-BE49-F238E27FC236}">
                  <a16:creationId xmlns:a16="http://schemas.microsoft.com/office/drawing/2014/main" id="{7C0755B1-E6F3-3D4B-8F7C-C1DEE35C014F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508188" y="5503863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171">
              <a:extLst>
                <a:ext uri="{FF2B5EF4-FFF2-40B4-BE49-F238E27FC236}">
                  <a16:creationId xmlns:a16="http://schemas.microsoft.com/office/drawing/2014/main" id="{F8BB838B-CB16-9E42-9A19-937EDE3B46D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869763" y="55705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172">
              <a:extLst>
                <a:ext uri="{FF2B5EF4-FFF2-40B4-BE49-F238E27FC236}">
                  <a16:creationId xmlns:a16="http://schemas.microsoft.com/office/drawing/2014/main" id="{1059B5AD-48C7-174B-9B41-CA54B9FEE14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012638" y="4494213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Line 173">
              <a:extLst>
                <a:ext uri="{FF2B5EF4-FFF2-40B4-BE49-F238E27FC236}">
                  <a16:creationId xmlns:a16="http://schemas.microsoft.com/office/drawing/2014/main" id="{752C15FA-3135-604C-8CFB-67ED6960F28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48594" y="5210969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Line 174">
              <a:extLst>
                <a:ext uri="{FF2B5EF4-FFF2-40B4-BE49-F238E27FC236}">
                  <a16:creationId xmlns:a16="http://schemas.microsoft.com/office/drawing/2014/main" id="{BA52AC47-6333-9F47-B71A-DEDF9FACCB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497744" y="5026819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Line 175">
              <a:extLst>
                <a:ext uri="{FF2B5EF4-FFF2-40B4-BE49-F238E27FC236}">
                  <a16:creationId xmlns:a16="http://schemas.microsoft.com/office/drawing/2014/main" id="{741654DA-3FA8-1047-9A6D-AB16B3073E5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9548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Line 176">
              <a:extLst>
                <a:ext uri="{FF2B5EF4-FFF2-40B4-BE49-F238E27FC236}">
                  <a16:creationId xmlns:a16="http://schemas.microsoft.com/office/drawing/2014/main" id="{77237613-03DD-1849-8A42-5A70A58AE1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97769" y="416004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Line 177">
              <a:extLst>
                <a:ext uri="{FF2B5EF4-FFF2-40B4-BE49-F238E27FC236}">
                  <a16:creationId xmlns:a16="http://schemas.microsoft.com/office/drawing/2014/main" id="{C5C929E7-B7DD-5F42-92F6-ABF6305D4D5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811025" y="509270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Line 189">
              <a:extLst>
                <a:ext uri="{FF2B5EF4-FFF2-40B4-BE49-F238E27FC236}">
                  <a16:creationId xmlns:a16="http://schemas.microsoft.com/office/drawing/2014/main" id="{7C1D265F-3250-A14B-BB07-1C370F4C7F4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66599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191">
              <a:extLst>
                <a:ext uri="{FF2B5EF4-FFF2-40B4-BE49-F238E27FC236}">
                  <a16:creationId xmlns:a16="http://schemas.microsoft.com/office/drawing/2014/main" id="{0B824119-2279-4B43-991B-2CC56C252D6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132619" y="4394994"/>
              <a:ext cx="11318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Line 226">
              <a:extLst>
                <a:ext uri="{FF2B5EF4-FFF2-40B4-BE49-F238E27FC236}">
                  <a16:creationId xmlns:a16="http://schemas.microsoft.com/office/drawing/2014/main" id="{F39A9317-723F-D641-AD0C-4F0B607A20E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0839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Line 227">
              <a:extLst>
                <a:ext uri="{FF2B5EF4-FFF2-40B4-BE49-F238E27FC236}">
                  <a16:creationId xmlns:a16="http://schemas.microsoft.com/office/drawing/2014/main" id="{7830E634-73F3-7947-890F-446CCDE9CCD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3506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Line 228">
              <a:extLst>
                <a:ext uri="{FF2B5EF4-FFF2-40B4-BE49-F238E27FC236}">
                  <a16:creationId xmlns:a16="http://schemas.microsoft.com/office/drawing/2014/main" id="{8649EC41-13AD-0A4F-8096-69C0DBAC34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097694" y="529351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Line 233">
              <a:extLst>
                <a:ext uri="{FF2B5EF4-FFF2-40B4-BE49-F238E27FC236}">
                  <a16:creationId xmlns:a16="http://schemas.microsoft.com/office/drawing/2014/main" id="{0AA38ADD-7A8A-1F42-B247-A3CC4E45F8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1886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Line 234">
              <a:extLst>
                <a:ext uri="{FF2B5EF4-FFF2-40B4-BE49-F238E27FC236}">
                  <a16:creationId xmlns:a16="http://schemas.microsoft.com/office/drawing/2014/main" id="{2589A04F-590B-584F-91BA-90035EEE8E0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4553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Line 235">
              <a:extLst>
                <a:ext uri="{FF2B5EF4-FFF2-40B4-BE49-F238E27FC236}">
                  <a16:creationId xmlns:a16="http://schemas.microsoft.com/office/drawing/2014/main" id="{68DD758B-9BFC-3F4E-B028-29110F31DD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716944" y="436006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Line 242">
              <a:extLst>
                <a:ext uri="{FF2B5EF4-FFF2-40B4-BE49-F238E27FC236}">
                  <a16:creationId xmlns:a16="http://schemas.microsoft.com/office/drawing/2014/main" id="{BD2B5236-C592-094C-A688-1D4EA1E183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35894" y="432196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Line 244">
              <a:extLst>
                <a:ext uri="{FF2B5EF4-FFF2-40B4-BE49-F238E27FC236}">
                  <a16:creationId xmlns:a16="http://schemas.microsoft.com/office/drawing/2014/main" id="{C1DB4DB4-FF86-D946-8E1D-AE72B862F19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0319" y="577929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Line 245">
              <a:extLst>
                <a:ext uri="{FF2B5EF4-FFF2-40B4-BE49-F238E27FC236}">
                  <a16:creationId xmlns:a16="http://schemas.microsoft.com/office/drawing/2014/main" id="{F1613BF5-F063-1040-A463-2CB6776D8F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9844" y="60364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Line 246">
              <a:extLst>
                <a:ext uri="{FF2B5EF4-FFF2-40B4-BE49-F238E27FC236}">
                  <a16:creationId xmlns:a16="http://schemas.microsoft.com/office/drawing/2014/main" id="{9EEC50DE-77BB-8E4F-8831-4965A04046F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7023308" y="5741692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Line 266">
              <a:extLst>
                <a:ext uri="{FF2B5EF4-FFF2-40B4-BE49-F238E27FC236}">
                  <a16:creationId xmlns:a16="http://schemas.microsoft.com/office/drawing/2014/main" id="{7ACC67C8-FEC6-F54F-B5B6-EE8442675E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59031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Line 267">
              <a:extLst>
                <a:ext uri="{FF2B5EF4-FFF2-40B4-BE49-F238E27FC236}">
                  <a16:creationId xmlns:a16="http://schemas.microsoft.com/office/drawing/2014/main" id="{4A68F1A4-56E1-4C4E-ADA4-EE3B4A6DA2E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61698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Line 269">
              <a:extLst>
                <a:ext uri="{FF2B5EF4-FFF2-40B4-BE49-F238E27FC236}">
                  <a16:creationId xmlns:a16="http://schemas.microsoft.com/office/drawing/2014/main" id="{1AACCE25-0AB2-004D-8EE7-FA4DD15598E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49506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Line 270">
              <a:extLst>
                <a:ext uri="{FF2B5EF4-FFF2-40B4-BE49-F238E27FC236}">
                  <a16:creationId xmlns:a16="http://schemas.microsoft.com/office/drawing/2014/main" id="{8FDA446D-D500-9744-B81F-E20B66442CE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697100" y="5140325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276">
              <a:extLst>
                <a:ext uri="{FF2B5EF4-FFF2-40B4-BE49-F238E27FC236}">
                  <a16:creationId xmlns:a16="http://schemas.microsoft.com/office/drawing/2014/main" id="{6464E197-FD05-BF4A-9F9A-4B6B3DE91EF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411769" y="4426744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278">
              <a:extLst>
                <a:ext uri="{FF2B5EF4-FFF2-40B4-BE49-F238E27FC236}">
                  <a16:creationId xmlns:a16="http://schemas.microsoft.com/office/drawing/2014/main" id="{D7329974-9BE1-3C43-9859-5F9DD7F1E468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77224" y="438906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AutoShape 293">
              <a:extLst>
                <a:ext uri="{FF2B5EF4-FFF2-40B4-BE49-F238E27FC236}">
                  <a16:creationId xmlns:a16="http://schemas.microsoft.com/office/drawing/2014/main" id="{8077F92D-5C8C-2341-AC36-4D706E14E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300" y="5961063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9" name="AutoShape 296">
              <a:extLst>
                <a:ext uri="{FF2B5EF4-FFF2-40B4-BE49-F238E27FC236}">
                  <a16:creationId xmlns:a16="http://schemas.microsoft.com/office/drawing/2014/main" id="{BA9BD506-9D31-EA4B-A842-69BAFD03C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663" y="5005387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490" name="Group 376">
              <a:extLst>
                <a:ext uri="{FF2B5EF4-FFF2-40B4-BE49-F238E27FC236}">
                  <a16:creationId xmlns:a16="http://schemas.microsoft.com/office/drawing/2014/main" id="{8F7B10FB-3BAC-174E-A1E0-B567ECF893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6500" y="5106988"/>
              <a:ext cx="604838" cy="488950"/>
              <a:chOff x="3450" y="1331"/>
              <a:chExt cx="321" cy="252"/>
            </a:xfrm>
          </p:grpSpPr>
          <p:sp>
            <p:nvSpPr>
              <p:cNvPr id="19514" name="Freeform 377">
                <a:extLst>
                  <a:ext uri="{FF2B5EF4-FFF2-40B4-BE49-F238E27FC236}">
                    <a16:creationId xmlns:a16="http://schemas.microsoft.com/office/drawing/2014/main" id="{DD7558FD-845D-6240-8BC7-4C08135C5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5" name="Freeform 378">
                <a:extLst>
                  <a:ext uri="{FF2B5EF4-FFF2-40B4-BE49-F238E27FC236}">
                    <a16:creationId xmlns:a16="http://schemas.microsoft.com/office/drawing/2014/main" id="{817E248A-F600-4D40-BCC9-4880A891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6" name="Freeform 379">
                <a:extLst>
                  <a:ext uri="{FF2B5EF4-FFF2-40B4-BE49-F238E27FC236}">
                    <a16:creationId xmlns:a16="http://schemas.microsoft.com/office/drawing/2014/main" id="{7F6D2E40-71DB-EF40-86AE-3A4BA436C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7" name="Freeform 380">
                <a:extLst>
                  <a:ext uri="{FF2B5EF4-FFF2-40B4-BE49-F238E27FC236}">
                    <a16:creationId xmlns:a16="http://schemas.microsoft.com/office/drawing/2014/main" id="{88F0BB64-5110-8348-B9C8-A6A84ADB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8" name="Freeform 381">
                <a:extLst>
                  <a:ext uri="{FF2B5EF4-FFF2-40B4-BE49-F238E27FC236}">
                    <a16:creationId xmlns:a16="http://schemas.microsoft.com/office/drawing/2014/main" id="{D507FBA4-971B-ED45-9E0B-74448D808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91" name="Group 424">
              <a:extLst>
                <a:ext uri="{FF2B5EF4-FFF2-40B4-BE49-F238E27FC236}">
                  <a16:creationId xmlns:a16="http://schemas.microsoft.com/office/drawing/2014/main" id="{C95CF3EF-9F0C-AA45-80E1-BC954E9FB9F4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5077976" y="4087812"/>
              <a:ext cx="488950" cy="682625"/>
              <a:chOff x="4229" y="1985"/>
              <a:chExt cx="308" cy="430"/>
            </a:xfrm>
          </p:grpSpPr>
          <p:sp>
            <p:nvSpPr>
              <p:cNvPr id="19506" name="Freeform 324">
                <a:extLst>
                  <a:ext uri="{FF2B5EF4-FFF2-40B4-BE49-F238E27FC236}">
                    <a16:creationId xmlns:a16="http://schemas.microsoft.com/office/drawing/2014/main" id="{2E4C3066-F7F2-8640-8A18-3C1637743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7" name="Freeform 325">
                <a:extLst>
                  <a:ext uri="{FF2B5EF4-FFF2-40B4-BE49-F238E27FC236}">
                    <a16:creationId xmlns:a16="http://schemas.microsoft.com/office/drawing/2014/main" id="{42D1CAB6-84F7-AD4F-AD95-782B958C1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508" name="Group 388">
                <a:extLst>
                  <a:ext uri="{FF2B5EF4-FFF2-40B4-BE49-F238E27FC236}">
                    <a16:creationId xmlns:a16="http://schemas.microsoft.com/office/drawing/2014/main" id="{A864524C-C1E2-1649-9FB9-59286F1994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19509" name="Freeform 389">
                  <a:extLst>
                    <a:ext uri="{FF2B5EF4-FFF2-40B4-BE49-F238E27FC236}">
                      <a16:creationId xmlns:a16="http://schemas.microsoft.com/office/drawing/2014/main" id="{0A8D6D22-6FEA-2D4D-B25D-20935BED9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0" name="Freeform 390">
                  <a:extLst>
                    <a:ext uri="{FF2B5EF4-FFF2-40B4-BE49-F238E27FC236}">
                      <a16:creationId xmlns:a16="http://schemas.microsoft.com/office/drawing/2014/main" id="{326BC130-8E16-F840-B682-1D33964FA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1" name="Freeform 391">
                  <a:extLst>
                    <a:ext uri="{FF2B5EF4-FFF2-40B4-BE49-F238E27FC236}">
                      <a16:creationId xmlns:a16="http://schemas.microsoft.com/office/drawing/2014/main" id="{E6D0D9E4-09E6-A742-A547-A958A0E7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2" name="Freeform 392">
                  <a:extLst>
                    <a:ext uri="{FF2B5EF4-FFF2-40B4-BE49-F238E27FC236}">
                      <a16:creationId xmlns:a16="http://schemas.microsoft.com/office/drawing/2014/main" id="{0E445F4D-89E4-FE4C-BC62-1EF578B78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3" name="Freeform 393">
                  <a:extLst>
                    <a:ext uri="{FF2B5EF4-FFF2-40B4-BE49-F238E27FC236}">
                      <a16:creationId xmlns:a16="http://schemas.microsoft.com/office/drawing/2014/main" id="{194117A2-948E-584F-96E0-78EDDE57F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492" name="Group 400">
              <a:extLst>
                <a:ext uri="{FF2B5EF4-FFF2-40B4-BE49-F238E27FC236}">
                  <a16:creationId xmlns:a16="http://schemas.microsoft.com/office/drawing/2014/main" id="{34CA646D-A7D6-9F46-A379-2CC734D67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3664" y="5799138"/>
              <a:ext cx="604837" cy="488950"/>
              <a:chOff x="3450" y="1331"/>
              <a:chExt cx="321" cy="252"/>
            </a:xfrm>
          </p:grpSpPr>
          <p:sp>
            <p:nvSpPr>
              <p:cNvPr id="19501" name="Freeform 401">
                <a:extLst>
                  <a:ext uri="{FF2B5EF4-FFF2-40B4-BE49-F238E27FC236}">
                    <a16:creationId xmlns:a16="http://schemas.microsoft.com/office/drawing/2014/main" id="{CDD29233-9E80-594F-9FA0-3082D339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2" name="Freeform 402">
                <a:extLst>
                  <a:ext uri="{FF2B5EF4-FFF2-40B4-BE49-F238E27FC236}">
                    <a16:creationId xmlns:a16="http://schemas.microsoft.com/office/drawing/2014/main" id="{70A3243E-5333-3C40-A906-D1486925D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3" name="Freeform 403">
                <a:extLst>
                  <a:ext uri="{FF2B5EF4-FFF2-40B4-BE49-F238E27FC236}">
                    <a16:creationId xmlns:a16="http://schemas.microsoft.com/office/drawing/2014/main" id="{4FBDDDC5-DB8F-C94A-BB3C-A8E02B9E8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4" name="Freeform 404">
                <a:extLst>
                  <a:ext uri="{FF2B5EF4-FFF2-40B4-BE49-F238E27FC236}">
                    <a16:creationId xmlns:a16="http://schemas.microsoft.com/office/drawing/2014/main" id="{C6CCF55C-5951-EE49-BFDC-0EC3E5DEE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5" name="Freeform 405">
                <a:extLst>
                  <a:ext uri="{FF2B5EF4-FFF2-40B4-BE49-F238E27FC236}">
                    <a16:creationId xmlns:a16="http://schemas.microsoft.com/office/drawing/2014/main" id="{FF0DC0E5-DD77-594B-9FDE-AFC3A5C79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493" name="TextBox 92">
              <a:extLst>
                <a:ext uri="{FF2B5EF4-FFF2-40B4-BE49-F238E27FC236}">
                  <a16:creationId xmlns:a16="http://schemas.microsoft.com/office/drawing/2014/main" id="{5FBF0AE6-0927-7A47-BF5E-E780B7F8B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956" y="4124272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9494" name="TextBox 93">
              <a:extLst>
                <a:ext uri="{FF2B5EF4-FFF2-40B4-BE49-F238E27FC236}">
                  <a16:creationId xmlns:a16="http://schemas.microsoft.com/office/drawing/2014/main" id="{F2070403-4791-F443-A947-CC43A5132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6438" y="5173663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9495" name="TextBox 94">
              <a:extLst>
                <a:ext uri="{FF2B5EF4-FFF2-40B4-BE49-F238E27FC236}">
                  <a16:creationId xmlns:a16="http://schemas.microsoft.com/office/drawing/2014/main" id="{B355F829-1AC1-914F-B23E-C7C54707B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14" y="34290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19496" name="Freeform 278">
              <a:extLst>
                <a:ext uri="{FF2B5EF4-FFF2-40B4-BE49-F238E27FC236}">
                  <a16:creationId xmlns:a16="http://schemas.microsoft.com/office/drawing/2014/main" id="{E0D3E7D4-680F-AC4E-BD47-F11B947100E8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540079" y="425926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278">
              <a:extLst>
                <a:ext uri="{FF2B5EF4-FFF2-40B4-BE49-F238E27FC236}">
                  <a16:creationId xmlns:a16="http://schemas.microsoft.com/office/drawing/2014/main" id="{DC360110-ACBC-5044-BD8A-BE8678BEF00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921447" y="546058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278">
              <a:extLst>
                <a:ext uri="{FF2B5EF4-FFF2-40B4-BE49-F238E27FC236}">
                  <a16:creationId xmlns:a16="http://schemas.microsoft.com/office/drawing/2014/main" id="{AE893D33-48BC-2E47-94B1-C36BDA8F59F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87134" y="5201935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TextBox 118">
              <a:extLst>
                <a:ext uri="{FF2B5EF4-FFF2-40B4-BE49-F238E27FC236}">
                  <a16:creationId xmlns:a16="http://schemas.microsoft.com/office/drawing/2014/main" id="{B02871FC-A33C-9041-829C-2A2C410D25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278" y="5685693"/>
              <a:ext cx="69123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i+1</a:t>
              </a:r>
            </a:p>
          </p:txBody>
        </p:sp>
        <p:sp>
          <p:nvSpPr>
            <p:cNvPr id="19500" name="TextBox 119">
              <a:extLst>
                <a:ext uri="{FF2B5EF4-FFF2-40B4-BE49-F238E27FC236}">
                  <a16:creationId xmlns:a16="http://schemas.microsoft.com/office/drawing/2014/main" id="{AB664852-7CB9-7643-9D4C-038AFBDDA6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62631" y="4073772"/>
              <a:ext cx="3898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  <p:sp>
        <p:nvSpPr>
          <p:cNvPr id="19459" name="TextBox 120">
            <a:extLst>
              <a:ext uri="{FF2B5EF4-FFF2-40B4-BE49-F238E27FC236}">
                <a16:creationId xmlns:a16="http://schemas.microsoft.com/office/drawing/2014/main" id="{7715DCD7-D2B2-1C45-A0A0-9AC902FDE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182688"/>
            <a:ext cx="44481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19460" name="TextBox 121">
            <a:extLst>
              <a:ext uri="{FF2B5EF4-FFF2-40B4-BE49-F238E27FC236}">
                <a16:creationId xmlns:a16="http://schemas.microsoft.com/office/drawing/2014/main" id="{4ACA3C60-AA40-2142-8794-A78D15069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2">
            <a:extLst>
              <a:ext uri="{FF2B5EF4-FFF2-40B4-BE49-F238E27FC236}">
                <a16:creationId xmlns:a16="http://schemas.microsoft.com/office/drawing/2014/main" id="{2D023B86-E969-7C48-9D12-FABE39ED4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Another Way to Draw the Full-Adder Circuit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788F3B26-A004-F143-B3EB-C847FB9E8A4E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3429000"/>
            <a:ext cx="6485914" cy="2971800"/>
            <a:chOff x="1666438" y="3429000"/>
            <a:chExt cx="6486051" cy="2971800"/>
          </a:xfrm>
        </p:grpSpPr>
        <p:sp>
          <p:nvSpPr>
            <p:cNvPr id="20484" name="Line 145">
              <a:extLst>
                <a:ext uri="{FF2B5EF4-FFF2-40B4-BE49-F238E27FC236}">
                  <a16:creationId xmlns:a16="http://schemas.microsoft.com/office/drawing/2014/main" id="{640A3668-7849-E947-B2F2-76D89B1EF2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52173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" name="Freeform 170">
              <a:extLst>
                <a:ext uri="{FF2B5EF4-FFF2-40B4-BE49-F238E27FC236}">
                  <a16:creationId xmlns:a16="http://schemas.microsoft.com/office/drawing/2014/main" id="{9A8142C2-9F2B-304D-8BF1-E5663C2C5E5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508188" y="5503863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" name="Freeform 171">
              <a:extLst>
                <a:ext uri="{FF2B5EF4-FFF2-40B4-BE49-F238E27FC236}">
                  <a16:creationId xmlns:a16="http://schemas.microsoft.com/office/drawing/2014/main" id="{C9D38B2D-2CE8-D24F-8B93-20BE4F4C94A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869763" y="55705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" name="Freeform 172">
              <a:extLst>
                <a:ext uri="{FF2B5EF4-FFF2-40B4-BE49-F238E27FC236}">
                  <a16:creationId xmlns:a16="http://schemas.microsoft.com/office/drawing/2014/main" id="{C1146C7F-6339-1C46-A7B9-D1DA9E3A3F2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012638" y="4494213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Line 173">
              <a:extLst>
                <a:ext uri="{FF2B5EF4-FFF2-40B4-BE49-F238E27FC236}">
                  <a16:creationId xmlns:a16="http://schemas.microsoft.com/office/drawing/2014/main" id="{72076AB1-6CDC-0D4A-8543-1E228FD6481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48594" y="5210969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Line 174">
              <a:extLst>
                <a:ext uri="{FF2B5EF4-FFF2-40B4-BE49-F238E27FC236}">
                  <a16:creationId xmlns:a16="http://schemas.microsoft.com/office/drawing/2014/main" id="{25BB4DF9-3240-8940-9EB7-A7F01E9D8B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497744" y="5026819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Line 175">
              <a:extLst>
                <a:ext uri="{FF2B5EF4-FFF2-40B4-BE49-F238E27FC236}">
                  <a16:creationId xmlns:a16="http://schemas.microsoft.com/office/drawing/2014/main" id="{6CB57F3F-AC1E-3F49-9018-A5CA0DE8C77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9548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Line 176">
              <a:extLst>
                <a:ext uri="{FF2B5EF4-FFF2-40B4-BE49-F238E27FC236}">
                  <a16:creationId xmlns:a16="http://schemas.microsoft.com/office/drawing/2014/main" id="{A1075A25-8910-194E-9E43-8075F87B988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97769" y="416004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Line 177">
              <a:extLst>
                <a:ext uri="{FF2B5EF4-FFF2-40B4-BE49-F238E27FC236}">
                  <a16:creationId xmlns:a16="http://schemas.microsoft.com/office/drawing/2014/main" id="{4C3435CC-4792-8044-A813-6D9A45A174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811025" y="509270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Line 189">
              <a:extLst>
                <a:ext uri="{FF2B5EF4-FFF2-40B4-BE49-F238E27FC236}">
                  <a16:creationId xmlns:a16="http://schemas.microsoft.com/office/drawing/2014/main" id="{9C96306F-59B2-BC45-8285-15ECB17C52C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66599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191">
              <a:extLst>
                <a:ext uri="{FF2B5EF4-FFF2-40B4-BE49-F238E27FC236}">
                  <a16:creationId xmlns:a16="http://schemas.microsoft.com/office/drawing/2014/main" id="{7BF634C3-E910-5643-906E-233CE43BD94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132619" y="4394994"/>
              <a:ext cx="11318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Line 226">
              <a:extLst>
                <a:ext uri="{FF2B5EF4-FFF2-40B4-BE49-F238E27FC236}">
                  <a16:creationId xmlns:a16="http://schemas.microsoft.com/office/drawing/2014/main" id="{C78944C2-5BF3-9441-BF65-2F4AF31F91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0839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227">
              <a:extLst>
                <a:ext uri="{FF2B5EF4-FFF2-40B4-BE49-F238E27FC236}">
                  <a16:creationId xmlns:a16="http://schemas.microsoft.com/office/drawing/2014/main" id="{B2218779-BC12-F745-A61C-02FA4B5819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3506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228">
              <a:extLst>
                <a:ext uri="{FF2B5EF4-FFF2-40B4-BE49-F238E27FC236}">
                  <a16:creationId xmlns:a16="http://schemas.microsoft.com/office/drawing/2014/main" id="{865F7089-B88F-494E-BC00-9E60CDF141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097694" y="529351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Line 233">
              <a:extLst>
                <a:ext uri="{FF2B5EF4-FFF2-40B4-BE49-F238E27FC236}">
                  <a16:creationId xmlns:a16="http://schemas.microsoft.com/office/drawing/2014/main" id="{DC6A57BB-8B02-E847-A68C-6BF5CE8EC4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1886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Line 234">
              <a:extLst>
                <a:ext uri="{FF2B5EF4-FFF2-40B4-BE49-F238E27FC236}">
                  <a16:creationId xmlns:a16="http://schemas.microsoft.com/office/drawing/2014/main" id="{40B8A6E0-B384-6844-B4CC-5696116986E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4553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Line 235">
              <a:extLst>
                <a:ext uri="{FF2B5EF4-FFF2-40B4-BE49-F238E27FC236}">
                  <a16:creationId xmlns:a16="http://schemas.microsoft.com/office/drawing/2014/main" id="{5CDA2656-412B-854F-B10A-A2ED675727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716944" y="436006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Line 242">
              <a:extLst>
                <a:ext uri="{FF2B5EF4-FFF2-40B4-BE49-F238E27FC236}">
                  <a16:creationId xmlns:a16="http://schemas.microsoft.com/office/drawing/2014/main" id="{C932D57E-F809-0B44-874F-34F9FC3440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35894" y="432196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Line 244">
              <a:extLst>
                <a:ext uri="{FF2B5EF4-FFF2-40B4-BE49-F238E27FC236}">
                  <a16:creationId xmlns:a16="http://schemas.microsoft.com/office/drawing/2014/main" id="{96CD602D-6D41-FA44-BFA1-3B95A93288A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0319" y="577929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Line 245">
              <a:extLst>
                <a:ext uri="{FF2B5EF4-FFF2-40B4-BE49-F238E27FC236}">
                  <a16:creationId xmlns:a16="http://schemas.microsoft.com/office/drawing/2014/main" id="{88D47CA9-0E25-BF4F-AE15-E9C8A0986AD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9844" y="60364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Line 246">
              <a:extLst>
                <a:ext uri="{FF2B5EF4-FFF2-40B4-BE49-F238E27FC236}">
                  <a16:creationId xmlns:a16="http://schemas.microsoft.com/office/drawing/2014/main" id="{DABA9E3D-870F-1D46-BFE4-52841C1B7B5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7023308" y="5741692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Line 266">
              <a:extLst>
                <a:ext uri="{FF2B5EF4-FFF2-40B4-BE49-F238E27FC236}">
                  <a16:creationId xmlns:a16="http://schemas.microsoft.com/office/drawing/2014/main" id="{53F4076A-47BF-A145-A3AD-B0C234D143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59031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Line 267">
              <a:extLst>
                <a:ext uri="{FF2B5EF4-FFF2-40B4-BE49-F238E27FC236}">
                  <a16:creationId xmlns:a16="http://schemas.microsoft.com/office/drawing/2014/main" id="{64F7BFB7-E905-6245-80B5-3CF05082E8E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61698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Line 269">
              <a:extLst>
                <a:ext uri="{FF2B5EF4-FFF2-40B4-BE49-F238E27FC236}">
                  <a16:creationId xmlns:a16="http://schemas.microsoft.com/office/drawing/2014/main" id="{E4F33346-5DC1-8A4E-8FD2-7A80E87654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49506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Line 270">
              <a:extLst>
                <a:ext uri="{FF2B5EF4-FFF2-40B4-BE49-F238E27FC236}">
                  <a16:creationId xmlns:a16="http://schemas.microsoft.com/office/drawing/2014/main" id="{FE0E76CD-ED70-2A41-8BF6-8A3696A0F9A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697100" y="5140325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276">
              <a:extLst>
                <a:ext uri="{FF2B5EF4-FFF2-40B4-BE49-F238E27FC236}">
                  <a16:creationId xmlns:a16="http://schemas.microsoft.com/office/drawing/2014/main" id="{758F1761-54C5-3042-B245-F6EDC8B798A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411769" y="4426744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278">
              <a:extLst>
                <a:ext uri="{FF2B5EF4-FFF2-40B4-BE49-F238E27FC236}">
                  <a16:creationId xmlns:a16="http://schemas.microsoft.com/office/drawing/2014/main" id="{447A6131-91C4-5141-845C-508248176D0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77224" y="438906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AutoShape 293">
              <a:extLst>
                <a:ext uri="{FF2B5EF4-FFF2-40B4-BE49-F238E27FC236}">
                  <a16:creationId xmlns:a16="http://schemas.microsoft.com/office/drawing/2014/main" id="{059FF794-5968-AE4B-BDB5-DE4120D5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300" y="5961063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12" name="AutoShape 296">
              <a:extLst>
                <a:ext uri="{FF2B5EF4-FFF2-40B4-BE49-F238E27FC236}">
                  <a16:creationId xmlns:a16="http://schemas.microsoft.com/office/drawing/2014/main" id="{59F53C0F-6BF7-064E-A078-652E82D6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663" y="5005387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13" name="Group 376">
              <a:extLst>
                <a:ext uri="{FF2B5EF4-FFF2-40B4-BE49-F238E27FC236}">
                  <a16:creationId xmlns:a16="http://schemas.microsoft.com/office/drawing/2014/main" id="{1323D3BF-8975-7B4E-97F0-7D1BB5BB0D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6500" y="5106988"/>
              <a:ext cx="604838" cy="488950"/>
              <a:chOff x="3450" y="1331"/>
              <a:chExt cx="321" cy="252"/>
            </a:xfrm>
          </p:grpSpPr>
          <p:sp>
            <p:nvSpPr>
              <p:cNvPr id="20537" name="Freeform 377">
                <a:extLst>
                  <a:ext uri="{FF2B5EF4-FFF2-40B4-BE49-F238E27FC236}">
                    <a16:creationId xmlns:a16="http://schemas.microsoft.com/office/drawing/2014/main" id="{F56BA2A9-CB01-A842-8291-F5F07808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8" name="Freeform 378">
                <a:extLst>
                  <a:ext uri="{FF2B5EF4-FFF2-40B4-BE49-F238E27FC236}">
                    <a16:creationId xmlns:a16="http://schemas.microsoft.com/office/drawing/2014/main" id="{15D40144-1110-A043-8D5D-47C9F0F58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Freeform 379">
                <a:extLst>
                  <a:ext uri="{FF2B5EF4-FFF2-40B4-BE49-F238E27FC236}">
                    <a16:creationId xmlns:a16="http://schemas.microsoft.com/office/drawing/2014/main" id="{CC0A7A80-C746-384B-A52C-92AAB5605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Freeform 380">
                <a:extLst>
                  <a:ext uri="{FF2B5EF4-FFF2-40B4-BE49-F238E27FC236}">
                    <a16:creationId xmlns:a16="http://schemas.microsoft.com/office/drawing/2014/main" id="{78278F2A-69BB-E943-8DB8-31FBB19E6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Freeform 381">
                <a:extLst>
                  <a:ext uri="{FF2B5EF4-FFF2-40B4-BE49-F238E27FC236}">
                    <a16:creationId xmlns:a16="http://schemas.microsoft.com/office/drawing/2014/main" id="{76FBC2D4-AB49-BD4D-8C71-7D1D8683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14" name="Group 424">
              <a:extLst>
                <a:ext uri="{FF2B5EF4-FFF2-40B4-BE49-F238E27FC236}">
                  <a16:creationId xmlns:a16="http://schemas.microsoft.com/office/drawing/2014/main" id="{9EEAD5C5-CF1F-544D-A49F-14817C7FA106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5077976" y="4087812"/>
              <a:ext cx="488950" cy="682625"/>
              <a:chOff x="4229" y="1985"/>
              <a:chExt cx="308" cy="430"/>
            </a:xfrm>
          </p:grpSpPr>
          <p:sp>
            <p:nvSpPr>
              <p:cNvPr id="20529" name="Freeform 324">
                <a:extLst>
                  <a:ext uri="{FF2B5EF4-FFF2-40B4-BE49-F238E27FC236}">
                    <a16:creationId xmlns:a16="http://schemas.microsoft.com/office/drawing/2014/main" id="{A21E1DA6-383B-5047-A417-71901165B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0" name="Freeform 325">
                <a:extLst>
                  <a:ext uri="{FF2B5EF4-FFF2-40B4-BE49-F238E27FC236}">
                    <a16:creationId xmlns:a16="http://schemas.microsoft.com/office/drawing/2014/main" id="{74E52EFD-C621-8345-8E90-E1391B69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531" name="Group 388">
                <a:extLst>
                  <a:ext uri="{FF2B5EF4-FFF2-40B4-BE49-F238E27FC236}">
                    <a16:creationId xmlns:a16="http://schemas.microsoft.com/office/drawing/2014/main" id="{3C2241E2-46B6-1342-81F6-043619C0EA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0532" name="Freeform 389">
                  <a:extLst>
                    <a:ext uri="{FF2B5EF4-FFF2-40B4-BE49-F238E27FC236}">
                      <a16:creationId xmlns:a16="http://schemas.microsoft.com/office/drawing/2014/main" id="{459F571E-F3C6-F24E-9CD1-38EC8F098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3" name="Freeform 390">
                  <a:extLst>
                    <a:ext uri="{FF2B5EF4-FFF2-40B4-BE49-F238E27FC236}">
                      <a16:creationId xmlns:a16="http://schemas.microsoft.com/office/drawing/2014/main" id="{4174D298-208A-D346-93C5-76BA4ACC5B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4" name="Freeform 391">
                  <a:extLst>
                    <a:ext uri="{FF2B5EF4-FFF2-40B4-BE49-F238E27FC236}">
                      <a16:creationId xmlns:a16="http://schemas.microsoft.com/office/drawing/2014/main" id="{9F273F24-DE18-0442-9CBC-1C2B66F6A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5" name="Freeform 392">
                  <a:extLst>
                    <a:ext uri="{FF2B5EF4-FFF2-40B4-BE49-F238E27FC236}">
                      <a16:creationId xmlns:a16="http://schemas.microsoft.com/office/drawing/2014/main" id="{550E3855-3991-D44B-B1FB-865DCDD64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6" name="Freeform 393">
                  <a:extLst>
                    <a:ext uri="{FF2B5EF4-FFF2-40B4-BE49-F238E27FC236}">
                      <a16:creationId xmlns:a16="http://schemas.microsoft.com/office/drawing/2014/main" id="{6BD6E8FC-9832-D641-AF46-74025F281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0515" name="Group 400">
              <a:extLst>
                <a:ext uri="{FF2B5EF4-FFF2-40B4-BE49-F238E27FC236}">
                  <a16:creationId xmlns:a16="http://schemas.microsoft.com/office/drawing/2014/main" id="{AE18B97C-80DE-BE4A-B167-C1B353F99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3664" y="5799138"/>
              <a:ext cx="604837" cy="488950"/>
              <a:chOff x="3450" y="1331"/>
              <a:chExt cx="321" cy="252"/>
            </a:xfrm>
          </p:grpSpPr>
          <p:sp>
            <p:nvSpPr>
              <p:cNvPr id="20524" name="Freeform 401">
                <a:extLst>
                  <a:ext uri="{FF2B5EF4-FFF2-40B4-BE49-F238E27FC236}">
                    <a16:creationId xmlns:a16="http://schemas.microsoft.com/office/drawing/2014/main" id="{23A4078F-B806-5047-98F8-2D4E91733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5" name="Freeform 402">
                <a:extLst>
                  <a:ext uri="{FF2B5EF4-FFF2-40B4-BE49-F238E27FC236}">
                    <a16:creationId xmlns:a16="http://schemas.microsoft.com/office/drawing/2014/main" id="{216D11AB-6EF5-A240-A5AE-DBA095CC5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6" name="Freeform 403">
                <a:extLst>
                  <a:ext uri="{FF2B5EF4-FFF2-40B4-BE49-F238E27FC236}">
                    <a16:creationId xmlns:a16="http://schemas.microsoft.com/office/drawing/2014/main" id="{49AB0F2A-C425-3944-9D92-42E923338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7" name="Freeform 404">
                <a:extLst>
                  <a:ext uri="{FF2B5EF4-FFF2-40B4-BE49-F238E27FC236}">
                    <a16:creationId xmlns:a16="http://schemas.microsoft.com/office/drawing/2014/main" id="{B755F0B9-0239-7948-BEF3-8F2A453DF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8" name="Freeform 405">
                <a:extLst>
                  <a:ext uri="{FF2B5EF4-FFF2-40B4-BE49-F238E27FC236}">
                    <a16:creationId xmlns:a16="http://schemas.microsoft.com/office/drawing/2014/main" id="{39D34C51-31B7-A94B-83E4-9A871B5B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16" name="TextBox 92">
              <a:extLst>
                <a:ext uri="{FF2B5EF4-FFF2-40B4-BE49-F238E27FC236}">
                  <a16:creationId xmlns:a16="http://schemas.microsoft.com/office/drawing/2014/main" id="{B1E63860-BC34-B54B-B4C2-86E4D38F0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956" y="4124272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0517" name="TextBox 93">
              <a:extLst>
                <a:ext uri="{FF2B5EF4-FFF2-40B4-BE49-F238E27FC236}">
                  <a16:creationId xmlns:a16="http://schemas.microsoft.com/office/drawing/2014/main" id="{922FFD1D-899B-B048-97DB-E8F6207FD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6438" y="5173663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0518" name="TextBox 94">
              <a:extLst>
                <a:ext uri="{FF2B5EF4-FFF2-40B4-BE49-F238E27FC236}">
                  <a16:creationId xmlns:a16="http://schemas.microsoft.com/office/drawing/2014/main" id="{D058908D-80DE-B842-BAB1-EC0314C1E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14" y="34290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0519" name="Freeform 278">
              <a:extLst>
                <a:ext uri="{FF2B5EF4-FFF2-40B4-BE49-F238E27FC236}">
                  <a16:creationId xmlns:a16="http://schemas.microsoft.com/office/drawing/2014/main" id="{F0F2260B-B6BA-F74D-8F89-D334901D2C6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540079" y="425926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278">
              <a:extLst>
                <a:ext uri="{FF2B5EF4-FFF2-40B4-BE49-F238E27FC236}">
                  <a16:creationId xmlns:a16="http://schemas.microsoft.com/office/drawing/2014/main" id="{B28F3778-FEE9-8241-AA39-730467A1672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921447" y="546058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278">
              <a:extLst>
                <a:ext uri="{FF2B5EF4-FFF2-40B4-BE49-F238E27FC236}">
                  <a16:creationId xmlns:a16="http://schemas.microsoft.com/office/drawing/2014/main" id="{0E0D5452-847D-064A-BBA9-076E1044EB6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87134" y="5201935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TextBox 118">
              <a:extLst>
                <a:ext uri="{FF2B5EF4-FFF2-40B4-BE49-F238E27FC236}">
                  <a16:creationId xmlns:a16="http://schemas.microsoft.com/office/drawing/2014/main" id="{A6B2F233-E6DB-604B-8B01-1E36412E0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278" y="5685693"/>
              <a:ext cx="69123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i+1</a:t>
              </a:r>
            </a:p>
          </p:txBody>
        </p:sp>
        <p:sp>
          <p:nvSpPr>
            <p:cNvPr id="20523" name="TextBox 119">
              <a:extLst>
                <a:ext uri="{FF2B5EF4-FFF2-40B4-BE49-F238E27FC236}">
                  <a16:creationId xmlns:a16="http://schemas.microsoft.com/office/drawing/2014/main" id="{E54CB0CE-F3B3-AB44-BE08-05F51B9D66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62631" y="4073772"/>
              <a:ext cx="3898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  <p:sp>
        <p:nvSpPr>
          <p:cNvPr id="20483" name="TextBox 121">
            <a:extLst>
              <a:ext uri="{FF2B5EF4-FFF2-40B4-BE49-F238E27FC236}">
                <a16:creationId xmlns:a16="http://schemas.microsoft.com/office/drawing/2014/main" id="{5EE300AD-A080-0F4C-97B9-57703E691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2">
            <a:extLst>
              <a:ext uri="{FF2B5EF4-FFF2-40B4-BE49-F238E27FC236}">
                <a16:creationId xmlns:a16="http://schemas.microsoft.com/office/drawing/2014/main" id="{79BEE7DA-A644-2340-8FFA-A2614B0C9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Another Way to Draw the Full-Adder Circuit</a:t>
            </a:r>
          </a:p>
        </p:txBody>
      </p:sp>
      <p:sp>
        <p:nvSpPr>
          <p:cNvPr id="21506" name="TextBox 4">
            <a:extLst>
              <a:ext uri="{FF2B5EF4-FFF2-40B4-BE49-F238E27FC236}">
                <a16:creationId xmlns:a16="http://schemas.microsoft.com/office/drawing/2014/main" id="{A9E24464-28EF-894F-9921-87B7C6F02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grpSp>
        <p:nvGrpSpPr>
          <p:cNvPr id="21507" name="Group 3">
            <a:extLst>
              <a:ext uri="{FF2B5EF4-FFF2-40B4-BE49-F238E27FC236}">
                <a16:creationId xmlns:a16="http://schemas.microsoft.com/office/drawing/2014/main" id="{95E23831-E068-8047-8118-3B898CC0EFE9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3429000"/>
            <a:ext cx="6485914" cy="2971800"/>
            <a:chOff x="1666438" y="3429000"/>
            <a:chExt cx="6486051" cy="2971800"/>
          </a:xfrm>
        </p:grpSpPr>
        <p:sp>
          <p:nvSpPr>
            <p:cNvPr id="21512" name="Line 145">
              <a:extLst>
                <a:ext uri="{FF2B5EF4-FFF2-40B4-BE49-F238E27FC236}">
                  <a16:creationId xmlns:a16="http://schemas.microsoft.com/office/drawing/2014/main" id="{D7E4F64C-965C-4B41-A115-13D7CB0F6B9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52173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170">
              <a:extLst>
                <a:ext uri="{FF2B5EF4-FFF2-40B4-BE49-F238E27FC236}">
                  <a16:creationId xmlns:a16="http://schemas.microsoft.com/office/drawing/2014/main" id="{AF503B95-49C5-DC4F-BD85-973D6B2C535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508188" y="5503863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171">
              <a:extLst>
                <a:ext uri="{FF2B5EF4-FFF2-40B4-BE49-F238E27FC236}">
                  <a16:creationId xmlns:a16="http://schemas.microsoft.com/office/drawing/2014/main" id="{7D2497EA-8E09-D646-819D-16FB6E5F719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869763" y="55705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172">
              <a:extLst>
                <a:ext uri="{FF2B5EF4-FFF2-40B4-BE49-F238E27FC236}">
                  <a16:creationId xmlns:a16="http://schemas.microsoft.com/office/drawing/2014/main" id="{6B6540FE-0CDB-244B-9F93-428A5B9126D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012638" y="4494213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Line 173">
              <a:extLst>
                <a:ext uri="{FF2B5EF4-FFF2-40B4-BE49-F238E27FC236}">
                  <a16:creationId xmlns:a16="http://schemas.microsoft.com/office/drawing/2014/main" id="{9358EF26-92C9-4D48-9DB2-9C88F7EFA7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48594" y="5210969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Line 174">
              <a:extLst>
                <a:ext uri="{FF2B5EF4-FFF2-40B4-BE49-F238E27FC236}">
                  <a16:creationId xmlns:a16="http://schemas.microsoft.com/office/drawing/2014/main" id="{7A94C752-036D-4D4B-A8CA-AC3D2D10ABD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497744" y="5026819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Line 175">
              <a:extLst>
                <a:ext uri="{FF2B5EF4-FFF2-40B4-BE49-F238E27FC236}">
                  <a16:creationId xmlns:a16="http://schemas.microsoft.com/office/drawing/2014/main" id="{01A56A07-42FE-5944-9274-6E104495AC4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9548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Line 176">
              <a:extLst>
                <a:ext uri="{FF2B5EF4-FFF2-40B4-BE49-F238E27FC236}">
                  <a16:creationId xmlns:a16="http://schemas.microsoft.com/office/drawing/2014/main" id="{58B8966F-28C0-5846-A4B9-C48A066363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97769" y="416004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Line 177">
              <a:extLst>
                <a:ext uri="{FF2B5EF4-FFF2-40B4-BE49-F238E27FC236}">
                  <a16:creationId xmlns:a16="http://schemas.microsoft.com/office/drawing/2014/main" id="{7F9A68F6-151F-AD4C-8D78-04C7E4D0BD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811025" y="509270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189">
              <a:extLst>
                <a:ext uri="{FF2B5EF4-FFF2-40B4-BE49-F238E27FC236}">
                  <a16:creationId xmlns:a16="http://schemas.microsoft.com/office/drawing/2014/main" id="{353E88F8-871F-9E46-AE04-693645458C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66599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191">
              <a:extLst>
                <a:ext uri="{FF2B5EF4-FFF2-40B4-BE49-F238E27FC236}">
                  <a16:creationId xmlns:a16="http://schemas.microsoft.com/office/drawing/2014/main" id="{9664D5E6-33DA-1741-B76E-31AC3EFEDE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132619" y="4394994"/>
              <a:ext cx="11318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Line 226">
              <a:extLst>
                <a:ext uri="{FF2B5EF4-FFF2-40B4-BE49-F238E27FC236}">
                  <a16:creationId xmlns:a16="http://schemas.microsoft.com/office/drawing/2014/main" id="{88576818-1CD6-F84B-8476-9DA72E5CA1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0839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Line 227">
              <a:extLst>
                <a:ext uri="{FF2B5EF4-FFF2-40B4-BE49-F238E27FC236}">
                  <a16:creationId xmlns:a16="http://schemas.microsoft.com/office/drawing/2014/main" id="{E65AE46B-02C7-F342-A254-E5C6EC31308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3506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228">
              <a:extLst>
                <a:ext uri="{FF2B5EF4-FFF2-40B4-BE49-F238E27FC236}">
                  <a16:creationId xmlns:a16="http://schemas.microsoft.com/office/drawing/2014/main" id="{B7E40D4A-B3BD-3346-9631-9FC3422A9DA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097694" y="529351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233">
              <a:extLst>
                <a:ext uri="{FF2B5EF4-FFF2-40B4-BE49-F238E27FC236}">
                  <a16:creationId xmlns:a16="http://schemas.microsoft.com/office/drawing/2014/main" id="{6FEB1D9A-BC57-6444-AB3E-B4EB25A317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1886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234">
              <a:extLst>
                <a:ext uri="{FF2B5EF4-FFF2-40B4-BE49-F238E27FC236}">
                  <a16:creationId xmlns:a16="http://schemas.microsoft.com/office/drawing/2014/main" id="{18413068-BE2F-224F-86B8-1F68B73F074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4553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235">
              <a:extLst>
                <a:ext uri="{FF2B5EF4-FFF2-40B4-BE49-F238E27FC236}">
                  <a16:creationId xmlns:a16="http://schemas.microsoft.com/office/drawing/2014/main" id="{1297A7E5-2F94-F942-BD7D-50081089C9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716944" y="436006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242">
              <a:extLst>
                <a:ext uri="{FF2B5EF4-FFF2-40B4-BE49-F238E27FC236}">
                  <a16:creationId xmlns:a16="http://schemas.microsoft.com/office/drawing/2014/main" id="{833A3C83-092B-C34E-A8A5-32B0D34EC9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35894" y="432196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244">
              <a:extLst>
                <a:ext uri="{FF2B5EF4-FFF2-40B4-BE49-F238E27FC236}">
                  <a16:creationId xmlns:a16="http://schemas.microsoft.com/office/drawing/2014/main" id="{4E195C20-C0D8-A345-993E-AA844A709B3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0319" y="577929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Line 245">
              <a:extLst>
                <a:ext uri="{FF2B5EF4-FFF2-40B4-BE49-F238E27FC236}">
                  <a16:creationId xmlns:a16="http://schemas.microsoft.com/office/drawing/2014/main" id="{872D4F3D-BAC1-0A49-B72B-7B723B6F40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9844" y="60364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Line 246">
              <a:extLst>
                <a:ext uri="{FF2B5EF4-FFF2-40B4-BE49-F238E27FC236}">
                  <a16:creationId xmlns:a16="http://schemas.microsoft.com/office/drawing/2014/main" id="{3AA25019-0709-DC46-B519-FBA860EDEB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7023308" y="5741692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Line 266">
              <a:extLst>
                <a:ext uri="{FF2B5EF4-FFF2-40B4-BE49-F238E27FC236}">
                  <a16:creationId xmlns:a16="http://schemas.microsoft.com/office/drawing/2014/main" id="{45A6A4DE-31F5-D545-B6B9-267B2A04B79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59031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Line 267">
              <a:extLst>
                <a:ext uri="{FF2B5EF4-FFF2-40B4-BE49-F238E27FC236}">
                  <a16:creationId xmlns:a16="http://schemas.microsoft.com/office/drawing/2014/main" id="{68E1DB84-5D7F-E443-A027-BD36EA5888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61698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Line 269">
              <a:extLst>
                <a:ext uri="{FF2B5EF4-FFF2-40B4-BE49-F238E27FC236}">
                  <a16:creationId xmlns:a16="http://schemas.microsoft.com/office/drawing/2014/main" id="{8E30E298-1A89-CC45-B90D-41B374D8F61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49506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270">
              <a:extLst>
                <a:ext uri="{FF2B5EF4-FFF2-40B4-BE49-F238E27FC236}">
                  <a16:creationId xmlns:a16="http://schemas.microsoft.com/office/drawing/2014/main" id="{BF12EE66-DC49-DB49-98BE-C97F2F40E0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697100" y="5140325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276">
              <a:extLst>
                <a:ext uri="{FF2B5EF4-FFF2-40B4-BE49-F238E27FC236}">
                  <a16:creationId xmlns:a16="http://schemas.microsoft.com/office/drawing/2014/main" id="{782C6328-B906-D94F-A067-5A365ECDA74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411769" y="4426744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278">
              <a:extLst>
                <a:ext uri="{FF2B5EF4-FFF2-40B4-BE49-F238E27FC236}">
                  <a16:creationId xmlns:a16="http://schemas.microsoft.com/office/drawing/2014/main" id="{394530F3-3A27-174A-9CEB-AE1BC8115E7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77224" y="438906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AutoShape 293">
              <a:extLst>
                <a:ext uri="{FF2B5EF4-FFF2-40B4-BE49-F238E27FC236}">
                  <a16:creationId xmlns:a16="http://schemas.microsoft.com/office/drawing/2014/main" id="{ACDEF006-1CF0-BE44-BDB0-1D55D881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300" y="5961063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40" name="AutoShape 296">
              <a:extLst>
                <a:ext uri="{FF2B5EF4-FFF2-40B4-BE49-F238E27FC236}">
                  <a16:creationId xmlns:a16="http://schemas.microsoft.com/office/drawing/2014/main" id="{593B4207-ACB5-9B4C-91EA-B925889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663" y="5005387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1541" name="Group 376">
              <a:extLst>
                <a:ext uri="{FF2B5EF4-FFF2-40B4-BE49-F238E27FC236}">
                  <a16:creationId xmlns:a16="http://schemas.microsoft.com/office/drawing/2014/main" id="{4AE46417-9731-9242-80DA-1C35E9205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6500" y="5106988"/>
              <a:ext cx="604838" cy="488950"/>
              <a:chOff x="3450" y="1331"/>
              <a:chExt cx="321" cy="252"/>
            </a:xfrm>
          </p:grpSpPr>
          <p:sp>
            <p:nvSpPr>
              <p:cNvPr id="21565" name="Freeform 377">
                <a:extLst>
                  <a:ext uri="{FF2B5EF4-FFF2-40B4-BE49-F238E27FC236}">
                    <a16:creationId xmlns:a16="http://schemas.microsoft.com/office/drawing/2014/main" id="{6B993CDC-4CB1-A14C-A1C7-40250840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6" name="Freeform 378">
                <a:extLst>
                  <a:ext uri="{FF2B5EF4-FFF2-40B4-BE49-F238E27FC236}">
                    <a16:creationId xmlns:a16="http://schemas.microsoft.com/office/drawing/2014/main" id="{235A4649-3742-5A44-AFA6-757FEDC9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7" name="Freeform 379">
                <a:extLst>
                  <a:ext uri="{FF2B5EF4-FFF2-40B4-BE49-F238E27FC236}">
                    <a16:creationId xmlns:a16="http://schemas.microsoft.com/office/drawing/2014/main" id="{F7020A55-30CD-C84E-A2ED-78F1A5E74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8" name="Freeform 380">
                <a:extLst>
                  <a:ext uri="{FF2B5EF4-FFF2-40B4-BE49-F238E27FC236}">
                    <a16:creationId xmlns:a16="http://schemas.microsoft.com/office/drawing/2014/main" id="{3ED8659A-98D4-5547-B49C-4FD312C2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9" name="Freeform 381">
                <a:extLst>
                  <a:ext uri="{FF2B5EF4-FFF2-40B4-BE49-F238E27FC236}">
                    <a16:creationId xmlns:a16="http://schemas.microsoft.com/office/drawing/2014/main" id="{547E6539-3432-2949-8215-C0C2899AE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2" name="Group 424">
              <a:extLst>
                <a:ext uri="{FF2B5EF4-FFF2-40B4-BE49-F238E27FC236}">
                  <a16:creationId xmlns:a16="http://schemas.microsoft.com/office/drawing/2014/main" id="{49123BAF-2D37-1C4D-A298-0669F31C95AA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5077976" y="4087812"/>
              <a:ext cx="488950" cy="682625"/>
              <a:chOff x="4229" y="1985"/>
              <a:chExt cx="308" cy="430"/>
            </a:xfrm>
          </p:grpSpPr>
          <p:sp>
            <p:nvSpPr>
              <p:cNvPr id="21557" name="Freeform 324">
                <a:extLst>
                  <a:ext uri="{FF2B5EF4-FFF2-40B4-BE49-F238E27FC236}">
                    <a16:creationId xmlns:a16="http://schemas.microsoft.com/office/drawing/2014/main" id="{5FD8F0BD-3544-EC4F-84E1-16E2AF09E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8" name="Freeform 325">
                <a:extLst>
                  <a:ext uri="{FF2B5EF4-FFF2-40B4-BE49-F238E27FC236}">
                    <a16:creationId xmlns:a16="http://schemas.microsoft.com/office/drawing/2014/main" id="{B467F46E-E8D7-6F4B-B94B-57C26F89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559" name="Group 388">
                <a:extLst>
                  <a:ext uri="{FF2B5EF4-FFF2-40B4-BE49-F238E27FC236}">
                    <a16:creationId xmlns:a16="http://schemas.microsoft.com/office/drawing/2014/main" id="{B4035E56-A795-AE4B-99AB-6B5BFA9360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1560" name="Freeform 389">
                  <a:extLst>
                    <a:ext uri="{FF2B5EF4-FFF2-40B4-BE49-F238E27FC236}">
                      <a16:creationId xmlns:a16="http://schemas.microsoft.com/office/drawing/2014/main" id="{591EAAA3-B160-2A48-8F0A-586887195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1" name="Freeform 390">
                  <a:extLst>
                    <a:ext uri="{FF2B5EF4-FFF2-40B4-BE49-F238E27FC236}">
                      <a16:creationId xmlns:a16="http://schemas.microsoft.com/office/drawing/2014/main" id="{19E3865B-B335-C147-B289-5B7897F59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2" name="Freeform 391">
                  <a:extLst>
                    <a:ext uri="{FF2B5EF4-FFF2-40B4-BE49-F238E27FC236}">
                      <a16:creationId xmlns:a16="http://schemas.microsoft.com/office/drawing/2014/main" id="{4DC4B8F3-C130-3C40-BEF9-9DB28A700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3" name="Freeform 392">
                  <a:extLst>
                    <a:ext uri="{FF2B5EF4-FFF2-40B4-BE49-F238E27FC236}">
                      <a16:creationId xmlns:a16="http://schemas.microsoft.com/office/drawing/2014/main" id="{FAE6C6AA-0DAB-024C-9113-F195C92E2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4" name="Freeform 393">
                  <a:extLst>
                    <a:ext uri="{FF2B5EF4-FFF2-40B4-BE49-F238E27FC236}">
                      <a16:creationId xmlns:a16="http://schemas.microsoft.com/office/drawing/2014/main" id="{58CB33C2-6AFC-944E-A515-3F33F2A99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543" name="Group 400">
              <a:extLst>
                <a:ext uri="{FF2B5EF4-FFF2-40B4-BE49-F238E27FC236}">
                  <a16:creationId xmlns:a16="http://schemas.microsoft.com/office/drawing/2014/main" id="{1C3A05B5-4642-0A44-9EB4-533F7D25CC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3664" y="5799138"/>
              <a:ext cx="604837" cy="488950"/>
              <a:chOff x="3450" y="1331"/>
              <a:chExt cx="321" cy="252"/>
            </a:xfrm>
          </p:grpSpPr>
          <p:sp>
            <p:nvSpPr>
              <p:cNvPr id="21552" name="Freeform 401">
                <a:extLst>
                  <a:ext uri="{FF2B5EF4-FFF2-40B4-BE49-F238E27FC236}">
                    <a16:creationId xmlns:a16="http://schemas.microsoft.com/office/drawing/2014/main" id="{3A1135A0-E732-924B-9857-A3EA75070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3" name="Freeform 402">
                <a:extLst>
                  <a:ext uri="{FF2B5EF4-FFF2-40B4-BE49-F238E27FC236}">
                    <a16:creationId xmlns:a16="http://schemas.microsoft.com/office/drawing/2014/main" id="{0EF4E509-61B2-E14A-AF2F-672DB9650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4" name="Freeform 403">
                <a:extLst>
                  <a:ext uri="{FF2B5EF4-FFF2-40B4-BE49-F238E27FC236}">
                    <a16:creationId xmlns:a16="http://schemas.microsoft.com/office/drawing/2014/main" id="{473ADDE0-514D-0D44-9B94-BFA7F0D11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5" name="Freeform 404">
                <a:extLst>
                  <a:ext uri="{FF2B5EF4-FFF2-40B4-BE49-F238E27FC236}">
                    <a16:creationId xmlns:a16="http://schemas.microsoft.com/office/drawing/2014/main" id="{818A1AD1-C717-8049-8FCA-D7A293426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6" name="Freeform 405">
                <a:extLst>
                  <a:ext uri="{FF2B5EF4-FFF2-40B4-BE49-F238E27FC236}">
                    <a16:creationId xmlns:a16="http://schemas.microsoft.com/office/drawing/2014/main" id="{E8B01FD4-8A95-2742-854B-9C8E006B4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44" name="TextBox 92">
              <a:extLst>
                <a:ext uri="{FF2B5EF4-FFF2-40B4-BE49-F238E27FC236}">
                  <a16:creationId xmlns:a16="http://schemas.microsoft.com/office/drawing/2014/main" id="{E43FADA3-32A7-6B41-98F4-C24DB63F4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956" y="4124272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1545" name="TextBox 93">
              <a:extLst>
                <a:ext uri="{FF2B5EF4-FFF2-40B4-BE49-F238E27FC236}">
                  <a16:creationId xmlns:a16="http://schemas.microsoft.com/office/drawing/2014/main" id="{BF4B575E-46F4-8D4B-BFEA-47BD4C426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6438" y="5173663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1546" name="TextBox 94">
              <a:extLst>
                <a:ext uri="{FF2B5EF4-FFF2-40B4-BE49-F238E27FC236}">
                  <a16:creationId xmlns:a16="http://schemas.microsoft.com/office/drawing/2014/main" id="{C03BBC1A-842B-4D44-A58A-35B5A7946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14" y="34290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1547" name="Freeform 278">
              <a:extLst>
                <a:ext uri="{FF2B5EF4-FFF2-40B4-BE49-F238E27FC236}">
                  <a16:creationId xmlns:a16="http://schemas.microsoft.com/office/drawing/2014/main" id="{E4354EEF-5995-174D-9998-BD1A5BDA6CF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540079" y="425926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278">
              <a:extLst>
                <a:ext uri="{FF2B5EF4-FFF2-40B4-BE49-F238E27FC236}">
                  <a16:creationId xmlns:a16="http://schemas.microsoft.com/office/drawing/2014/main" id="{8DB8FDB6-01EF-1D48-9B76-22C974A88118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921447" y="546058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278">
              <a:extLst>
                <a:ext uri="{FF2B5EF4-FFF2-40B4-BE49-F238E27FC236}">
                  <a16:creationId xmlns:a16="http://schemas.microsoft.com/office/drawing/2014/main" id="{854D6B4F-E8D7-F242-9EF0-769C6910F2E7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87134" y="5201935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TextBox 118">
              <a:extLst>
                <a:ext uri="{FF2B5EF4-FFF2-40B4-BE49-F238E27FC236}">
                  <a16:creationId xmlns:a16="http://schemas.microsoft.com/office/drawing/2014/main" id="{E4BC5976-2CEE-1F40-BE17-0F236D0789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278" y="5685693"/>
              <a:ext cx="69123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i+1</a:t>
              </a:r>
            </a:p>
          </p:txBody>
        </p:sp>
        <p:sp>
          <p:nvSpPr>
            <p:cNvPr id="21551" name="TextBox 119">
              <a:extLst>
                <a:ext uri="{FF2B5EF4-FFF2-40B4-BE49-F238E27FC236}">
                  <a16:creationId xmlns:a16="http://schemas.microsoft.com/office/drawing/2014/main" id="{042F66C6-4581-324F-9A82-DB3EE20F3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62631" y="4073772"/>
              <a:ext cx="3898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  <p:sp>
        <p:nvSpPr>
          <p:cNvPr id="21508" name="Right Brace 3">
            <a:extLst>
              <a:ext uri="{FF2B5EF4-FFF2-40B4-BE49-F238E27FC236}">
                <a16:creationId xmlns:a16="http://schemas.microsoft.com/office/drawing/2014/main" id="{C8E0909E-B601-4A47-9976-92854FBA57CC}"/>
              </a:ext>
            </a:extLst>
          </p:cNvPr>
          <p:cNvSpPr>
            <a:spLocks/>
          </p:cNvSpPr>
          <p:nvPr/>
        </p:nvSpPr>
        <p:spPr bwMode="auto">
          <a:xfrm rot="5400000">
            <a:off x="4675188" y="2428875"/>
            <a:ext cx="228600" cy="838200"/>
          </a:xfrm>
          <a:prstGeom prst="rightBrace">
            <a:avLst>
              <a:gd name="adj1" fmla="val 8335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9" name="Right Brace 3">
            <a:extLst>
              <a:ext uri="{FF2B5EF4-FFF2-40B4-BE49-F238E27FC236}">
                <a16:creationId xmlns:a16="http://schemas.microsoft.com/office/drawing/2014/main" id="{335CAB2D-6997-BB4B-83D1-90C1395C4FD4}"/>
              </a:ext>
            </a:extLst>
          </p:cNvPr>
          <p:cNvSpPr>
            <a:spLocks/>
          </p:cNvSpPr>
          <p:nvPr/>
        </p:nvSpPr>
        <p:spPr bwMode="auto">
          <a:xfrm rot="5400000">
            <a:off x="6233320" y="2270920"/>
            <a:ext cx="231775" cy="1169987"/>
          </a:xfrm>
          <a:prstGeom prst="rightBrace">
            <a:avLst>
              <a:gd name="adj1" fmla="val 8366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0" name="TextBox 120">
            <a:extLst>
              <a:ext uri="{FF2B5EF4-FFF2-40B4-BE49-F238E27FC236}">
                <a16:creationId xmlns:a16="http://schemas.microsoft.com/office/drawing/2014/main" id="{9B25B1A4-3323-A643-AA6F-7C1A63482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1050" y="2805113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1511" name="TextBox 121">
            <a:extLst>
              <a:ext uri="{FF2B5EF4-FFF2-40B4-BE49-F238E27FC236}">
                <a16:creationId xmlns:a16="http://schemas.microsoft.com/office/drawing/2014/main" id="{640F8F73-FD36-CC4F-A086-F2B823F05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2790825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2">
            <a:extLst>
              <a:ext uri="{FF2B5EF4-FFF2-40B4-BE49-F238E27FC236}">
                <a16:creationId xmlns:a16="http://schemas.microsoft.com/office/drawing/2014/main" id="{9FB4A8C0-A2CE-724B-94D3-AD80CA268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Another Way to Draw the Full-Adder Circuit</a:t>
            </a:r>
          </a:p>
        </p:txBody>
      </p:sp>
      <p:sp>
        <p:nvSpPr>
          <p:cNvPr id="22530" name="TextBox 4">
            <a:extLst>
              <a:ext uri="{FF2B5EF4-FFF2-40B4-BE49-F238E27FC236}">
                <a16:creationId xmlns:a16="http://schemas.microsoft.com/office/drawing/2014/main" id="{D3A8C6F3-E93E-F548-95DB-275DA7499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grpSp>
        <p:nvGrpSpPr>
          <p:cNvPr id="22531" name="Group 3">
            <a:extLst>
              <a:ext uri="{FF2B5EF4-FFF2-40B4-BE49-F238E27FC236}">
                <a16:creationId xmlns:a16="http://schemas.microsoft.com/office/drawing/2014/main" id="{AD026D02-9D29-F846-8A9D-A3B8B1734D77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3429000"/>
            <a:ext cx="6485914" cy="2971800"/>
            <a:chOff x="1666438" y="3429000"/>
            <a:chExt cx="6486051" cy="2971800"/>
          </a:xfrm>
        </p:grpSpPr>
        <p:sp>
          <p:nvSpPr>
            <p:cNvPr id="22538" name="Line 145">
              <a:extLst>
                <a:ext uri="{FF2B5EF4-FFF2-40B4-BE49-F238E27FC236}">
                  <a16:creationId xmlns:a16="http://schemas.microsoft.com/office/drawing/2014/main" id="{BD47A993-3432-F748-8211-B2AA9BA19AE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52173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70">
              <a:extLst>
                <a:ext uri="{FF2B5EF4-FFF2-40B4-BE49-F238E27FC236}">
                  <a16:creationId xmlns:a16="http://schemas.microsoft.com/office/drawing/2014/main" id="{33C8FCCF-C9EA-1F4D-9D38-54F61CC1E7B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508188" y="5503863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71">
              <a:extLst>
                <a:ext uri="{FF2B5EF4-FFF2-40B4-BE49-F238E27FC236}">
                  <a16:creationId xmlns:a16="http://schemas.microsoft.com/office/drawing/2014/main" id="{1D111727-5060-BE4E-A042-D9F030A9663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869763" y="55705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72">
              <a:extLst>
                <a:ext uri="{FF2B5EF4-FFF2-40B4-BE49-F238E27FC236}">
                  <a16:creationId xmlns:a16="http://schemas.microsoft.com/office/drawing/2014/main" id="{AC6F2427-8EE9-AE40-9363-E41FE2E60F51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012638" y="4494213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Line 173">
              <a:extLst>
                <a:ext uri="{FF2B5EF4-FFF2-40B4-BE49-F238E27FC236}">
                  <a16:creationId xmlns:a16="http://schemas.microsoft.com/office/drawing/2014/main" id="{F1C57930-26EC-CB41-A339-1D292775D0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48594" y="5210969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74">
              <a:extLst>
                <a:ext uri="{FF2B5EF4-FFF2-40B4-BE49-F238E27FC236}">
                  <a16:creationId xmlns:a16="http://schemas.microsoft.com/office/drawing/2014/main" id="{0F49615F-21F3-344F-BB24-8DD2C875D1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497744" y="5026819"/>
              <a:ext cx="1588" cy="666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Line 175">
              <a:extLst>
                <a:ext uri="{FF2B5EF4-FFF2-40B4-BE49-F238E27FC236}">
                  <a16:creationId xmlns:a16="http://schemas.microsoft.com/office/drawing/2014/main" id="{466E8791-9C8E-B042-9184-C42BF8FFBE8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9548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Line 176">
              <a:extLst>
                <a:ext uri="{FF2B5EF4-FFF2-40B4-BE49-F238E27FC236}">
                  <a16:creationId xmlns:a16="http://schemas.microsoft.com/office/drawing/2014/main" id="{A8694192-48E9-244F-8A83-49F0D314F0F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697769" y="416004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Line 177">
              <a:extLst>
                <a:ext uri="{FF2B5EF4-FFF2-40B4-BE49-F238E27FC236}">
                  <a16:creationId xmlns:a16="http://schemas.microsoft.com/office/drawing/2014/main" id="{A3DD6A07-5978-6F4A-88F1-29F8F6F181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2811025" y="509270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Line 189">
              <a:extLst>
                <a:ext uri="{FF2B5EF4-FFF2-40B4-BE49-F238E27FC236}">
                  <a16:creationId xmlns:a16="http://schemas.microsoft.com/office/drawing/2014/main" id="{7AFEE97F-85B7-F641-98C7-E1502124F8D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6659919" y="3550444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191">
              <a:extLst>
                <a:ext uri="{FF2B5EF4-FFF2-40B4-BE49-F238E27FC236}">
                  <a16:creationId xmlns:a16="http://schemas.microsoft.com/office/drawing/2014/main" id="{0109B556-05D5-AD4A-A801-E56CC4D2FE0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132619" y="4394994"/>
              <a:ext cx="11318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Line 226">
              <a:extLst>
                <a:ext uri="{FF2B5EF4-FFF2-40B4-BE49-F238E27FC236}">
                  <a16:creationId xmlns:a16="http://schemas.microsoft.com/office/drawing/2014/main" id="{FA0CC7B9-6482-C842-AC45-458598B5C4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0839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Line 227">
              <a:extLst>
                <a:ext uri="{FF2B5EF4-FFF2-40B4-BE49-F238E27FC236}">
                  <a16:creationId xmlns:a16="http://schemas.microsoft.com/office/drawing/2014/main" id="{06EF50B9-97E9-3241-B555-51187DF064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3354744" y="53506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Line 228">
              <a:extLst>
                <a:ext uri="{FF2B5EF4-FFF2-40B4-BE49-F238E27FC236}">
                  <a16:creationId xmlns:a16="http://schemas.microsoft.com/office/drawing/2014/main" id="{E5BF2BD1-75AF-D64D-8A80-11D1B049FF7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097694" y="529351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Line 233">
              <a:extLst>
                <a:ext uri="{FF2B5EF4-FFF2-40B4-BE49-F238E27FC236}">
                  <a16:creationId xmlns:a16="http://schemas.microsoft.com/office/drawing/2014/main" id="{BD304897-8AF3-A240-9DC3-03CD057E460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1886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234">
              <a:extLst>
                <a:ext uri="{FF2B5EF4-FFF2-40B4-BE49-F238E27FC236}">
                  <a16:creationId xmlns:a16="http://schemas.microsoft.com/office/drawing/2014/main" id="{868DD5D6-87C8-AA4D-A6B0-F2A3A80A762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35894" y="445531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235">
              <a:extLst>
                <a:ext uri="{FF2B5EF4-FFF2-40B4-BE49-F238E27FC236}">
                  <a16:creationId xmlns:a16="http://schemas.microsoft.com/office/drawing/2014/main" id="{7623EE5B-744E-D24C-BEA3-866E044D0B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716944" y="4360069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242">
              <a:extLst>
                <a:ext uri="{FF2B5EF4-FFF2-40B4-BE49-F238E27FC236}">
                  <a16:creationId xmlns:a16="http://schemas.microsoft.com/office/drawing/2014/main" id="{EE4F7C21-CF68-4348-AB36-9FDD9C8586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35894" y="4321969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Line 244">
              <a:extLst>
                <a:ext uri="{FF2B5EF4-FFF2-40B4-BE49-F238E27FC236}">
                  <a16:creationId xmlns:a16="http://schemas.microsoft.com/office/drawing/2014/main" id="{1DA66106-0E5E-994E-9835-63EAB95B4D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0319" y="5779294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Line 245">
              <a:extLst>
                <a:ext uri="{FF2B5EF4-FFF2-40B4-BE49-F238E27FC236}">
                  <a16:creationId xmlns:a16="http://schemas.microsoft.com/office/drawing/2014/main" id="{F627AACF-021C-2742-82AF-DEA2B84978E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6059844" y="603646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Line 246">
              <a:extLst>
                <a:ext uri="{FF2B5EF4-FFF2-40B4-BE49-F238E27FC236}">
                  <a16:creationId xmlns:a16="http://schemas.microsoft.com/office/drawing/2014/main" id="{EC29A8A5-36FB-174C-9CB6-592A5842AD4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7023308" y="5741692"/>
              <a:ext cx="0" cy="5873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266">
              <a:extLst>
                <a:ext uri="{FF2B5EF4-FFF2-40B4-BE49-F238E27FC236}">
                  <a16:creationId xmlns:a16="http://schemas.microsoft.com/office/drawing/2014/main" id="{CCF5A949-3840-C149-84EE-6BA0DE515C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59031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Line 267">
              <a:extLst>
                <a:ext uri="{FF2B5EF4-FFF2-40B4-BE49-F238E27FC236}">
                  <a16:creationId xmlns:a16="http://schemas.microsoft.com/office/drawing/2014/main" id="{BEE1BA23-DF0C-024C-9A89-790C7B73C2A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354744" y="61698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269">
              <a:extLst>
                <a:ext uri="{FF2B5EF4-FFF2-40B4-BE49-F238E27FC236}">
                  <a16:creationId xmlns:a16="http://schemas.microsoft.com/office/drawing/2014/main" id="{A7E7BA23-7DA2-0E46-A7D7-704AAFAFB7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73994" y="4950619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Line 270">
              <a:extLst>
                <a:ext uri="{FF2B5EF4-FFF2-40B4-BE49-F238E27FC236}">
                  <a16:creationId xmlns:a16="http://schemas.microsoft.com/office/drawing/2014/main" id="{1338BD34-AB39-874A-B612-46CACB709BA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5697100" y="5140325"/>
              <a:ext cx="1588" cy="1730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276">
              <a:extLst>
                <a:ext uri="{FF2B5EF4-FFF2-40B4-BE49-F238E27FC236}">
                  <a16:creationId xmlns:a16="http://schemas.microsoft.com/office/drawing/2014/main" id="{B12185E3-EDF9-7E43-92F1-71118F5E414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411769" y="4426744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278">
              <a:extLst>
                <a:ext uri="{FF2B5EF4-FFF2-40B4-BE49-F238E27FC236}">
                  <a16:creationId xmlns:a16="http://schemas.microsoft.com/office/drawing/2014/main" id="{4B37F7A4-2D87-F040-98AF-27CC14252D5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77224" y="4389060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AutoShape 293">
              <a:extLst>
                <a:ext uri="{FF2B5EF4-FFF2-40B4-BE49-F238E27FC236}">
                  <a16:creationId xmlns:a16="http://schemas.microsoft.com/office/drawing/2014/main" id="{96DEA908-EA68-B544-8EDB-5BFE81516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300" y="5961063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6" name="AutoShape 296">
              <a:extLst>
                <a:ext uri="{FF2B5EF4-FFF2-40B4-BE49-F238E27FC236}">
                  <a16:creationId xmlns:a16="http://schemas.microsoft.com/office/drawing/2014/main" id="{09FC1049-EACC-2D4F-90B0-1A822D96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663" y="5005387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67" name="Group 376">
              <a:extLst>
                <a:ext uri="{FF2B5EF4-FFF2-40B4-BE49-F238E27FC236}">
                  <a16:creationId xmlns:a16="http://schemas.microsoft.com/office/drawing/2014/main" id="{169A7E88-7D67-E14A-B3EE-687204FF26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6500" y="5106988"/>
              <a:ext cx="604838" cy="488950"/>
              <a:chOff x="3450" y="1331"/>
              <a:chExt cx="321" cy="252"/>
            </a:xfrm>
          </p:grpSpPr>
          <p:sp>
            <p:nvSpPr>
              <p:cNvPr id="22591" name="Freeform 377">
                <a:extLst>
                  <a:ext uri="{FF2B5EF4-FFF2-40B4-BE49-F238E27FC236}">
                    <a16:creationId xmlns:a16="http://schemas.microsoft.com/office/drawing/2014/main" id="{A33D80A6-F50D-FA4C-B065-9458BEAE2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2" name="Freeform 378">
                <a:extLst>
                  <a:ext uri="{FF2B5EF4-FFF2-40B4-BE49-F238E27FC236}">
                    <a16:creationId xmlns:a16="http://schemas.microsoft.com/office/drawing/2014/main" id="{969E5EF2-8711-4742-9D4F-BBE449FE8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3" name="Freeform 379">
                <a:extLst>
                  <a:ext uri="{FF2B5EF4-FFF2-40B4-BE49-F238E27FC236}">
                    <a16:creationId xmlns:a16="http://schemas.microsoft.com/office/drawing/2014/main" id="{210F93CD-6B13-594E-9D22-D8F5CC480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4" name="Freeform 380">
                <a:extLst>
                  <a:ext uri="{FF2B5EF4-FFF2-40B4-BE49-F238E27FC236}">
                    <a16:creationId xmlns:a16="http://schemas.microsoft.com/office/drawing/2014/main" id="{7D0C5D5F-5C2E-A94F-A134-76677691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5" name="Freeform 381">
                <a:extLst>
                  <a:ext uri="{FF2B5EF4-FFF2-40B4-BE49-F238E27FC236}">
                    <a16:creationId xmlns:a16="http://schemas.microsoft.com/office/drawing/2014/main" id="{888D7AE6-6A38-F045-9367-14960B7E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68" name="Group 424">
              <a:extLst>
                <a:ext uri="{FF2B5EF4-FFF2-40B4-BE49-F238E27FC236}">
                  <a16:creationId xmlns:a16="http://schemas.microsoft.com/office/drawing/2014/main" id="{51AAAB01-94C0-1447-8A06-51ECDA9122D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5077976" y="4087812"/>
              <a:ext cx="488950" cy="682625"/>
              <a:chOff x="4229" y="1985"/>
              <a:chExt cx="308" cy="430"/>
            </a:xfrm>
          </p:grpSpPr>
          <p:sp>
            <p:nvSpPr>
              <p:cNvPr id="22583" name="Freeform 324">
                <a:extLst>
                  <a:ext uri="{FF2B5EF4-FFF2-40B4-BE49-F238E27FC236}">
                    <a16:creationId xmlns:a16="http://schemas.microsoft.com/office/drawing/2014/main" id="{9A2C1141-5167-BC4D-B29B-86CFCB17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4" name="Freeform 325">
                <a:extLst>
                  <a:ext uri="{FF2B5EF4-FFF2-40B4-BE49-F238E27FC236}">
                    <a16:creationId xmlns:a16="http://schemas.microsoft.com/office/drawing/2014/main" id="{C0E6A73F-2E84-0841-A1F3-BC53E2A4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585" name="Group 388">
                <a:extLst>
                  <a:ext uri="{FF2B5EF4-FFF2-40B4-BE49-F238E27FC236}">
                    <a16:creationId xmlns:a16="http://schemas.microsoft.com/office/drawing/2014/main" id="{17CEE2EA-CD04-9640-8939-70B94B461D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2586" name="Freeform 389">
                  <a:extLst>
                    <a:ext uri="{FF2B5EF4-FFF2-40B4-BE49-F238E27FC236}">
                      <a16:creationId xmlns:a16="http://schemas.microsoft.com/office/drawing/2014/main" id="{38225E5C-79EE-514A-9488-8A4BF5572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7" name="Freeform 390">
                  <a:extLst>
                    <a:ext uri="{FF2B5EF4-FFF2-40B4-BE49-F238E27FC236}">
                      <a16:creationId xmlns:a16="http://schemas.microsoft.com/office/drawing/2014/main" id="{2858BADE-3DF8-F84B-B921-2164FA8E9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8" name="Freeform 391">
                  <a:extLst>
                    <a:ext uri="{FF2B5EF4-FFF2-40B4-BE49-F238E27FC236}">
                      <a16:creationId xmlns:a16="http://schemas.microsoft.com/office/drawing/2014/main" id="{AC64B0B0-2BE0-9B45-88D6-C9E59F46D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9" name="Freeform 392">
                  <a:extLst>
                    <a:ext uri="{FF2B5EF4-FFF2-40B4-BE49-F238E27FC236}">
                      <a16:creationId xmlns:a16="http://schemas.microsoft.com/office/drawing/2014/main" id="{D97D4050-5759-184B-BB1A-1FADB43A5C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0" name="Freeform 393">
                  <a:extLst>
                    <a:ext uri="{FF2B5EF4-FFF2-40B4-BE49-F238E27FC236}">
                      <a16:creationId xmlns:a16="http://schemas.microsoft.com/office/drawing/2014/main" id="{7AEDBBBE-7EE4-B445-9604-5B7A593C3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569" name="Group 400">
              <a:extLst>
                <a:ext uri="{FF2B5EF4-FFF2-40B4-BE49-F238E27FC236}">
                  <a16:creationId xmlns:a16="http://schemas.microsoft.com/office/drawing/2014/main" id="{B894609A-96DF-1B4B-9CBB-8D84F1D0E9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3664" y="5799138"/>
              <a:ext cx="604837" cy="488950"/>
              <a:chOff x="3450" y="1331"/>
              <a:chExt cx="321" cy="252"/>
            </a:xfrm>
          </p:grpSpPr>
          <p:sp>
            <p:nvSpPr>
              <p:cNvPr id="22578" name="Freeform 401">
                <a:extLst>
                  <a:ext uri="{FF2B5EF4-FFF2-40B4-BE49-F238E27FC236}">
                    <a16:creationId xmlns:a16="http://schemas.microsoft.com/office/drawing/2014/main" id="{9E324C57-0422-FE43-8ECC-CD1D2DA59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9" name="Freeform 402">
                <a:extLst>
                  <a:ext uri="{FF2B5EF4-FFF2-40B4-BE49-F238E27FC236}">
                    <a16:creationId xmlns:a16="http://schemas.microsoft.com/office/drawing/2014/main" id="{F1B54B09-9084-6A40-8F33-E85A65F47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0" name="Freeform 403">
                <a:extLst>
                  <a:ext uri="{FF2B5EF4-FFF2-40B4-BE49-F238E27FC236}">
                    <a16:creationId xmlns:a16="http://schemas.microsoft.com/office/drawing/2014/main" id="{FA1AE3A9-C80B-EB44-94BA-CB05EF52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1" name="Freeform 404">
                <a:extLst>
                  <a:ext uri="{FF2B5EF4-FFF2-40B4-BE49-F238E27FC236}">
                    <a16:creationId xmlns:a16="http://schemas.microsoft.com/office/drawing/2014/main" id="{E2AEC75E-CA8B-4240-B710-01F31B46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2" name="Freeform 405">
                <a:extLst>
                  <a:ext uri="{FF2B5EF4-FFF2-40B4-BE49-F238E27FC236}">
                    <a16:creationId xmlns:a16="http://schemas.microsoft.com/office/drawing/2014/main" id="{59445975-846C-2442-84B3-973A5EEF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570" name="TextBox 92">
              <a:extLst>
                <a:ext uri="{FF2B5EF4-FFF2-40B4-BE49-F238E27FC236}">
                  <a16:creationId xmlns:a16="http://schemas.microsoft.com/office/drawing/2014/main" id="{1746D7F5-EFB8-AC4A-9DB9-2BE2C0F518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9956" y="4124272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2571" name="TextBox 93">
              <a:extLst>
                <a:ext uri="{FF2B5EF4-FFF2-40B4-BE49-F238E27FC236}">
                  <a16:creationId xmlns:a16="http://schemas.microsoft.com/office/drawing/2014/main" id="{1F80B3D4-D757-6F46-ADBE-E588D963A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6438" y="5173663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2572" name="TextBox 94">
              <a:extLst>
                <a:ext uri="{FF2B5EF4-FFF2-40B4-BE49-F238E27FC236}">
                  <a16:creationId xmlns:a16="http://schemas.microsoft.com/office/drawing/2014/main" id="{32A2ECB1-84CE-F646-B58C-DCC161719D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14" y="3429000"/>
              <a:ext cx="4090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2573" name="Freeform 278">
              <a:extLst>
                <a:ext uri="{FF2B5EF4-FFF2-40B4-BE49-F238E27FC236}">
                  <a16:creationId xmlns:a16="http://schemas.microsoft.com/office/drawing/2014/main" id="{3EC4EBAC-EC26-6E45-B99C-12B9932CC03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540079" y="425926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278">
              <a:extLst>
                <a:ext uri="{FF2B5EF4-FFF2-40B4-BE49-F238E27FC236}">
                  <a16:creationId xmlns:a16="http://schemas.microsoft.com/office/drawing/2014/main" id="{372BDA65-8B9A-0942-A22E-E46F64A7AC2F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921447" y="5460583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278">
              <a:extLst>
                <a:ext uri="{FF2B5EF4-FFF2-40B4-BE49-F238E27FC236}">
                  <a16:creationId xmlns:a16="http://schemas.microsoft.com/office/drawing/2014/main" id="{2EABA406-AAF3-734B-8CF9-90C7225C33F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187134" y="5201935"/>
              <a:ext cx="64008" cy="64008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TextBox 118">
              <a:extLst>
                <a:ext uri="{FF2B5EF4-FFF2-40B4-BE49-F238E27FC236}">
                  <a16:creationId xmlns:a16="http://schemas.microsoft.com/office/drawing/2014/main" id="{E13C7B31-C227-B840-80EC-8EEA42E97B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278" y="5685693"/>
              <a:ext cx="69123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c</a:t>
              </a:r>
              <a:r>
                <a:rPr lang="en-US" altLang="en-US" sz="2800" b="0" i="1" baseline="-25000">
                  <a:latin typeface="Times" pitchFamily="2" charset="0"/>
                </a:rPr>
                <a:t>i+1</a:t>
              </a:r>
            </a:p>
          </p:txBody>
        </p:sp>
        <p:sp>
          <p:nvSpPr>
            <p:cNvPr id="22577" name="TextBox 119">
              <a:extLst>
                <a:ext uri="{FF2B5EF4-FFF2-40B4-BE49-F238E27FC236}">
                  <a16:creationId xmlns:a16="http://schemas.microsoft.com/office/drawing/2014/main" id="{36702CC9-D6F3-504D-BD94-A2D1AEFA1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62631" y="4073772"/>
              <a:ext cx="3898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  <p:sp>
        <p:nvSpPr>
          <p:cNvPr id="22532" name="Right Brace 3">
            <a:extLst>
              <a:ext uri="{FF2B5EF4-FFF2-40B4-BE49-F238E27FC236}">
                <a16:creationId xmlns:a16="http://schemas.microsoft.com/office/drawing/2014/main" id="{DE09EB60-415C-454A-B0C9-2B941E87F082}"/>
              </a:ext>
            </a:extLst>
          </p:cNvPr>
          <p:cNvSpPr>
            <a:spLocks/>
          </p:cNvSpPr>
          <p:nvPr/>
        </p:nvSpPr>
        <p:spPr bwMode="auto">
          <a:xfrm rot="5400000">
            <a:off x="4675188" y="2428875"/>
            <a:ext cx="228600" cy="838200"/>
          </a:xfrm>
          <a:prstGeom prst="rightBrace">
            <a:avLst>
              <a:gd name="adj1" fmla="val 8335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33" name="Right Brace 3">
            <a:extLst>
              <a:ext uri="{FF2B5EF4-FFF2-40B4-BE49-F238E27FC236}">
                <a16:creationId xmlns:a16="http://schemas.microsoft.com/office/drawing/2014/main" id="{5A8C2DB0-82B5-D240-97C6-91D1CE0E0CED}"/>
              </a:ext>
            </a:extLst>
          </p:cNvPr>
          <p:cNvSpPr>
            <a:spLocks/>
          </p:cNvSpPr>
          <p:nvPr/>
        </p:nvSpPr>
        <p:spPr bwMode="auto">
          <a:xfrm rot="5400000">
            <a:off x="6233320" y="2270920"/>
            <a:ext cx="231775" cy="1169987"/>
          </a:xfrm>
          <a:prstGeom prst="rightBrace">
            <a:avLst>
              <a:gd name="adj1" fmla="val 8366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34" name="TextBox 120">
            <a:extLst>
              <a:ext uri="{FF2B5EF4-FFF2-40B4-BE49-F238E27FC236}">
                <a16:creationId xmlns:a16="http://schemas.microsoft.com/office/drawing/2014/main" id="{255EB8FA-1B73-1A41-8E27-D5F035C5A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1050" y="2805113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2535" name="TextBox 121">
            <a:extLst>
              <a:ext uri="{FF2B5EF4-FFF2-40B4-BE49-F238E27FC236}">
                <a16:creationId xmlns:a16="http://schemas.microsoft.com/office/drawing/2014/main" id="{65D78A8D-F7D7-FF40-A6B6-D71B4E421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2790825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2536" name="TextBox 66">
            <a:extLst>
              <a:ext uri="{FF2B5EF4-FFF2-40B4-BE49-F238E27FC236}">
                <a16:creationId xmlns:a16="http://schemas.microsoft.com/office/drawing/2014/main" id="{E11C5865-0AEB-0B44-9DD8-8101B823B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5638800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2537" name="TextBox 122">
            <a:extLst>
              <a:ext uri="{FF2B5EF4-FFF2-40B4-BE49-F238E27FC236}">
                <a16:creationId xmlns:a16="http://schemas.microsoft.com/office/drawing/2014/main" id="{1D8EC0F9-3C0B-3745-B75E-51B8621B0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4827588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2">
            <a:extLst>
              <a:ext uri="{FF2B5EF4-FFF2-40B4-BE49-F238E27FC236}">
                <a16:creationId xmlns:a16="http://schemas.microsoft.com/office/drawing/2014/main" id="{2C897E64-6C6B-A744-9C66-47740B1EB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Yet Another Way to Draw It (Just Rotate It)</a:t>
            </a:r>
          </a:p>
        </p:txBody>
      </p:sp>
      <p:grpSp>
        <p:nvGrpSpPr>
          <p:cNvPr id="23554" name="Group 64">
            <a:extLst>
              <a:ext uri="{FF2B5EF4-FFF2-40B4-BE49-F238E27FC236}">
                <a16:creationId xmlns:a16="http://schemas.microsoft.com/office/drawing/2014/main" id="{A8A08F64-2402-1449-96F4-EFFF3FBAD266}"/>
              </a:ext>
            </a:extLst>
          </p:cNvPr>
          <p:cNvGrpSpPr>
            <a:grpSpLocks/>
          </p:cNvGrpSpPr>
          <p:nvPr/>
        </p:nvGrpSpPr>
        <p:grpSpPr bwMode="auto">
          <a:xfrm>
            <a:off x="4141788" y="603250"/>
            <a:ext cx="3077054" cy="6026106"/>
            <a:chOff x="3227755" y="603744"/>
            <a:chExt cx="3076504" cy="6025614"/>
          </a:xfrm>
        </p:grpSpPr>
        <p:grpSp>
          <p:nvGrpSpPr>
            <p:cNvPr id="23555" name="Group 3">
              <a:extLst>
                <a:ext uri="{FF2B5EF4-FFF2-40B4-BE49-F238E27FC236}">
                  <a16:creationId xmlns:a16="http://schemas.microsoft.com/office/drawing/2014/main" id="{E235D34F-49A3-B74C-B04E-351CAB3C8A4C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114722" y="2439821"/>
              <a:ext cx="5503818" cy="2875256"/>
              <a:chOff x="2410975" y="3525544"/>
              <a:chExt cx="5503818" cy="2875256"/>
            </a:xfrm>
          </p:grpSpPr>
          <p:sp>
            <p:nvSpPr>
              <p:cNvPr id="23560" name="Line 145">
                <a:extLst>
                  <a:ext uri="{FF2B5EF4-FFF2-40B4-BE49-F238E27FC236}">
                    <a16:creationId xmlns:a16="http://schemas.microsoft.com/office/drawing/2014/main" id="{56086574-C9D0-3B4D-8564-1B7E9E7AB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4973994" y="521731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1" name="Freeform 170">
                <a:extLst>
                  <a:ext uri="{FF2B5EF4-FFF2-40B4-BE49-F238E27FC236}">
                    <a16:creationId xmlns:a16="http://schemas.microsoft.com/office/drawing/2014/main" id="{047C7124-6458-C342-8006-97117EBDC839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5508188" y="5503863"/>
                <a:ext cx="685800" cy="133350"/>
              </a:xfrm>
              <a:custGeom>
                <a:avLst/>
                <a:gdLst>
                  <a:gd name="T0" fmla="*/ 0 w 864"/>
                  <a:gd name="T1" fmla="*/ 2147483646 h 168"/>
                  <a:gd name="T2" fmla="*/ 2147483646 w 864"/>
                  <a:gd name="T3" fmla="*/ 2147483646 h 168"/>
                  <a:gd name="T4" fmla="*/ 2147483646 w 864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864"/>
                  <a:gd name="T10" fmla="*/ 0 h 168"/>
                  <a:gd name="T11" fmla="*/ 864 w 864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64" h="168">
                    <a:moveTo>
                      <a:pt x="0" y="168"/>
                    </a:moveTo>
                    <a:lnTo>
                      <a:pt x="864" y="168"/>
                    </a:lnTo>
                    <a:lnTo>
                      <a:pt x="864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2" name="Freeform 171">
                <a:extLst>
                  <a:ext uri="{FF2B5EF4-FFF2-40B4-BE49-F238E27FC236}">
                    <a16:creationId xmlns:a16="http://schemas.microsoft.com/office/drawing/2014/main" id="{3BA9180E-4218-374A-AD8A-B23209870133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2869763" y="5570538"/>
                <a:ext cx="819150" cy="133350"/>
              </a:xfrm>
              <a:custGeom>
                <a:avLst/>
                <a:gdLst>
                  <a:gd name="T0" fmla="*/ 2147483646 w 1032"/>
                  <a:gd name="T1" fmla="*/ 0 h 168"/>
                  <a:gd name="T2" fmla="*/ 0 w 1032"/>
                  <a:gd name="T3" fmla="*/ 0 h 168"/>
                  <a:gd name="T4" fmla="*/ 0 w 1032"/>
                  <a:gd name="T5" fmla="*/ 2147483646 h 168"/>
                  <a:gd name="T6" fmla="*/ 0 60000 65536"/>
                  <a:gd name="T7" fmla="*/ 0 60000 65536"/>
                  <a:gd name="T8" fmla="*/ 0 60000 65536"/>
                  <a:gd name="T9" fmla="*/ 0 w 1032"/>
                  <a:gd name="T10" fmla="*/ 0 h 168"/>
                  <a:gd name="T11" fmla="*/ 1032 w 1032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32" h="168">
                    <a:moveTo>
                      <a:pt x="1032" y="0"/>
                    </a:moveTo>
                    <a:lnTo>
                      <a:pt x="0" y="0"/>
                    </a:lnTo>
                    <a:lnTo>
                      <a:pt x="0" y="168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3" name="Freeform 172">
                <a:extLst>
                  <a:ext uri="{FF2B5EF4-FFF2-40B4-BE49-F238E27FC236}">
                    <a16:creationId xmlns:a16="http://schemas.microsoft.com/office/drawing/2014/main" id="{C9503E14-1C4E-F940-9745-C5B409C5A7D7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3012638" y="4494213"/>
                <a:ext cx="1752600" cy="1885950"/>
              </a:xfrm>
              <a:custGeom>
                <a:avLst/>
                <a:gdLst>
                  <a:gd name="T0" fmla="*/ 2147483646 w 2209"/>
                  <a:gd name="T1" fmla="*/ 2147483646 h 2377"/>
                  <a:gd name="T2" fmla="*/ 2147483646 w 2209"/>
                  <a:gd name="T3" fmla="*/ 0 h 2377"/>
                  <a:gd name="T4" fmla="*/ 0 w 2209"/>
                  <a:gd name="T5" fmla="*/ 0 h 2377"/>
                  <a:gd name="T6" fmla="*/ 0 w 2209"/>
                  <a:gd name="T7" fmla="*/ 2147483646 h 23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09"/>
                  <a:gd name="T13" fmla="*/ 0 h 2377"/>
                  <a:gd name="T14" fmla="*/ 2209 w 2209"/>
                  <a:gd name="T15" fmla="*/ 2377 h 23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09" h="2377">
                    <a:moveTo>
                      <a:pt x="2209" y="2377"/>
                    </a:moveTo>
                    <a:lnTo>
                      <a:pt x="2209" y="0"/>
                    </a:lnTo>
                    <a:lnTo>
                      <a:pt x="0" y="0"/>
                    </a:lnTo>
                    <a:lnTo>
                      <a:pt x="0" y="48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Line 173">
                <a:extLst>
                  <a:ext uri="{FF2B5EF4-FFF2-40B4-BE49-F238E27FC236}">
                    <a16:creationId xmlns:a16="http://schemas.microsoft.com/office/drawing/2014/main" id="{F98D356F-6278-8A49-88AB-79FF7A23E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4948594" y="5210969"/>
                <a:ext cx="0" cy="1938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5" name="Line 174">
                <a:extLst>
                  <a:ext uri="{FF2B5EF4-FFF2-40B4-BE49-F238E27FC236}">
                    <a16:creationId xmlns:a16="http://schemas.microsoft.com/office/drawing/2014/main" id="{ED12CAD5-FED2-A44C-BB9B-C5812E4D4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 flipH="1" flipV="1">
                <a:off x="4584592" y="4814261"/>
                <a:ext cx="1588" cy="109186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6" name="Line 175">
                <a:extLst>
                  <a:ext uri="{FF2B5EF4-FFF2-40B4-BE49-F238E27FC236}">
                    <a16:creationId xmlns:a16="http://schemas.microsoft.com/office/drawing/2014/main" id="{BE1079C0-9B8B-9740-9261-A52FA9EBC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3954819" y="3550444"/>
                <a:ext cx="1588" cy="17526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7" name="Line 176">
                <a:extLst>
                  <a:ext uri="{FF2B5EF4-FFF2-40B4-BE49-F238E27FC236}">
                    <a16:creationId xmlns:a16="http://schemas.microsoft.com/office/drawing/2014/main" id="{06478CF7-CB17-9D40-BB00-10D3AB868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4697769" y="4160044"/>
                <a:ext cx="1588" cy="2667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8" name="Line 177">
                <a:extLst>
                  <a:ext uri="{FF2B5EF4-FFF2-40B4-BE49-F238E27FC236}">
                    <a16:creationId xmlns:a16="http://schemas.microsoft.com/office/drawing/2014/main" id="{27EF69E3-8BFC-4446-9106-8A6E3DFDA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2811025" y="5092700"/>
                <a:ext cx="1588" cy="8016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9" name="Line 189">
                <a:extLst>
                  <a:ext uri="{FF2B5EF4-FFF2-40B4-BE49-F238E27FC236}">
                    <a16:creationId xmlns:a16="http://schemas.microsoft.com/office/drawing/2014/main" id="{A317089F-6913-EF44-A9C0-2FD030F9B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6659919" y="3550444"/>
                <a:ext cx="1588" cy="17526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0" name="Freeform 191">
                <a:extLst>
                  <a:ext uri="{FF2B5EF4-FFF2-40B4-BE49-F238E27FC236}">
                    <a16:creationId xmlns:a16="http://schemas.microsoft.com/office/drawing/2014/main" id="{7C548A5A-B1CB-8540-8F2E-A2E3428811CF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4132619" y="4394994"/>
                <a:ext cx="1131888" cy="266700"/>
              </a:xfrm>
              <a:custGeom>
                <a:avLst/>
                <a:gdLst>
                  <a:gd name="T0" fmla="*/ 2147483646 w 1777"/>
                  <a:gd name="T1" fmla="*/ 0 h 336"/>
                  <a:gd name="T2" fmla="*/ 0 w 1777"/>
                  <a:gd name="T3" fmla="*/ 0 h 336"/>
                  <a:gd name="T4" fmla="*/ 0 w 1777"/>
                  <a:gd name="T5" fmla="*/ 2147483646 h 336"/>
                  <a:gd name="T6" fmla="*/ 0 60000 65536"/>
                  <a:gd name="T7" fmla="*/ 0 60000 65536"/>
                  <a:gd name="T8" fmla="*/ 0 60000 65536"/>
                  <a:gd name="T9" fmla="*/ 0 w 1777"/>
                  <a:gd name="T10" fmla="*/ 0 h 336"/>
                  <a:gd name="T11" fmla="*/ 1777 w 1777"/>
                  <a:gd name="T12" fmla="*/ 336 h 3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77" h="336">
                    <a:moveTo>
                      <a:pt x="1777" y="0"/>
                    </a:moveTo>
                    <a:lnTo>
                      <a:pt x="0" y="0"/>
                    </a:lnTo>
                    <a:lnTo>
                      <a:pt x="0" y="33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1" name="Line 226">
                <a:extLst>
                  <a:ext uri="{FF2B5EF4-FFF2-40B4-BE49-F238E27FC236}">
                    <a16:creationId xmlns:a16="http://schemas.microsoft.com/office/drawing/2014/main" id="{1EA5CD94-CAC2-824E-8A3A-0B41FE73E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3354744" y="508396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Line 227">
                <a:extLst>
                  <a:ext uri="{FF2B5EF4-FFF2-40B4-BE49-F238E27FC236}">
                    <a16:creationId xmlns:a16="http://schemas.microsoft.com/office/drawing/2014/main" id="{D9BD062D-3338-8647-B8A8-2AF92E37A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3354744" y="535066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3" name="Line 228">
                <a:extLst>
                  <a:ext uri="{FF2B5EF4-FFF2-40B4-BE49-F238E27FC236}">
                    <a16:creationId xmlns:a16="http://schemas.microsoft.com/office/drawing/2014/main" id="{E2C8F511-F558-2148-9A16-15D7F883C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4097694" y="5293519"/>
                <a:ext cx="1588" cy="1333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Line 233">
                <a:extLst>
                  <a:ext uri="{FF2B5EF4-FFF2-40B4-BE49-F238E27FC236}">
                    <a16:creationId xmlns:a16="http://schemas.microsoft.com/office/drawing/2014/main" id="{781280DD-01AF-F648-B63F-2B7D69053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4935894" y="4188619"/>
                <a:ext cx="1588" cy="2095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5" name="Line 234">
                <a:extLst>
                  <a:ext uri="{FF2B5EF4-FFF2-40B4-BE49-F238E27FC236}">
                    <a16:creationId xmlns:a16="http://schemas.microsoft.com/office/drawing/2014/main" id="{6530DDD7-13BF-6644-8BB8-0005FE1A9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4935894" y="4455319"/>
                <a:ext cx="1588" cy="2095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Line 235">
                <a:extLst>
                  <a:ext uri="{FF2B5EF4-FFF2-40B4-BE49-F238E27FC236}">
                    <a16:creationId xmlns:a16="http://schemas.microsoft.com/office/drawing/2014/main" id="{997FEC5B-E0EC-FC41-9BAB-D101E00735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5716944" y="4360069"/>
                <a:ext cx="1588" cy="1333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Line 242">
                <a:extLst>
                  <a:ext uri="{FF2B5EF4-FFF2-40B4-BE49-F238E27FC236}">
                    <a16:creationId xmlns:a16="http://schemas.microsoft.com/office/drawing/2014/main" id="{A2029D83-81F2-AF4D-9453-640ACBE37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 flipH="1" flipV="1">
                <a:off x="4910445" y="4307985"/>
                <a:ext cx="6351" cy="24545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Line 244">
                <a:extLst>
                  <a:ext uri="{FF2B5EF4-FFF2-40B4-BE49-F238E27FC236}">
                    <a16:creationId xmlns:a16="http://schemas.microsoft.com/office/drawing/2014/main" id="{9C53C0AA-CE64-F549-A930-E14108BB7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6050319" y="5779294"/>
                <a:ext cx="1588" cy="2667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Line 245">
                <a:extLst>
                  <a:ext uri="{FF2B5EF4-FFF2-40B4-BE49-F238E27FC236}">
                    <a16:creationId xmlns:a16="http://schemas.microsoft.com/office/drawing/2014/main" id="{E05F1ADD-E1BA-E24E-979C-0738414718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00000">
                <a:off x="6059844" y="603646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Line 246">
                <a:extLst>
                  <a:ext uri="{FF2B5EF4-FFF2-40B4-BE49-F238E27FC236}">
                    <a16:creationId xmlns:a16="http://schemas.microsoft.com/office/drawing/2014/main" id="{3D6F6FE4-863C-2C49-8277-C10BA3159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7023308" y="5741692"/>
                <a:ext cx="0" cy="5873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1" name="Line 266">
                <a:extLst>
                  <a:ext uri="{FF2B5EF4-FFF2-40B4-BE49-F238E27FC236}">
                    <a16:creationId xmlns:a16="http://schemas.microsoft.com/office/drawing/2014/main" id="{EC687EA9-B1DA-024B-A68F-C2DBD0E00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3354744" y="590311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Line 267">
                <a:extLst>
                  <a:ext uri="{FF2B5EF4-FFF2-40B4-BE49-F238E27FC236}">
                    <a16:creationId xmlns:a16="http://schemas.microsoft.com/office/drawing/2014/main" id="{A041705F-81A0-A346-B881-9DDBAB29DE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3354744" y="616981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Line 269">
                <a:extLst>
                  <a:ext uri="{FF2B5EF4-FFF2-40B4-BE49-F238E27FC236}">
                    <a16:creationId xmlns:a16="http://schemas.microsoft.com/office/drawing/2014/main" id="{8DD1A10C-B554-514C-BD0E-7BE34202C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4973994" y="4950619"/>
                <a:ext cx="1588" cy="28575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Line 270">
                <a:extLst>
                  <a:ext uri="{FF2B5EF4-FFF2-40B4-BE49-F238E27FC236}">
                    <a16:creationId xmlns:a16="http://schemas.microsoft.com/office/drawing/2014/main" id="{FD8FFA0C-059B-8345-A9CF-78F02B01C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5697100" y="5140325"/>
                <a:ext cx="1588" cy="1730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5" name="Freeform 276">
                <a:extLst>
                  <a:ext uri="{FF2B5EF4-FFF2-40B4-BE49-F238E27FC236}">
                    <a16:creationId xmlns:a16="http://schemas.microsoft.com/office/drawing/2014/main" id="{53F1D930-AB1C-9F4A-9438-7128514433B3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>
                <a:off x="2411769" y="4426744"/>
                <a:ext cx="800100" cy="801688"/>
              </a:xfrm>
              <a:custGeom>
                <a:avLst/>
                <a:gdLst>
                  <a:gd name="T0" fmla="*/ 2147483646 w 1009"/>
                  <a:gd name="T1" fmla="*/ 0 h 1008"/>
                  <a:gd name="T2" fmla="*/ 2147483646 w 1009"/>
                  <a:gd name="T3" fmla="*/ 2147483646 h 1008"/>
                  <a:gd name="T4" fmla="*/ 0 w 1009"/>
                  <a:gd name="T5" fmla="*/ 2147483646 h 1008"/>
                  <a:gd name="T6" fmla="*/ 0 60000 65536"/>
                  <a:gd name="T7" fmla="*/ 0 60000 65536"/>
                  <a:gd name="T8" fmla="*/ 0 60000 65536"/>
                  <a:gd name="T9" fmla="*/ 0 w 1009"/>
                  <a:gd name="T10" fmla="*/ 0 h 1008"/>
                  <a:gd name="T11" fmla="*/ 1009 w 1009"/>
                  <a:gd name="T12" fmla="*/ 1008 h 100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09" h="1008">
                    <a:moveTo>
                      <a:pt x="1009" y="0"/>
                    </a:moveTo>
                    <a:lnTo>
                      <a:pt x="1009" y="1008"/>
                    </a:lnTo>
                    <a:lnTo>
                      <a:pt x="0" y="1008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Freeform 278">
                <a:extLst>
                  <a:ext uri="{FF2B5EF4-FFF2-40B4-BE49-F238E27FC236}">
                    <a16:creationId xmlns:a16="http://schemas.microsoft.com/office/drawing/2014/main" id="{F547BBA3-879F-2248-B27D-D4BBB332A8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5400000">
                <a:off x="3177224" y="4389060"/>
                <a:ext cx="64008" cy="64008"/>
              </a:xfrm>
              <a:custGeom>
                <a:avLst/>
                <a:gdLst>
                  <a:gd name="T0" fmla="*/ 2147483646 w 48"/>
                  <a:gd name="T1" fmla="*/ 2147483646 h 72"/>
                  <a:gd name="T2" fmla="*/ 2147483646 w 48"/>
                  <a:gd name="T3" fmla="*/ 2147483646 h 72"/>
                  <a:gd name="T4" fmla="*/ 2147483646 w 48"/>
                  <a:gd name="T5" fmla="*/ 2147483646 h 72"/>
                  <a:gd name="T6" fmla="*/ 2147483646 w 48"/>
                  <a:gd name="T7" fmla="*/ 2147483646 h 72"/>
                  <a:gd name="T8" fmla="*/ 2147483646 w 48"/>
                  <a:gd name="T9" fmla="*/ 2147483646 h 72"/>
                  <a:gd name="T10" fmla="*/ 2147483646 w 48"/>
                  <a:gd name="T11" fmla="*/ 2147483646 h 72"/>
                  <a:gd name="T12" fmla="*/ 2147483646 w 48"/>
                  <a:gd name="T13" fmla="*/ 2147483646 h 72"/>
                  <a:gd name="T14" fmla="*/ 2147483646 w 48"/>
                  <a:gd name="T15" fmla="*/ 2147483646 h 72"/>
                  <a:gd name="T16" fmla="*/ 2147483646 w 48"/>
                  <a:gd name="T17" fmla="*/ 2147483646 h 72"/>
                  <a:gd name="T18" fmla="*/ 2147483646 w 48"/>
                  <a:gd name="T19" fmla="*/ 2147483646 h 72"/>
                  <a:gd name="T20" fmla="*/ 2147483646 w 48"/>
                  <a:gd name="T21" fmla="*/ 0 h 72"/>
                  <a:gd name="T22" fmla="*/ 2147483646 w 48"/>
                  <a:gd name="T23" fmla="*/ 0 h 72"/>
                  <a:gd name="T24" fmla="*/ 2147483646 w 48"/>
                  <a:gd name="T25" fmla="*/ 2147483646 h 72"/>
                  <a:gd name="T26" fmla="*/ 2147483646 w 48"/>
                  <a:gd name="T27" fmla="*/ 2147483646 h 72"/>
                  <a:gd name="T28" fmla="*/ 2147483646 w 48"/>
                  <a:gd name="T29" fmla="*/ 2147483646 h 72"/>
                  <a:gd name="T30" fmla="*/ 2147483646 w 48"/>
                  <a:gd name="T31" fmla="*/ 2147483646 h 72"/>
                  <a:gd name="T32" fmla="*/ 2147483646 w 48"/>
                  <a:gd name="T33" fmla="*/ 2147483646 h 72"/>
                  <a:gd name="T34" fmla="*/ 2147483646 w 48"/>
                  <a:gd name="T35" fmla="*/ 2147483646 h 72"/>
                  <a:gd name="T36" fmla="*/ 2147483646 w 48"/>
                  <a:gd name="T37" fmla="*/ 2147483646 h 72"/>
                  <a:gd name="T38" fmla="*/ 2147483646 w 48"/>
                  <a:gd name="T39" fmla="*/ 2147483646 h 72"/>
                  <a:gd name="T40" fmla="*/ 2147483646 w 48"/>
                  <a:gd name="T41" fmla="*/ 2147483646 h 72"/>
                  <a:gd name="T42" fmla="*/ 2147483646 w 48"/>
                  <a:gd name="T43" fmla="*/ 2147483646 h 72"/>
                  <a:gd name="T44" fmla="*/ 2147483646 w 48"/>
                  <a:gd name="T45" fmla="*/ 2147483646 h 72"/>
                  <a:gd name="T46" fmla="*/ 2147483646 w 48"/>
                  <a:gd name="T47" fmla="*/ 2147483646 h 72"/>
                  <a:gd name="T48" fmla="*/ 2147483646 w 48"/>
                  <a:gd name="T49" fmla="*/ 2147483646 h 72"/>
                  <a:gd name="T50" fmla="*/ 2147483646 w 48"/>
                  <a:gd name="T51" fmla="*/ 2147483646 h 72"/>
                  <a:gd name="T52" fmla="*/ 2147483646 w 48"/>
                  <a:gd name="T53" fmla="*/ 2147483646 h 72"/>
                  <a:gd name="T54" fmla="*/ 2147483646 w 48"/>
                  <a:gd name="T55" fmla="*/ 2147483646 h 72"/>
                  <a:gd name="T56" fmla="*/ 2147483646 w 48"/>
                  <a:gd name="T57" fmla="*/ 2147483646 h 72"/>
                  <a:gd name="T58" fmla="*/ 2147483646 w 48"/>
                  <a:gd name="T59" fmla="*/ 2147483646 h 72"/>
                  <a:gd name="T60" fmla="*/ 2147483646 w 48"/>
                  <a:gd name="T61" fmla="*/ 2147483646 h 72"/>
                  <a:gd name="T62" fmla="*/ 2147483646 w 48"/>
                  <a:gd name="T63" fmla="*/ 2147483646 h 72"/>
                  <a:gd name="T64" fmla="*/ 2147483646 w 48"/>
                  <a:gd name="T65" fmla="*/ 2147483646 h 72"/>
                  <a:gd name="T66" fmla="*/ 2147483646 w 48"/>
                  <a:gd name="T67" fmla="*/ 2147483646 h 72"/>
                  <a:gd name="T68" fmla="*/ 2147483646 w 48"/>
                  <a:gd name="T69" fmla="*/ 2147483646 h 72"/>
                  <a:gd name="T70" fmla="*/ 2147483646 w 48"/>
                  <a:gd name="T71" fmla="*/ 2147483646 h 72"/>
                  <a:gd name="T72" fmla="*/ 2147483646 w 48"/>
                  <a:gd name="T73" fmla="*/ 2147483646 h 72"/>
                  <a:gd name="T74" fmla="*/ 2147483646 w 48"/>
                  <a:gd name="T75" fmla="*/ 2147483646 h 72"/>
                  <a:gd name="T76" fmla="*/ 2147483646 w 48"/>
                  <a:gd name="T77" fmla="*/ 2147483646 h 72"/>
                  <a:gd name="T78" fmla="*/ 2147483646 w 48"/>
                  <a:gd name="T79" fmla="*/ 2147483646 h 72"/>
                  <a:gd name="T80" fmla="*/ 2147483646 w 48"/>
                  <a:gd name="T81" fmla="*/ 2147483646 h 72"/>
                  <a:gd name="T82" fmla="*/ 2147483646 w 48"/>
                  <a:gd name="T83" fmla="*/ 2147483646 h 72"/>
                  <a:gd name="T84" fmla="*/ 2147483646 w 48"/>
                  <a:gd name="T85" fmla="*/ 2147483646 h 72"/>
                  <a:gd name="T86" fmla="*/ 2147483646 w 48"/>
                  <a:gd name="T87" fmla="*/ 2147483646 h 72"/>
                  <a:gd name="T88" fmla="*/ 2147483646 w 48"/>
                  <a:gd name="T89" fmla="*/ 2147483646 h 72"/>
                  <a:gd name="T90" fmla="*/ 2147483646 w 48"/>
                  <a:gd name="T91" fmla="*/ 2147483646 h 72"/>
                  <a:gd name="T92" fmla="*/ 2147483646 w 48"/>
                  <a:gd name="T93" fmla="*/ 2147483646 h 72"/>
                  <a:gd name="T94" fmla="*/ 2147483646 w 48"/>
                  <a:gd name="T95" fmla="*/ 2147483646 h 72"/>
                  <a:gd name="T96" fmla="*/ 2147483646 w 48"/>
                  <a:gd name="T97" fmla="*/ 2147483646 h 72"/>
                  <a:gd name="T98" fmla="*/ 2147483646 w 48"/>
                  <a:gd name="T99" fmla="*/ 2147483646 h 72"/>
                  <a:gd name="T100" fmla="*/ 2147483646 w 48"/>
                  <a:gd name="T101" fmla="*/ 2147483646 h 72"/>
                  <a:gd name="T102" fmla="*/ 2147483646 w 48"/>
                  <a:gd name="T103" fmla="*/ 2147483646 h 72"/>
                  <a:gd name="T104" fmla="*/ 2147483646 w 48"/>
                  <a:gd name="T105" fmla="*/ 2147483646 h 72"/>
                  <a:gd name="T106" fmla="*/ 2147483646 w 48"/>
                  <a:gd name="T107" fmla="*/ 2147483646 h 72"/>
                  <a:gd name="T108" fmla="*/ 2147483646 w 48"/>
                  <a:gd name="T109" fmla="*/ 2147483646 h 72"/>
                  <a:gd name="T110" fmla="*/ 2147483646 w 48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72"/>
                  <a:gd name="T170" fmla="*/ 48 w 48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72">
                    <a:moveTo>
                      <a:pt x="0" y="43"/>
                    </a:moveTo>
                    <a:lnTo>
                      <a:pt x="0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7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8" y="49"/>
                    </a:lnTo>
                    <a:lnTo>
                      <a:pt x="48" y="51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4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2" y="63"/>
                    </a:lnTo>
                    <a:lnTo>
                      <a:pt x="41" y="64"/>
                    </a:lnTo>
                    <a:lnTo>
                      <a:pt x="39" y="64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30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0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7" name="AutoShape 293">
                <a:extLst>
                  <a:ext uri="{FF2B5EF4-FFF2-40B4-BE49-F238E27FC236}">
                    <a16:creationId xmlns:a16="http://schemas.microsoft.com/office/drawing/2014/main" id="{6E66D4CB-12D8-0B41-889E-D63A3B92B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300" y="5961063"/>
                <a:ext cx="492125" cy="439737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3588" name="AutoShape 296">
                <a:extLst>
                  <a:ext uri="{FF2B5EF4-FFF2-40B4-BE49-F238E27FC236}">
                    <a16:creationId xmlns:a16="http://schemas.microsoft.com/office/drawing/2014/main" id="{9DC4C1E0-B5BD-0A4C-AABE-6242C86F8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7663" y="5005387"/>
                <a:ext cx="493712" cy="439737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grpSp>
            <p:nvGrpSpPr>
              <p:cNvPr id="23589" name="Group 376">
                <a:extLst>
                  <a:ext uri="{FF2B5EF4-FFF2-40B4-BE49-F238E27FC236}">
                    <a16:creationId xmlns:a16="http://schemas.microsoft.com/office/drawing/2014/main" id="{79186D05-11A5-6F44-A5BF-60C1E90B9A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36500" y="5106988"/>
                <a:ext cx="604838" cy="488950"/>
                <a:chOff x="3450" y="1331"/>
                <a:chExt cx="321" cy="252"/>
              </a:xfrm>
            </p:grpSpPr>
            <p:sp>
              <p:nvSpPr>
                <p:cNvPr id="23611" name="Freeform 377">
                  <a:extLst>
                    <a:ext uri="{FF2B5EF4-FFF2-40B4-BE49-F238E27FC236}">
                      <a16:creationId xmlns:a16="http://schemas.microsoft.com/office/drawing/2014/main" id="{BC73F36E-59E1-2549-BB84-881C72798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2" name="Freeform 378">
                  <a:extLst>
                    <a:ext uri="{FF2B5EF4-FFF2-40B4-BE49-F238E27FC236}">
                      <a16:creationId xmlns:a16="http://schemas.microsoft.com/office/drawing/2014/main" id="{5C102893-DF4C-B74B-9767-A83E4C771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3" name="Freeform 379">
                  <a:extLst>
                    <a:ext uri="{FF2B5EF4-FFF2-40B4-BE49-F238E27FC236}">
                      <a16:creationId xmlns:a16="http://schemas.microsoft.com/office/drawing/2014/main" id="{7D71713F-8EB0-E646-9844-4EA92323B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4" name="Freeform 380">
                  <a:extLst>
                    <a:ext uri="{FF2B5EF4-FFF2-40B4-BE49-F238E27FC236}">
                      <a16:creationId xmlns:a16="http://schemas.microsoft.com/office/drawing/2014/main" id="{9460338C-C6E2-AF4D-B57A-8F12081E6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5" name="Freeform 381">
                  <a:extLst>
                    <a:ext uri="{FF2B5EF4-FFF2-40B4-BE49-F238E27FC236}">
                      <a16:creationId xmlns:a16="http://schemas.microsoft.com/office/drawing/2014/main" id="{4880A203-31B2-FB40-9712-7FD5BB299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590" name="Group 424">
                <a:extLst>
                  <a:ext uri="{FF2B5EF4-FFF2-40B4-BE49-F238E27FC236}">
                    <a16:creationId xmlns:a16="http://schemas.microsoft.com/office/drawing/2014/main" id="{7470F98C-9AAD-6545-89A4-318C70874F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00000">
                <a:off x="5077976" y="4087812"/>
                <a:ext cx="488950" cy="682625"/>
                <a:chOff x="4229" y="1985"/>
                <a:chExt cx="308" cy="430"/>
              </a:xfrm>
            </p:grpSpPr>
            <p:sp>
              <p:nvSpPr>
                <p:cNvPr id="23603" name="Freeform 324">
                  <a:extLst>
                    <a:ext uri="{FF2B5EF4-FFF2-40B4-BE49-F238E27FC236}">
                      <a16:creationId xmlns:a16="http://schemas.microsoft.com/office/drawing/2014/main" id="{679B45A7-9C4F-F345-9CE3-D9C7407AF1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6" y="1985"/>
                  <a:ext cx="151" cy="44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4" name="Freeform 325">
                  <a:extLst>
                    <a:ext uri="{FF2B5EF4-FFF2-40B4-BE49-F238E27FC236}">
                      <a16:creationId xmlns:a16="http://schemas.microsoft.com/office/drawing/2014/main" id="{89526531-58CD-464A-9C8E-97897268C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7" y="1985"/>
                  <a:ext cx="151" cy="44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605" name="Group 388">
                  <a:extLst>
                    <a:ext uri="{FF2B5EF4-FFF2-40B4-BE49-F238E27FC236}">
                      <a16:creationId xmlns:a16="http://schemas.microsoft.com/office/drawing/2014/main" id="{BBE5D570-4903-A546-AFEC-9B3FF0C896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5400000">
                  <a:off x="4192" y="2071"/>
                  <a:ext cx="381" cy="308"/>
                  <a:chOff x="3450" y="1331"/>
                  <a:chExt cx="321" cy="252"/>
                </a:xfrm>
              </p:grpSpPr>
              <p:sp>
                <p:nvSpPr>
                  <p:cNvPr id="23606" name="Freeform 389">
                    <a:extLst>
                      <a:ext uri="{FF2B5EF4-FFF2-40B4-BE49-F238E27FC236}">
                        <a16:creationId xmlns:a16="http://schemas.microsoft.com/office/drawing/2014/main" id="{A414139C-878C-DB46-93C2-C0D6B68BCF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0" y="1331"/>
                    <a:ext cx="321" cy="252"/>
                  </a:xfrm>
                  <a:custGeom>
                    <a:avLst/>
                    <a:gdLst>
                      <a:gd name="T0" fmla="*/ 1 w 642"/>
                      <a:gd name="T1" fmla="*/ 1 h 502"/>
                      <a:gd name="T2" fmla="*/ 1 w 642"/>
                      <a:gd name="T3" fmla="*/ 1 h 502"/>
                      <a:gd name="T4" fmla="*/ 1 w 642"/>
                      <a:gd name="T5" fmla="*/ 1 h 502"/>
                      <a:gd name="T6" fmla="*/ 1 w 642"/>
                      <a:gd name="T7" fmla="*/ 1 h 502"/>
                      <a:gd name="T8" fmla="*/ 1 w 642"/>
                      <a:gd name="T9" fmla="*/ 1 h 502"/>
                      <a:gd name="T10" fmla="*/ 1 w 642"/>
                      <a:gd name="T11" fmla="*/ 1 h 502"/>
                      <a:gd name="T12" fmla="*/ 1 w 642"/>
                      <a:gd name="T13" fmla="*/ 1 h 502"/>
                      <a:gd name="T14" fmla="*/ 1 w 642"/>
                      <a:gd name="T15" fmla="*/ 1 h 502"/>
                      <a:gd name="T16" fmla="*/ 1 w 642"/>
                      <a:gd name="T17" fmla="*/ 1 h 502"/>
                      <a:gd name="T18" fmla="*/ 1 w 642"/>
                      <a:gd name="T19" fmla="*/ 1 h 502"/>
                      <a:gd name="T20" fmla="*/ 1 w 642"/>
                      <a:gd name="T21" fmla="*/ 1 h 502"/>
                      <a:gd name="T22" fmla="*/ 1 w 642"/>
                      <a:gd name="T23" fmla="*/ 1 h 502"/>
                      <a:gd name="T24" fmla="*/ 1 w 642"/>
                      <a:gd name="T25" fmla="*/ 1 h 502"/>
                      <a:gd name="T26" fmla="*/ 1 w 642"/>
                      <a:gd name="T27" fmla="*/ 1 h 502"/>
                      <a:gd name="T28" fmla="*/ 0 w 642"/>
                      <a:gd name="T29" fmla="*/ 1 h 502"/>
                      <a:gd name="T30" fmla="*/ 1 w 642"/>
                      <a:gd name="T31" fmla="*/ 1 h 502"/>
                      <a:gd name="T32" fmla="*/ 1 w 642"/>
                      <a:gd name="T33" fmla="*/ 1 h 502"/>
                      <a:gd name="T34" fmla="*/ 1 w 642"/>
                      <a:gd name="T35" fmla="*/ 1 h 502"/>
                      <a:gd name="T36" fmla="*/ 1 w 642"/>
                      <a:gd name="T37" fmla="*/ 1 h 502"/>
                      <a:gd name="T38" fmla="*/ 1 w 642"/>
                      <a:gd name="T39" fmla="*/ 1 h 502"/>
                      <a:gd name="T40" fmla="*/ 1 w 642"/>
                      <a:gd name="T41" fmla="*/ 1 h 502"/>
                      <a:gd name="T42" fmla="*/ 1 w 642"/>
                      <a:gd name="T43" fmla="*/ 1 h 502"/>
                      <a:gd name="T44" fmla="*/ 1 w 642"/>
                      <a:gd name="T45" fmla="*/ 1 h 502"/>
                      <a:gd name="T46" fmla="*/ 1 w 642"/>
                      <a:gd name="T47" fmla="*/ 1 h 502"/>
                      <a:gd name="T48" fmla="*/ 1 w 642"/>
                      <a:gd name="T49" fmla="*/ 1 h 502"/>
                      <a:gd name="T50" fmla="*/ 1 w 642"/>
                      <a:gd name="T51" fmla="*/ 1 h 502"/>
                      <a:gd name="T52" fmla="*/ 1 w 642"/>
                      <a:gd name="T53" fmla="*/ 1 h 502"/>
                      <a:gd name="T54" fmla="*/ 1 w 642"/>
                      <a:gd name="T55" fmla="*/ 1 h 502"/>
                      <a:gd name="T56" fmla="*/ 1 w 642"/>
                      <a:gd name="T57" fmla="*/ 1 h 502"/>
                      <a:gd name="T58" fmla="*/ 1 w 642"/>
                      <a:gd name="T59" fmla="*/ 1 h 502"/>
                      <a:gd name="T60" fmla="*/ 1 w 642"/>
                      <a:gd name="T61" fmla="*/ 1 h 502"/>
                      <a:gd name="T62" fmla="*/ 1 w 642"/>
                      <a:gd name="T63" fmla="*/ 1 h 502"/>
                      <a:gd name="T64" fmla="*/ 1 w 642"/>
                      <a:gd name="T65" fmla="*/ 1 h 502"/>
                      <a:gd name="T66" fmla="*/ 1 w 642"/>
                      <a:gd name="T67" fmla="*/ 1 h 502"/>
                      <a:gd name="T68" fmla="*/ 1 w 642"/>
                      <a:gd name="T69" fmla="*/ 1 h 502"/>
                      <a:gd name="T70" fmla="*/ 1 w 642"/>
                      <a:gd name="T71" fmla="*/ 1 h 502"/>
                      <a:gd name="T72" fmla="*/ 1 w 642"/>
                      <a:gd name="T73" fmla="*/ 1 h 502"/>
                      <a:gd name="T74" fmla="*/ 1 w 642"/>
                      <a:gd name="T75" fmla="*/ 1 h 502"/>
                      <a:gd name="T76" fmla="*/ 1 w 642"/>
                      <a:gd name="T77" fmla="*/ 1 h 502"/>
                      <a:gd name="T78" fmla="*/ 1 w 642"/>
                      <a:gd name="T79" fmla="*/ 0 h 502"/>
                      <a:gd name="T80" fmla="*/ 1 w 642"/>
                      <a:gd name="T81" fmla="*/ 0 h 502"/>
                      <a:gd name="T82" fmla="*/ 1 w 642"/>
                      <a:gd name="T83" fmla="*/ 0 h 502"/>
                      <a:gd name="T84" fmla="*/ 0 w 642"/>
                      <a:gd name="T85" fmla="*/ 0 h 502"/>
                      <a:gd name="T86" fmla="*/ 1 w 642"/>
                      <a:gd name="T87" fmla="*/ 1 h 50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642"/>
                      <a:gd name="T133" fmla="*/ 0 h 502"/>
                      <a:gd name="T134" fmla="*/ 642 w 642"/>
                      <a:gd name="T135" fmla="*/ 502 h 50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642" h="502">
                        <a:moveTo>
                          <a:pt x="28" y="28"/>
                        </a:moveTo>
                        <a:lnTo>
                          <a:pt x="28" y="56"/>
                        </a:lnTo>
                        <a:lnTo>
                          <a:pt x="28" y="84"/>
                        </a:lnTo>
                        <a:lnTo>
                          <a:pt x="56" y="112"/>
                        </a:lnTo>
                        <a:lnTo>
                          <a:pt x="56" y="167"/>
                        </a:lnTo>
                        <a:lnTo>
                          <a:pt x="84" y="195"/>
                        </a:lnTo>
                        <a:lnTo>
                          <a:pt x="84" y="223"/>
                        </a:lnTo>
                        <a:lnTo>
                          <a:pt x="84" y="251"/>
                        </a:lnTo>
                        <a:lnTo>
                          <a:pt x="84" y="279"/>
                        </a:lnTo>
                        <a:lnTo>
                          <a:pt x="84" y="307"/>
                        </a:lnTo>
                        <a:lnTo>
                          <a:pt x="56" y="363"/>
                        </a:lnTo>
                        <a:lnTo>
                          <a:pt x="56" y="391"/>
                        </a:lnTo>
                        <a:lnTo>
                          <a:pt x="28" y="447"/>
                        </a:lnTo>
                        <a:lnTo>
                          <a:pt x="28" y="475"/>
                        </a:lnTo>
                        <a:lnTo>
                          <a:pt x="0" y="502"/>
                        </a:lnTo>
                        <a:lnTo>
                          <a:pt x="279" y="502"/>
                        </a:lnTo>
                        <a:lnTo>
                          <a:pt x="335" y="502"/>
                        </a:lnTo>
                        <a:lnTo>
                          <a:pt x="363" y="475"/>
                        </a:lnTo>
                        <a:lnTo>
                          <a:pt x="391" y="475"/>
                        </a:lnTo>
                        <a:lnTo>
                          <a:pt x="419" y="475"/>
                        </a:lnTo>
                        <a:lnTo>
                          <a:pt x="447" y="447"/>
                        </a:lnTo>
                        <a:lnTo>
                          <a:pt x="475" y="419"/>
                        </a:lnTo>
                        <a:lnTo>
                          <a:pt x="503" y="391"/>
                        </a:lnTo>
                        <a:lnTo>
                          <a:pt x="531" y="391"/>
                        </a:lnTo>
                        <a:lnTo>
                          <a:pt x="559" y="363"/>
                        </a:lnTo>
                        <a:lnTo>
                          <a:pt x="587" y="335"/>
                        </a:lnTo>
                        <a:lnTo>
                          <a:pt x="587" y="307"/>
                        </a:lnTo>
                        <a:lnTo>
                          <a:pt x="615" y="279"/>
                        </a:lnTo>
                        <a:lnTo>
                          <a:pt x="642" y="251"/>
                        </a:lnTo>
                        <a:lnTo>
                          <a:pt x="615" y="223"/>
                        </a:lnTo>
                        <a:lnTo>
                          <a:pt x="587" y="195"/>
                        </a:lnTo>
                        <a:lnTo>
                          <a:pt x="587" y="167"/>
                        </a:lnTo>
                        <a:lnTo>
                          <a:pt x="559" y="139"/>
                        </a:lnTo>
                        <a:lnTo>
                          <a:pt x="531" y="112"/>
                        </a:lnTo>
                        <a:lnTo>
                          <a:pt x="503" y="84"/>
                        </a:lnTo>
                        <a:lnTo>
                          <a:pt x="475" y="56"/>
                        </a:lnTo>
                        <a:lnTo>
                          <a:pt x="419" y="28"/>
                        </a:lnTo>
                        <a:lnTo>
                          <a:pt x="391" y="28"/>
                        </a:lnTo>
                        <a:lnTo>
                          <a:pt x="335" y="0"/>
                        </a:lnTo>
                        <a:lnTo>
                          <a:pt x="307" y="0"/>
                        </a:lnTo>
                        <a:lnTo>
                          <a:pt x="279" y="0"/>
                        </a:lnTo>
                        <a:lnTo>
                          <a:pt x="0" y="0"/>
                        </a:lnTo>
                        <a:lnTo>
                          <a:pt x="28" y="2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390">
                    <a:extLst>
                      <a:ext uri="{FF2B5EF4-FFF2-40B4-BE49-F238E27FC236}">
                        <a16:creationId xmlns:a16="http://schemas.microsoft.com/office/drawing/2014/main" id="{F2180B04-D7F3-954E-B30E-14DF630B1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4" y="1332"/>
                    <a:ext cx="313" cy="124"/>
                  </a:xfrm>
                  <a:custGeom>
                    <a:avLst/>
                    <a:gdLst>
                      <a:gd name="T0" fmla="*/ 1 w 625"/>
                      <a:gd name="T1" fmla="*/ 0 h 249"/>
                      <a:gd name="T2" fmla="*/ 1 w 625"/>
                      <a:gd name="T3" fmla="*/ 0 h 249"/>
                      <a:gd name="T4" fmla="*/ 1 w 625"/>
                      <a:gd name="T5" fmla="*/ 0 h 249"/>
                      <a:gd name="T6" fmla="*/ 1 w 625"/>
                      <a:gd name="T7" fmla="*/ 0 h 249"/>
                      <a:gd name="T8" fmla="*/ 1 w 625"/>
                      <a:gd name="T9" fmla="*/ 0 h 249"/>
                      <a:gd name="T10" fmla="*/ 1 w 625"/>
                      <a:gd name="T11" fmla="*/ 0 h 249"/>
                      <a:gd name="T12" fmla="*/ 1 w 625"/>
                      <a:gd name="T13" fmla="*/ 0 h 249"/>
                      <a:gd name="T14" fmla="*/ 1 w 625"/>
                      <a:gd name="T15" fmla="*/ 0 h 249"/>
                      <a:gd name="T16" fmla="*/ 1 w 625"/>
                      <a:gd name="T17" fmla="*/ 0 h 249"/>
                      <a:gd name="T18" fmla="*/ 1 w 625"/>
                      <a:gd name="T19" fmla="*/ 0 h 249"/>
                      <a:gd name="T20" fmla="*/ 1 w 625"/>
                      <a:gd name="T21" fmla="*/ 0 h 249"/>
                      <a:gd name="T22" fmla="*/ 1 w 625"/>
                      <a:gd name="T23" fmla="*/ 0 h 249"/>
                      <a:gd name="T24" fmla="*/ 1 w 625"/>
                      <a:gd name="T25" fmla="*/ 0 h 249"/>
                      <a:gd name="T26" fmla="*/ 1 w 625"/>
                      <a:gd name="T27" fmla="*/ 0 h 249"/>
                      <a:gd name="T28" fmla="*/ 1 w 625"/>
                      <a:gd name="T29" fmla="*/ 0 h 249"/>
                      <a:gd name="T30" fmla="*/ 1 w 625"/>
                      <a:gd name="T31" fmla="*/ 0 h 249"/>
                      <a:gd name="T32" fmla="*/ 1 w 625"/>
                      <a:gd name="T33" fmla="*/ 0 h 249"/>
                      <a:gd name="T34" fmla="*/ 1 w 625"/>
                      <a:gd name="T35" fmla="*/ 0 h 249"/>
                      <a:gd name="T36" fmla="*/ 1 w 625"/>
                      <a:gd name="T37" fmla="*/ 0 h 249"/>
                      <a:gd name="T38" fmla="*/ 1 w 625"/>
                      <a:gd name="T39" fmla="*/ 0 h 249"/>
                      <a:gd name="T40" fmla="*/ 1 w 625"/>
                      <a:gd name="T41" fmla="*/ 0 h 249"/>
                      <a:gd name="T42" fmla="*/ 1 w 625"/>
                      <a:gd name="T43" fmla="*/ 0 h 249"/>
                      <a:gd name="T44" fmla="*/ 1 w 625"/>
                      <a:gd name="T45" fmla="*/ 0 h 249"/>
                      <a:gd name="T46" fmla="*/ 1 w 625"/>
                      <a:gd name="T47" fmla="*/ 0 h 249"/>
                      <a:gd name="T48" fmla="*/ 1 w 625"/>
                      <a:gd name="T49" fmla="*/ 0 h 249"/>
                      <a:gd name="T50" fmla="*/ 1 w 625"/>
                      <a:gd name="T51" fmla="*/ 0 h 249"/>
                      <a:gd name="T52" fmla="*/ 1 w 625"/>
                      <a:gd name="T53" fmla="*/ 0 h 249"/>
                      <a:gd name="T54" fmla="*/ 1 w 625"/>
                      <a:gd name="T55" fmla="*/ 0 h 249"/>
                      <a:gd name="T56" fmla="*/ 1 w 625"/>
                      <a:gd name="T57" fmla="*/ 0 h 249"/>
                      <a:gd name="T58" fmla="*/ 1 w 625"/>
                      <a:gd name="T59" fmla="*/ 0 h 249"/>
                      <a:gd name="T60" fmla="*/ 1 w 625"/>
                      <a:gd name="T61" fmla="*/ 0 h 249"/>
                      <a:gd name="T62" fmla="*/ 1 w 625"/>
                      <a:gd name="T63" fmla="*/ 0 h 249"/>
                      <a:gd name="T64" fmla="*/ 1 w 625"/>
                      <a:gd name="T65" fmla="*/ 0 h 249"/>
                      <a:gd name="T66" fmla="*/ 1 w 625"/>
                      <a:gd name="T67" fmla="*/ 0 h 249"/>
                      <a:gd name="T68" fmla="*/ 1 w 625"/>
                      <a:gd name="T69" fmla="*/ 0 h 249"/>
                      <a:gd name="T70" fmla="*/ 1 w 625"/>
                      <a:gd name="T71" fmla="*/ 0 h 249"/>
                      <a:gd name="T72" fmla="*/ 1 w 625"/>
                      <a:gd name="T73" fmla="*/ 0 h 249"/>
                      <a:gd name="T74" fmla="*/ 1 w 625"/>
                      <a:gd name="T75" fmla="*/ 0 h 249"/>
                      <a:gd name="T76" fmla="*/ 1 w 625"/>
                      <a:gd name="T77" fmla="*/ 0 h 249"/>
                      <a:gd name="T78" fmla="*/ 1 w 625"/>
                      <a:gd name="T79" fmla="*/ 0 h 249"/>
                      <a:gd name="T80" fmla="*/ 1 w 625"/>
                      <a:gd name="T81" fmla="*/ 0 h 249"/>
                      <a:gd name="T82" fmla="*/ 1 w 625"/>
                      <a:gd name="T83" fmla="*/ 0 h 249"/>
                      <a:gd name="T84" fmla="*/ 1 w 625"/>
                      <a:gd name="T85" fmla="*/ 0 h 249"/>
                      <a:gd name="T86" fmla="*/ 1 w 625"/>
                      <a:gd name="T87" fmla="*/ 0 h 249"/>
                      <a:gd name="T88" fmla="*/ 1 w 625"/>
                      <a:gd name="T89" fmla="*/ 0 h 249"/>
                      <a:gd name="T90" fmla="*/ 1 w 625"/>
                      <a:gd name="T91" fmla="*/ 0 h 249"/>
                      <a:gd name="T92" fmla="*/ 1 w 625"/>
                      <a:gd name="T93" fmla="*/ 0 h 249"/>
                      <a:gd name="T94" fmla="*/ 1 w 625"/>
                      <a:gd name="T95" fmla="*/ 0 h 249"/>
                      <a:gd name="T96" fmla="*/ 1 w 625"/>
                      <a:gd name="T97" fmla="*/ 0 h 249"/>
                      <a:gd name="T98" fmla="*/ 1 w 625"/>
                      <a:gd name="T99" fmla="*/ 0 h 249"/>
                      <a:gd name="T100" fmla="*/ 1 w 625"/>
                      <a:gd name="T101" fmla="*/ 0 h 249"/>
                      <a:gd name="T102" fmla="*/ 1 w 625"/>
                      <a:gd name="T103" fmla="*/ 0 h 249"/>
                      <a:gd name="T104" fmla="*/ 1 w 625"/>
                      <a:gd name="T105" fmla="*/ 0 h 249"/>
                      <a:gd name="T106" fmla="*/ 1 w 625"/>
                      <a:gd name="T107" fmla="*/ 0 h 249"/>
                      <a:gd name="T108" fmla="*/ 1 w 625"/>
                      <a:gd name="T109" fmla="*/ 0 h 249"/>
                      <a:gd name="T110" fmla="*/ 1 w 625"/>
                      <a:gd name="T111" fmla="*/ 0 h 249"/>
                      <a:gd name="T112" fmla="*/ 1 w 625"/>
                      <a:gd name="T113" fmla="*/ 0 h 249"/>
                      <a:gd name="T114" fmla="*/ 1 w 625"/>
                      <a:gd name="T115" fmla="*/ 0 h 249"/>
                      <a:gd name="T116" fmla="*/ 1 w 625"/>
                      <a:gd name="T117" fmla="*/ 0 h 249"/>
                      <a:gd name="T118" fmla="*/ 1 w 625"/>
                      <a:gd name="T119" fmla="*/ 0 h 249"/>
                      <a:gd name="T120" fmla="*/ 1 w 625"/>
                      <a:gd name="T121" fmla="*/ 0 h 249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625"/>
                      <a:gd name="T184" fmla="*/ 0 h 249"/>
                      <a:gd name="T185" fmla="*/ 625 w 625"/>
                      <a:gd name="T186" fmla="*/ 249 h 249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625" h="249">
                        <a:moveTo>
                          <a:pt x="0" y="0"/>
                        </a:moveTo>
                        <a:lnTo>
                          <a:pt x="23" y="0"/>
                        </a:lnTo>
                        <a:lnTo>
                          <a:pt x="46" y="0"/>
                        </a:lnTo>
                        <a:lnTo>
                          <a:pt x="67" y="0"/>
                        </a:lnTo>
                        <a:lnTo>
                          <a:pt x="88" y="0"/>
                        </a:lnTo>
                        <a:lnTo>
                          <a:pt x="106" y="0"/>
                        </a:lnTo>
                        <a:lnTo>
                          <a:pt x="122" y="0"/>
                        </a:lnTo>
                        <a:lnTo>
                          <a:pt x="138" y="0"/>
                        </a:lnTo>
                        <a:lnTo>
                          <a:pt x="152" y="0"/>
                        </a:lnTo>
                        <a:lnTo>
                          <a:pt x="166" y="0"/>
                        </a:lnTo>
                        <a:lnTo>
                          <a:pt x="178" y="0"/>
                        </a:lnTo>
                        <a:lnTo>
                          <a:pt x="190" y="0"/>
                        </a:lnTo>
                        <a:lnTo>
                          <a:pt x="199" y="0"/>
                        </a:lnTo>
                        <a:lnTo>
                          <a:pt x="209" y="0"/>
                        </a:lnTo>
                        <a:lnTo>
                          <a:pt x="217" y="0"/>
                        </a:lnTo>
                        <a:lnTo>
                          <a:pt x="226" y="0"/>
                        </a:lnTo>
                        <a:lnTo>
                          <a:pt x="233" y="0"/>
                        </a:lnTo>
                        <a:lnTo>
                          <a:pt x="238" y="0"/>
                        </a:lnTo>
                        <a:lnTo>
                          <a:pt x="244" y="0"/>
                        </a:lnTo>
                        <a:lnTo>
                          <a:pt x="250" y="0"/>
                        </a:lnTo>
                        <a:lnTo>
                          <a:pt x="254" y="0"/>
                        </a:lnTo>
                        <a:lnTo>
                          <a:pt x="258" y="0"/>
                        </a:lnTo>
                        <a:lnTo>
                          <a:pt x="261" y="0"/>
                        </a:lnTo>
                        <a:lnTo>
                          <a:pt x="265" y="0"/>
                        </a:lnTo>
                        <a:lnTo>
                          <a:pt x="266" y="0"/>
                        </a:lnTo>
                        <a:lnTo>
                          <a:pt x="269" y="0"/>
                        </a:lnTo>
                        <a:lnTo>
                          <a:pt x="272" y="0"/>
                        </a:lnTo>
                        <a:lnTo>
                          <a:pt x="273" y="0"/>
                        </a:lnTo>
                        <a:lnTo>
                          <a:pt x="275" y="0"/>
                        </a:lnTo>
                        <a:lnTo>
                          <a:pt x="277" y="0"/>
                        </a:lnTo>
                        <a:lnTo>
                          <a:pt x="279" y="0"/>
                        </a:lnTo>
                        <a:lnTo>
                          <a:pt x="280" y="2"/>
                        </a:lnTo>
                        <a:lnTo>
                          <a:pt x="282" y="2"/>
                        </a:lnTo>
                        <a:lnTo>
                          <a:pt x="284" y="2"/>
                        </a:lnTo>
                        <a:lnTo>
                          <a:pt x="286" y="2"/>
                        </a:lnTo>
                        <a:lnTo>
                          <a:pt x="287" y="2"/>
                        </a:lnTo>
                        <a:lnTo>
                          <a:pt x="289" y="2"/>
                        </a:lnTo>
                        <a:lnTo>
                          <a:pt x="290" y="2"/>
                        </a:lnTo>
                        <a:lnTo>
                          <a:pt x="291" y="2"/>
                        </a:lnTo>
                        <a:lnTo>
                          <a:pt x="293" y="2"/>
                        </a:lnTo>
                        <a:lnTo>
                          <a:pt x="294" y="2"/>
                        </a:lnTo>
                        <a:lnTo>
                          <a:pt x="296" y="2"/>
                        </a:lnTo>
                        <a:lnTo>
                          <a:pt x="297" y="2"/>
                        </a:lnTo>
                        <a:lnTo>
                          <a:pt x="298" y="3"/>
                        </a:lnTo>
                        <a:lnTo>
                          <a:pt x="300" y="3"/>
                        </a:lnTo>
                        <a:lnTo>
                          <a:pt x="301" y="3"/>
                        </a:lnTo>
                        <a:lnTo>
                          <a:pt x="303" y="3"/>
                        </a:lnTo>
                        <a:lnTo>
                          <a:pt x="304" y="3"/>
                        </a:lnTo>
                        <a:lnTo>
                          <a:pt x="305" y="3"/>
                        </a:lnTo>
                        <a:lnTo>
                          <a:pt x="307" y="3"/>
                        </a:lnTo>
                        <a:lnTo>
                          <a:pt x="308" y="3"/>
                        </a:lnTo>
                        <a:lnTo>
                          <a:pt x="310" y="3"/>
                        </a:lnTo>
                        <a:lnTo>
                          <a:pt x="311" y="4"/>
                        </a:lnTo>
                        <a:lnTo>
                          <a:pt x="312" y="4"/>
                        </a:lnTo>
                        <a:lnTo>
                          <a:pt x="314" y="4"/>
                        </a:lnTo>
                        <a:lnTo>
                          <a:pt x="315" y="4"/>
                        </a:lnTo>
                        <a:lnTo>
                          <a:pt x="317" y="4"/>
                        </a:lnTo>
                        <a:lnTo>
                          <a:pt x="318" y="4"/>
                        </a:lnTo>
                        <a:lnTo>
                          <a:pt x="319" y="4"/>
                        </a:lnTo>
                        <a:lnTo>
                          <a:pt x="321" y="6"/>
                        </a:lnTo>
                        <a:lnTo>
                          <a:pt x="322" y="6"/>
                        </a:lnTo>
                        <a:lnTo>
                          <a:pt x="324" y="6"/>
                        </a:lnTo>
                        <a:lnTo>
                          <a:pt x="325" y="6"/>
                        </a:lnTo>
                        <a:lnTo>
                          <a:pt x="326" y="6"/>
                        </a:lnTo>
                        <a:lnTo>
                          <a:pt x="328" y="6"/>
                        </a:lnTo>
                        <a:lnTo>
                          <a:pt x="329" y="6"/>
                        </a:lnTo>
                        <a:lnTo>
                          <a:pt x="331" y="7"/>
                        </a:lnTo>
                        <a:lnTo>
                          <a:pt x="332" y="7"/>
                        </a:lnTo>
                        <a:lnTo>
                          <a:pt x="333" y="7"/>
                        </a:lnTo>
                        <a:lnTo>
                          <a:pt x="335" y="7"/>
                        </a:lnTo>
                        <a:lnTo>
                          <a:pt x="336" y="7"/>
                        </a:lnTo>
                        <a:lnTo>
                          <a:pt x="337" y="7"/>
                        </a:lnTo>
                        <a:lnTo>
                          <a:pt x="337" y="9"/>
                        </a:lnTo>
                        <a:lnTo>
                          <a:pt x="339" y="9"/>
                        </a:lnTo>
                        <a:lnTo>
                          <a:pt x="340" y="9"/>
                        </a:lnTo>
                        <a:lnTo>
                          <a:pt x="342" y="9"/>
                        </a:lnTo>
                        <a:lnTo>
                          <a:pt x="343" y="10"/>
                        </a:lnTo>
                        <a:lnTo>
                          <a:pt x="344" y="10"/>
                        </a:lnTo>
                        <a:lnTo>
                          <a:pt x="346" y="10"/>
                        </a:lnTo>
                        <a:lnTo>
                          <a:pt x="347" y="11"/>
                        </a:lnTo>
                        <a:lnTo>
                          <a:pt x="349" y="11"/>
                        </a:lnTo>
                        <a:lnTo>
                          <a:pt x="350" y="11"/>
                        </a:lnTo>
                        <a:lnTo>
                          <a:pt x="351" y="11"/>
                        </a:lnTo>
                        <a:lnTo>
                          <a:pt x="353" y="13"/>
                        </a:lnTo>
                        <a:lnTo>
                          <a:pt x="354" y="13"/>
                        </a:lnTo>
                        <a:lnTo>
                          <a:pt x="357" y="14"/>
                        </a:lnTo>
                        <a:lnTo>
                          <a:pt x="358" y="14"/>
                        </a:lnTo>
                        <a:lnTo>
                          <a:pt x="360" y="14"/>
                        </a:lnTo>
                        <a:lnTo>
                          <a:pt x="363" y="16"/>
                        </a:lnTo>
                        <a:lnTo>
                          <a:pt x="364" y="16"/>
                        </a:lnTo>
                        <a:lnTo>
                          <a:pt x="365" y="17"/>
                        </a:lnTo>
                        <a:lnTo>
                          <a:pt x="367" y="17"/>
                        </a:lnTo>
                        <a:lnTo>
                          <a:pt x="368" y="17"/>
                        </a:lnTo>
                        <a:lnTo>
                          <a:pt x="370" y="18"/>
                        </a:lnTo>
                        <a:lnTo>
                          <a:pt x="371" y="18"/>
                        </a:lnTo>
                        <a:lnTo>
                          <a:pt x="372" y="18"/>
                        </a:lnTo>
                        <a:lnTo>
                          <a:pt x="374" y="18"/>
                        </a:lnTo>
                        <a:lnTo>
                          <a:pt x="374" y="20"/>
                        </a:lnTo>
                        <a:lnTo>
                          <a:pt x="375" y="20"/>
                        </a:lnTo>
                        <a:lnTo>
                          <a:pt x="377" y="20"/>
                        </a:lnTo>
                        <a:lnTo>
                          <a:pt x="378" y="20"/>
                        </a:lnTo>
                        <a:lnTo>
                          <a:pt x="378" y="21"/>
                        </a:lnTo>
                        <a:lnTo>
                          <a:pt x="379" y="21"/>
                        </a:lnTo>
                        <a:lnTo>
                          <a:pt x="381" y="21"/>
                        </a:lnTo>
                        <a:lnTo>
                          <a:pt x="382" y="23"/>
                        </a:lnTo>
                        <a:lnTo>
                          <a:pt x="384" y="23"/>
                        </a:lnTo>
                        <a:lnTo>
                          <a:pt x="385" y="24"/>
                        </a:lnTo>
                        <a:lnTo>
                          <a:pt x="386" y="24"/>
                        </a:lnTo>
                        <a:lnTo>
                          <a:pt x="388" y="25"/>
                        </a:lnTo>
                        <a:lnTo>
                          <a:pt x="389" y="25"/>
                        </a:lnTo>
                        <a:lnTo>
                          <a:pt x="391" y="27"/>
                        </a:lnTo>
                        <a:lnTo>
                          <a:pt x="392" y="27"/>
                        </a:lnTo>
                        <a:lnTo>
                          <a:pt x="393" y="28"/>
                        </a:lnTo>
                        <a:lnTo>
                          <a:pt x="395" y="28"/>
                        </a:lnTo>
                        <a:lnTo>
                          <a:pt x="396" y="30"/>
                        </a:lnTo>
                        <a:lnTo>
                          <a:pt x="398" y="30"/>
                        </a:lnTo>
                        <a:lnTo>
                          <a:pt x="399" y="31"/>
                        </a:lnTo>
                        <a:lnTo>
                          <a:pt x="402" y="31"/>
                        </a:lnTo>
                        <a:lnTo>
                          <a:pt x="403" y="32"/>
                        </a:lnTo>
                        <a:lnTo>
                          <a:pt x="405" y="32"/>
                        </a:lnTo>
                        <a:lnTo>
                          <a:pt x="406" y="34"/>
                        </a:lnTo>
                        <a:lnTo>
                          <a:pt x="407" y="35"/>
                        </a:lnTo>
                        <a:lnTo>
                          <a:pt x="409" y="35"/>
                        </a:lnTo>
                        <a:lnTo>
                          <a:pt x="410" y="37"/>
                        </a:lnTo>
                        <a:lnTo>
                          <a:pt x="411" y="37"/>
                        </a:lnTo>
                        <a:lnTo>
                          <a:pt x="413" y="38"/>
                        </a:lnTo>
                        <a:lnTo>
                          <a:pt x="414" y="38"/>
                        </a:lnTo>
                        <a:lnTo>
                          <a:pt x="416" y="39"/>
                        </a:lnTo>
                        <a:lnTo>
                          <a:pt x="417" y="39"/>
                        </a:lnTo>
                        <a:lnTo>
                          <a:pt x="418" y="41"/>
                        </a:lnTo>
                        <a:lnTo>
                          <a:pt x="420" y="41"/>
                        </a:lnTo>
                        <a:lnTo>
                          <a:pt x="421" y="42"/>
                        </a:lnTo>
                        <a:lnTo>
                          <a:pt x="423" y="42"/>
                        </a:lnTo>
                        <a:lnTo>
                          <a:pt x="423" y="44"/>
                        </a:lnTo>
                        <a:lnTo>
                          <a:pt x="424" y="44"/>
                        </a:lnTo>
                        <a:lnTo>
                          <a:pt x="425" y="44"/>
                        </a:lnTo>
                        <a:lnTo>
                          <a:pt x="425" y="45"/>
                        </a:lnTo>
                        <a:lnTo>
                          <a:pt x="427" y="45"/>
                        </a:lnTo>
                        <a:lnTo>
                          <a:pt x="428" y="46"/>
                        </a:lnTo>
                        <a:lnTo>
                          <a:pt x="430" y="46"/>
                        </a:lnTo>
                        <a:lnTo>
                          <a:pt x="431" y="48"/>
                        </a:lnTo>
                        <a:lnTo>
                          <a:pt x="432" y="48"/>
                        </a:lnTo>
                        <a:lnTo>
                          <a:pt x="434" y="49"/>
                        </a:lnTo>
                        <a:lnTo>
                          <a:pt x="435" y="50"/>
                        </a:lnTo>
                        <a:lnTo>
                          <a:pt x="437" y="50"/>
                        </a:lnTo>
                        <a:lnTo>
                          <a:pt x="438" y="52"/>
                        </a:lnTo>
                        <a:lnTo>
                          <a:pt x="439" y="52"/>
                        </a:lnTo>
                        <a:lnTo>
                          <a:pt x="441" y="52"/>
                        </a:lnTo>
                        <a:lnTo>
                          <a:pt x="441" y="53"/>
                        </a:lnTo>
                        <a:lnTo>
                          <a:pt x="442" y="53"/>
                        </a:lnTo>
                        <a:lnTo>
                          <a:pt x="444" y="55"/>
                        </a:lnTo>
                        <a:lnTo>
                          <a:pt x="445" y="55"/>
                        </a:lnTo>
                        <a:lnTo>
                          <a:pt x="446" y="56"/>
                        </a:lnTo>
                        <a:lnTo>
                          <a:pt x="448" y="56"/>
                        </a:lnTo>
                        <a:lnTo>
                          <a:pt x="448" y="57"/>
                        </a:lnTo>
                        <a:lnTo>
                          <a:pt x="449" y="57"/>
                        </a:lnTo>
                        <a:lnTo>
                          <a:pt x="451" y="57"/>
                        </a:lnTo>
                        <a:lnTo>
                          <a:pt x="451" y="59"/>
                        </a:lnTo>
                        <a:lnTo>
                          <a:pt x="452" y="59"/>
                        </a:lnTo>
                        <a:lnTo>
                          <a:pt x="453" y="60"/>
                        </a:lnTo>
                        <a:lnTo>
                          <a:pt x="455" y="60"/>
                        </a:lnTo>
                        <a:lnTo>
                          <a:pt x="455" y="62"/>
                        </a:lnTo>
                        <a:lnTo>
                          <a:pt x="456" y="62"/>
                        </a:lnTo>
                        <a:lnTo>
                          <a:pt x="456" y="63"/>
                        </a:lnTo>
                        <a:lnTo>
                          <a:pt x="458" y="63"/>
                        </a:lnTo>
                        <a:lnTo>
                          <a:pt x="459" y="63"/>
                        </a:lnTo>
                        <a:lnTo>
                          <a:pt x="460" y="64"/>
                        </a:lnTo>
                        <a:lnTo>
                          <a:pt x="462" y="66"/>
                        </a:lnTo>
                        <a:lnTo>
                          <a:pt x="463" y="67"/>
                        </a:lnTo>
                        <a:lnTo>
                          <a:pt x="465" y="67"/>
                        </a:lnTo>
                        <a:lnTo>
                          <a:pt x="466" y="69"/>
                        </a:lnTo>
                        <a:lnTo>
                          <a:pt x="467" y="70"/>
                        </a:lnTo>
                        <a:lnTo>
                          <a:pt x="469" y="70"/>
                        </a:lnTo>
                        <a:lnTo>
                          <a:pt x="470" y="71"/>
                        </a:lnTo>
                        <a:lnTo>
                          <a:pt x="472" y="71"/>
                        </a:lnTo>
                        <a:lnTo>
                          <a:pt x="472" y="73"/>
                        </a:lnTo>
                        <a:lnTo>
                          <a:pt x="473" y="73"/>
                        </a:lnTo>
                        <a:lnTo>
                          <a:pt x="474" y="74"/>
                        </a:lnTo>
                        <a:lnTo>
                          <a:pt x="476" y="74"/>
                        </a:lnTo>
                        <a:lnTo>
                          <a:pt x="476" y="76"/>
                        </a:lnTo>
                        <a:lnTo>
                          <a:pt x="477" y="76"/>
                        </a:lnTo>
                        <a:lnTo>
                          <a:pt x="477" y="77"/>
                        </a:lnTo>
                        <a:lnTo>
                          <a:pt x="478" y="77"/>
                        </a:lnTo>
                        <a:lnTo>
                          <a:pt x="480" y="78"/>
                        </a:lnTo>
                        <a:lnTo>
                          <a:pt x="481" y="78"/>
                        </a:lnTo>
                        <a:lnTo>
                          <a:pt x="481" y="80"/>
                        </a:lnTo>
                        <a:lnTo>
                          <a:pt x="483" y="80"/>
                        </a:lnTo>
                        <a:lnTo>
                          <a:pt x="484" y="81"/>
                        </a:lnTo>
                        <a:lnTo>
                          <a:pt x="485" y="83"/>
                        </a:lnTo>
                        <a:lnTo>
                          <a:pt x="487" y="84"/>
                        </a:lnTo>
                        <a:lnTo>
                          <a:pt x="488" y="84"/>
                        </a:lnTo>
                        <a:lnTo>
                          <a:pt x="488" y="85"/>
                        </a:lnTo>
                        <a:lnTo>
                          <a:pt x="490" y="85"/>
                        </a:lnTo>
                        <a:lnTo>
                          <a:pt x="490" y="87"/>
                        </a:lnTo>
                        <a:lnTo>
                          <a:pt x="491" y="87"/>
                        </a:lnTo>
                        <a:lnTo>
                          <a:pt x="492" y="88"/>
                        </a:lnTo>
                        <a:lnTo>
                          <a:pt x="494" y="88"/>
                        </a:lnTo>
                        <a:lnTo>
                          <a:pt x="494" y="90"/>
                        </a:lnTo>
                        <a:lnTo>
                          <a:pt x="495" y="90"/>
                        </a:lnTo>
                        <a:lnTo>
                          <a:pt x="497" y="91"/>
                        </a:lnTo>
                        <a:lnTo>
                          <a:pt x="498" y="92"/>
                        </a:lnTo>
                        <a:lnTo>
                          <a:pt x="499" y="92"/>
                        </a:lnTo>
                        <a:lnTo>
                          <a:pt x="499" y="94"/>
                        </a:lnTo>
                        <a:lnTo>
                          <a:pt x="501" y="94"/>
                        </a:lnTo>
                        <a:lnTo>
                          <a:pt x="502" y="95"/>
                        </a:lnTo>
                        <a:lnTo>
                          <a:pt x="504" y="95"/>
                        </a:lnTo>
                        <a:lnTo>
                          <a:pt x="504" y="97"/>
                        </a:lnTo>
                        <a:lnTo>
                          <a:pt x="505" y="97"/>
                        </a:lnTo>
                        <a:lnTo>
                          <a:pt x="506" y="98"/>
                        </a:lnTo>
                        <a:lnTo>
                          <a:pt x="508" y="98"/>
                        </a:lnTo>
                        <a:lnTo>
                          <a:pt x="508" y="99"/>
                        </a:lnTo>
                        <a:lnTo>
                          <a:pt x="509" y="99"/>
                        </a:lnTo>
                        <a:lnTo>
                          <a:pt x="511" y="101"/>
                        </a:lnTo>
                        <a:lnTo>
                          <a:pt x="512" y="101"/>
                        </a:lnTo>
                        <a:lnTo>
                          <a:pt x="512" y="102"/>
                        </a:lnTo>
                        <a:lnTo>
                          <a:pt x="513" y="102"/>
                        </a:lnTo>
                        <a:lnTo>
                          <a:pt x="513" y="104"/>
                        </a:lnTo>
                        <a:lnTo>
                          <a:pt x="515" y="104"/>
                        </a:lnTo>
                        <a:lnTo>
                          <a:pt x="515" y="105"/>
                        </a:lnTo>
                        <a:lnTo>
                          <a:pt x="516" y="105"/>
                        </a:lnTo>
                        <a:lnTo>
                          <a:pt x="516" y="106"/>
                        </a:lnTo>
                        <a:lnTo>
                          <a:pt x="518" y="106"/>
                        </a:lnTo>
                        <a:lnTo>
                          <a:pt x="518" y="108"/>
                        </a:lnTo>
                        <a:lnTo>
                          <a:pt x="519" y="108"/>
                        </a:lnTo>
                        <a:lnTo>
                          <a:pt x="519" y="109"/>
                        </a:lnTo>
                        <a:lnTo>
                          <a:pt x="520" y="109"/>
                        </a:lnTo>
                        <a:lnTo>
                          <a:pt x="520" y="111"/>
                        </a:lnTo>
                        <a:lnTo>
                          <a:pt x="522" y="111"/>
                        </a:lnTo>
                        <a:lnTo>
                          <a:pt x="523" y="112"/>
                        </a:lnTo>
                        <a:lnTo>
                          <a:pt x="523" y="113"/>
                        </a:lnTo>
                        <a:lnTo>
                          <a:pt x="525" y="113"/>
                        </a:lnTo>
                        <a:lnTo>
                          <a:pt x="526" y="115"/>
                        </a:lnTo>
                        <a:lnTo>
                          <a:pt x="526" y="116"/>
                        </a:lnTo>
                        <a:lnTo>
                          <a:pt x="527" y="118"/>
                        </a:lnTo>
                        <a:lnTo>
                          <a:pt x="529" y="118"/>
                        </a:lnTo>
                        <a:lnTo>
                          <a:pt x="529" y="119"/>
                        </a:lnTo>
                        <a:lnTo>
                          <a:pt x="530" y="120"/>
                        </a:lnTo>
                        <a:lnTo>
                          <a:pt x="532" y="122"/>
                        </a:lnTo>
                        <a:lnTo>
                          <a:pt x="533" y="123"/>
                        </a:lnTo>
                        <a:lnTo>
                          <a:pt x="534" y="124"/>
                        </a:lnTo>
                        <a:lnTo>
                          <a:pt x="536" y="126"/>
                        </a:lnTo>
                        <a:lnTo>
                          <a:pt x="536" y="127"/>
                        </a:lnTo>
                        <a:lnTo>
                          <a:pt x="537" y="127"/>
                        </a:lnTo>
                        <a:lnTo>
                          <a:pt x="539" y="129"/>
                        </a:lnTo>
                        <a:lnTo>
                          <a:pt x="540" y="130"/>
                        </a:lnTo>
                        <a:lnTo>
                          <a:pt x="541" y="131"/>
                        </a:lnTo>
                        <a:lnTo>
                          <a:pt x="541" y="133"/>
                        </a:lnTo>
                        <a:lnTo>
                          <a:pt x="543" y="133"/>
                        </a:lnTo>
                        <a:lnTo>
                          <a:pt x="543" y="134"/>
                        </a:lnTo>
                        <a:lnTo>
                          <a:pt x="544" y="136"/>
                        </a:lnTo>
                        <a:lnTo>
                          <a:pt x="546" y="137"/>
                        </a:lnTo>
                        <a:lnTo>
                          <a:pt x="547" y="138"/>
                        </a:lnTo>
                        <a:lnTo>
                          <a:pt x="547" y="140"/>
                        </a:lnTo>
                        <a:lnTo>
                          <a:pt x="548" y="141"/>
                        </a:lnTo>
                        <a:lnTo>
                          <a:pt x="550" y="143"/>
                        </a:lnTo>
                        <a:lnTo>
                          <a:pt x="551" y="144"/>
                        </a:lnTo>
                        <a:lnTo>
                          <a:pt x="552" y="145"/>
                        </a:lnTo>
                        <a:lnTo>
                          <a:pt x="554" y="147"/>
                        </a:lnTo>
                        <a:lnTo>
                          <a:pt x="554" y="148"/>
                        </a:lnTo>
                        <a:lnTo>
                          <a:pt x="555" y="148"/>
                        </a:lnTo>
                        <a:lnTo>
                          <a:pt x="557" y="150"/>
                        </a:lnTo>
                        <a:lnTo>
                          <a:pt x="557" y="151"/>
                        </a:lnTo>
                        <a:lnTo>
                          <a:pt x="558" y="152"/>
                        </a:lnTo>
                        <a:lnTo>
                          <a:pt x="559" y="154"/>
                        </a:lnTo>
                        <a:lnTo>
                          <a:pt x="559" y="155"/>
                        </a:lnTo>
                        <a:lnTo>
                          <a:pt x="561" y="155"/>
                        </a:lnTo>
                        <a:lnTo>
                          <a:pt x="561" y="157"/>
                        </a:lnTo>
                        <a:lnTo>
                          <a:pt x="562" y="157"/>
                        </a:lnTo>
                        <a:lnTo>
                          <a:pt x="562" y="158"/>
                        </a:lnTo>
                        <a:lnTo>
                          <a:pt x="564" y="159"/>
                        </a:lnTo>
                        <a:lnTo>
                          <a:pt x="564" y="161"/>
                        </a:lnTo>
                        <a:lnTo>
                          <a:pt x="565" y="161"/>
                        </a:lnTo>
                        <a:lnTo>
                          <a:pt x="565" y="162"/>
                        </a:lnTo>
                        <a:lnTo>
                          <a:pt x="566" y="162"/>
                        </a:lnTo>
                        <a:lnTo>
                          <a:pt x="566" y="164"/>
                        </a:lnTo>
                        <a:lnTo>
                          <a:pt x="568" y="165"/>
                        </a:lnTo>
                        <a:lnTo>
                          <a:pt x="568" y="166"/>
                        </a:lnTo>
                        <a:lnTo>
                          <a:pt x="569" y="166"/>
                        </a:lnTo>
                        <a:lnTo>
                          <a:pt x="569" y="168"/>
                        </a:lnTo>
                        <a:lnTo>
                          <a:pt x="571" y="169"/>
                        </a:lnTo>
                        <a:lnTo>
                          <a:pt x="572" y="171"/>
                        </a:lnTo>
                        <a:lnTo>
                          <a:pt x="572" y="172"/>
                        </a:lnTo>
                        <a:lnTo>
                          <a:pt x="573" y="173"/>
                        </a:lnTo>
                        <a:lnTo>
                          <a:pt x="575" y="175"/>
                        </a:lnTo>
                        <a:lnTo>
                          <a:pt x="576" y="176"/>
                        </a:lnTo>
                        <a:lnTo>
                          <a:pt x="578" y="178"/>
                        </a:lnTo>
                        <a:lnTo>
                          <a:pt x="579" y="180"/>
                        </a:lnTo>
                        <a:lnTo>
                          <a:pt x="579" y="182"/>
                        </a:lnTo>
                        <a:lnTo>
                          <a:pt x="580" y="183"/>
                        </a:lnTo>
                        <a:lnTo>
                          <a:pt x="582" y="185"/>
                        </a:lnTo>
                        <a:lnTo>
                          <a:pt x="583" y="186"/>
                        </a:lnTo>
                        <a:lnTo>
                          <a:pt x="583" y="187"/>
                        </a:lnTo>
                        <a:lnTo>
                          <a:pt x="585" y="189"/>
                        </a:lnTo>
                        <a:lnTo>
                          <a:pt x="585" y="190"/>
                        </a:lnTo>
                        <a:lnTo>
                          <a:pt x="586" y="190"/>
                        </a:lnTo>
                        <a:lnTo>
                          <a:pt x="586" y="192"/>
                        </a:lnTo>
                        <a:lnTo>
                          <a:pt x="587" y="193"/>
                        </a:lnTo>
                        <a:lnTo>
                          <a:pt x="589" y="194"/>
                        </a:lnTo>
                        <a:lnTo>
                          <a:pt x="590" y="196"/>
                        </a:lnTo>
                        <a:lnTo>
                          <a:pt x="590" y="197"/>
                        </a:lnTo>
                        <a:lnTo>
                          <a:pt x="592" y="197"/>
                        </a:lnTo>
                        <a:lnTo>
                          <a:pt x="592" y="198"/>
                        </a:lnTo>
                        <a:lnTo>
                          <a:pt x="593" y="200"/>
                        </a:lnTo>
                        <a:lnTo>
                          <a:pt x="594" y="201"/>
                        </a:lnTo>
                        <a:lnTo>
                          <a:pt x="594" y="203"/>
                        </a:lnTo>
                        <a:lnTo>
                          <a:pt x="596" y="204"/>
                        </a:lnTo>
                        <a:lnTo>
                          <a:pt x="596" y="205"/>
                        </a:lnTo>
                        <a:lnTo>
                          <a:pt x="597" y="207"/>
                        </a:lnTo>
                        <a:lnTo>
                          <a:pt x="599" y="208"/>
                        </a:lnTo>
                        <a:lnTo>
                          <a:pt x="600" y="210"/>
                        </a:lnTo>
                        <a:lnTo>
                          <a:pt x="600" y="211"/>
                        </a:lnTo>
                        <a:lnTo>
                          <a:pt x="601" y="212"/>
                        </a:lnTo>
                        <a:lnTo>
                          <a:pt x="603" y="214"/>
                        </a:lnTo>
                        <a:lnTo>
                          <a:pt x="604" y="215"/>
                        </a:lnTo>
                        <a:lnTo>
                          <a:pt x="606" y="217"/>
                        </a:lnTo>
                        <a:lnTo>
                          <a:pt x="607" y="219"/>
                        </a:lnTo>
                        <a:lnTo>
                          <a:pt x="607" y="221"/>
                        </a:lnTo>
                        <a:lnTo>
                          <a:pt x="608" y="222"/>
                        </a:lnTo>
                        <a:lnTo>
                          <a:pt x="610" y="222"/>
                        </a:lnTo>
                        <a:lnTo>
                          <a:pt x="610" y="224"/>
                        </a:lnTo>
                        <a:lnTo>
                          <a:pt x="611" y="225"/>
                        </a:lnTo>
                        <a:lnTo>
                          <a:pt x="611" y="226"/>
                        </a:lnTo>
                        <a:lnTo>
                          <a:pt x="613" y="228"/>
                        </a:lnTo>
                        <a:lnTo>
                          <a:pt x="614" y="229"/>
                        </a:lnTo>
                        <a:lnTo>
                          <a:pt x="614" y="231"/>
                        </a:lnTo>
                        <a:lnTo>
                          <a:pt x="615" y="231"/>
                        </a:lnTo>
                        <a:lnTo>
                          <a:pt x="615" y="232"/>
                        </a:lnTo>
                        <a:lnTo>
                          <a:pt x="617" y="233"/>
                        </a:lnTo>
                        <a:lnTo>
                          <a:pt x="618" y="235"/>
                        </a:lnTo>
                        <a:lnTo>
                          <a:pt x="618" y="236"/>
                        </a:lnTo>
                        <a:lnTo>
                          <a:pt x="620" y="238"/>
                        </a:lnTo>
                        <a:lnTo>
                          <a:pt x="621" y="239"/>
                        </a:lnTo>
                        <a:lnTo>
                          <a:pt x="621" y="240"/>
                        </a:lnTo>
                        <a:lnTo>
                          <a:pt x="621" y="242"/>
                        </a:lnTo>
                        <a:lnTo>
                          <a:pt x="622" y="242"/>
                        </a:lnTo>
                        <a:lnTo>
                          <a:pt x="622" y="243"/>
                        </a:lnTo>
                        <a:lnTo>
                          <a:pt x="624" y="245"/>
                        </a:lnTo>
                        <a:lnTo>
                          <a:pt x="624" y="246"/>
                        </a:lnTo>
                        <a:lnTo>
                          <a:pt x="625" y="247"/>
                        </a:lnTo>
                        <a:lnTo>
                          <a:pt x="625" y="249"/>
                        </a:lnTo>
                      </a:path>
                    </a:pathLst>
                  </a:custGeom>
                  <a:noFill/>
                  <a:ln w="2063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391">
                    <a:extLst>
                      <a:ext uri="{FF2B5EF4-FFF2-40B4-BE49-F238E27FC236}">
                        <a16:creationId xmlns:a16="http://schemas.microsoft.com/office/drawing/2014/main" id="{D3E0B7D9-FA38-1D47-B6FB-DEB9B587EF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4" y="1457"/>
                    <a:ext cx="313" cy="124"/>
                  </a:xfrm>
                  <a:custGeom>
                    <a:avLst/>
                    <a:gdLst>
                      <a:gd name="T0" fmla="*/ 1 w 625"/>
                      <a:gd name="T1" fmla="*/ 0 h 249"/>
                      <a:gd name="T2" fmla="*/ 1 w 625"/>
                      <a:gd name="T3" fmla="*/ 0 h 249"/>
                      <a:gd name="T4" fmla="*/ 1 w 625"/>
                      <a:gd name="T5" fmla="*/ 0 h 249"/>
                      <a:gd name="T6" fmla="*/ 1 w 625"/>
                      <a:gd name="T7" fmla="*/ 0 h 249"/>
                      <a:gd name="T8" fmla="*/ 1 w 625"/>
                      <a:gd name="T9" fmla="*/ 0 h 249"/>
                      <a:gd name="T10" fmla="*/ 1 w 625"/>
                      <a:gd name="T11" fmla="*/ 0 h 249"/>
                      <a:gd name="T12" fmla="*/ 1 w 625"/>
                      <a:gd name="T13" fmla="*/ 0 h 249"/>
                      <a:gd name="T14" fmla="*/ 1 w 625"/>
                      <a:gd name="T15" fmla="*/ 0 h 249"/>
                      <a:gd name="T16" fmla="*/ 1 w 625"/>
                      <a:gd name="T17" fmla="*/ 0 h 249"/>
                      <a:gd name="T18" fmla="*/ 1 w 625"/>
                      <a:gd name="T19" fmla="*/ 0 h 249"/>
                      <a:gd name="T20" fmla="*/ 1 w 625"/>
                      <a:gd name="T21" fmla="*/ 0 h 249"/>
                      <a:gd name="T22" fmla="*/ 1 w 625"/>
                      <a:gd name="T23" fmla="*/ 0 h 249"/>
                      <a:gd name="T24" fmla="*/ 1 w 625"/>
                      <a:gd name="T25" fmla="*/ 0 h 249"/>
                      <a:gd name="T26" fmla="*/ 1 w 625"/>
                      <a:gd name="T27" fmla="*/ 0 h 249"/>
                      <a:gd name="T28" fmla="*/ 1 w 625"/>
                      <a:gd name="T29" fmla="*/ 0 h 249"/>
                      <a:gd name="T30" fmla="*/ 1 w 625"/>
                      <a:gd name="T31" fmla="*/ 0 h 249"/>
                      <a:gd name="T32" fmla="*/ 1 w 625"/>
                      <a:gd name="T33" fmla="*/ 0 h 249"/>
                      <a:gd name="T34" fmla="*/ 1 w 625"/>
                      <a:gd name="T35" fmla="*/ 0 h 249"/>
                      <a:gd name="T36" fmla="*/ 1 w 625"/>
                      <a:gd name="T37" fmla="*/ 0 h 249"/>
                      <a:gd name="T38" fmla="*/ 1 w 625"/>
                      <a:gd name="T39" fmla="*/ 0 h 249"/>
                      <a:gd name="T40" fmla="*/ 1 w 625"/>
                      <a:gd name="T41" fmla="*/ 0 h 249"/>
                      <a:gd name="T42" fmla="*/ 1 w 625"/>
                      <a:gd name="T43" fmla="*/ 0 h 249"/>
                      <a:gd name="T44" fmla="*/ 1 w 625"/>
                      <a:gd name="T45" fmla="*/ 0 h 249"/>
                      <a:gd name="T46" fmla="*/ 1 w 625"/>
                      <a:gd name="T47" fmla="*/ 0 h 249"/>
                      <a:gd name="T48" fmla="*/ 1 w 625"/>
                      <a:gd name="T49" fmla="*/ 0 h 249"/>
                      <a:gd name="T50" fmla="*/ 1 w 625"/>
                      <a:gd name="T51" fmla="*/ 0 h 249"/>
                      <a:gd name="T52" fmla="*/ 1 w 625"/>
                      <a:gd name="T53" fmla="*/ 0 h 249"/>
                      <a:gd name="T54" fmla="*/ 1 w 625"/>
                      <a:gd name="T55" fmla="*/ 0 h 249"/>
                      <a:gd name="T56" fmla="*/ 1 w 625"/>
                      <a:gd name="T57" fmla="*/ 0 h 249"/>
                      <a:gd name="T58" fmla="*/ 1 w 625"/>
                      <a:gd name="T59" fmla="*/ 0 h 249"/>
                      <a:gd name="T60" fmla="*/ 1 w 625"/>
                      <a:gd name="T61" fmla="*/ 0 h 249"/>
                      <a:gd name="T62" fmla="*/ 1 w 625"/>
                      <a:gd name="T63" fmla="*/ 0 h 249"/>
                      <a:gd name="T64" fmla="*/ 1 w 625"/>
                      <a:gd name="T65" fmla="*/ 0 h 249"/>
                      <a:gd name="T66" fmla="*/ 1 w 625"/>
                      <a:gd name="T67" fmla="*/ 0 h 249"/>
                      <a:gd name="T68" fmla="*/ 1 w 625"/>
                      <a:gd name="T69" fmla="*/ 0 h 249"/>
                      <a:gd name="T70" fmla="*/ 1 w 625"/>
                      <a:gd name="T71" fmla="*/ 0 h 249"/>
                      <a:gd name="T72" fmla="*/ 1 w 625"/>
                      <a:gd name="T73" fmla="*/ 0 h 249"/>
                      <a:gd name="T74" fmla="*/ 1 w 625"/>
                      <a:gd name="T75" fmla="*/ 0 h 249"/>
                      <a:gd name="T76" fmla="*/ 1 w 625"/>
                      <a:gd name="T77" fmla="*/ 0 h 249"/>
                      <a:gd name="T78" fmla="*/ 1 w 625"/>
                      <a:gd name="T79" fmla="*/ 0 h 249"/>
                      <a:gd name="T80" fmla="*/ 1 w 625"/>
                      <a:gd name="T81" fmla="*/ 0 h 249"/>
                      <a:gd name="T82" fmla="*/ 1 w 625"/>
                      <a:gd name="T83" fmla="*/ 0 h 249"/>
                      <a:gd name="T84" fmla="*/ 1 w 625"/>
                      <a:gd name="T85" fmla="*/ 0 h 249"/>
                      <a:gd name="T86" fmla="*/ 1 w 625"/>
                      <a:gd name="T87" fmla="*/ 0 h 249"/>
                      <a:gd name="T88" fmla="*/ 1 w 625"/>
                      <a:gd name="T89" fmla="*/ 0 h 249"/>
                      <a:gd name="T90" fmla="*/ 1 w 625"/>
                      <a:gd name="T91" fmla="*/ 0 h 249"/>
                      <a:gd name="T92" fmla="*/ 1 w 625"/>
                      <a:gd name="T93" fmla="*/ 0 h 249"/>
                      <a:gd name="T94" fmla="*/ 1 w 625"/>
                      <a:gd name="T95" fmla="*/ 0 h 249"/>
                      <a:gd name="T96" fmla="*/ 1 w 625"/>
                      <a:gd name="T97" fmla="*/ 0 h 249"/>
                      <a:gd name="T98" fmla="*/ 1 w 625"/>
                      <a:gd name="T99" fmla="*/ 0 h 249"/>
                      <a:gd name="T100" fmla="*/ 1 w 625"/>
                      <a:gd name="T101" fmla="*/ 0 h 249"/>
                      <a:gd name="T102" fmla="*/ 1 w 625"/>
                      <a:gd name="T103" fmla="*/ 0 h 249"/>
                      <a:gd name="T104" fmla="*/ 1 w 625"/>
                      <a:gd name="T105" fmla="*/ 0 h 249"/>
                      <a:gd name="T106" fmla="*/ 1 w 625"/>
                      <a:gd name="T107" fmla="*/ 0 h 249"/>
                      <a:gd name="T108" fmla="*/ 1 w 625"/>
                      <a:gd name="T109" fmla="*/ 0 h 249"/>
                      <a:gd name="T110" fmla="*/ 1 w 625"/>
                      <a:gd name="T111" fmla="*/ 0 h 249"/>
                      <a:gd name="T112" fmla="*/ 1 w 625"/>
                      <a:gd name="T113" fmla="*/ 0 h 249"/>
                      <a:gd name="T114" fmla="*/ 1 w 625"/>
                      <a:gd name="T115" fmla="*/ 0 h 249"/>
                      <a:gd name="T116" fmla="*/ 1 w 625"/>
                      <a:gd name="T117" fmla="*/ 0 h 249"/>
                      <a:gd name="T118" fmla="*/ 1 w 625"/>
                      <a:gd name="T119" fmla="*/ 0 h 249"/>
                      <a:gd name="T120" fmla="*/ 1 w 625"/>
                      <a:gd name="T121" fmla="*/ 0 h 249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625"/>
                      <a:gd name="T184" fmla="*/ 0 h 249"/>
                      <a:gd name="T185" fmla="*/ 625 w 625"/>
                      <a:gd name="T186" fmla="*/ 249 h 249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625" h="249">
                        <a:moveTo>
                          <a:pt x="0" y="249"/>
                        </a:moveTo>
                        <a:lnTo>
                          <a:pt x="23" y="249"/>
                        </a:lnTo>
                        <a:lnTo>
                          <a:pt x="46" y="249"/>
                        </a:lnTo>
                        <a:lnTo>
                          <a:pt x="67" y="249"/>
                        </a:lnTo>
                        <a:lnTo>
                          <a:pt x="88" y="249"/>
                        </a:lnTo>
                        <a:lnTo>
                          <a:pt x="106" y="249"/>
                        </a:lnTo>
                        <a:lnTo>
                          <a:pt x="122" y="249"/>
                        </a:lnTo>
                        <a:lnTo>
                          <a:pt x="138" y="249"/>
                        </a:lnTo>
                        <a:lnTo>
                          <a:pt x="152" y="249"/>
                        </a:lnTo>
                        <a:lnTo>
                          <a:pt x="166" y="249"/>
                        </a:lnTo>
                        <a:lnTo>
                          <a:pt x="178" y="249"/>
                        </a:lnTo>
                        <a:lnTo>
                          <a:pt x="190" y="249"/>
                        </a:lnTo>
                        <a:lnTo>
                          <a:pt x="199" y="249"/>
                        </a:lnTo>
                        <a:lnTo>
                          <a:pt x="209" y="249"/>
                        </a:lnTo>
                        <a:lnTo>
                          <a:pt x="217" y="249"/>
                        </a:lnTo>
                        <a:lnTo>
                          <a:pt x="226" y="249"/>
                        </a:lnTo>
                        <a:lnTo>
                          <a:pt x="233" y="249"/>
                        </a:lnTo>
                        <a:lnTo>
                          <a:pt x="238" y="249"/>
                        </a:lnTo>
                        <a:lnTo>
                          <a:pt x="244" y="249"/>
                        </a:lnTo>
                        <a:lnTo>
                          <a:pt x="250" y="249"/>
                        </a:lnTo>
                        <a:lnTo>
                          <a:pt x="254" y="249"/>
                        </a:lnTo>
                        <a:lnTo>
                          <a:pt x="258" y="249"/>
                        </a:lnTo>
                        <a:lnTo>
                          <a:pt x="261" y="249"/>
                        </a:lnTo>
                        <a:lnTo>
                          <a:pt x="265" y="247"/>
                        </a:lnTo>
                        <a:lnTo>
                          <a:pt x="266" y="247"/>
                        </a:lnTo>
                        <a:lnTo>
                          <a:pt x="269" y="247"/>
                        </a:lnTo>
                        <a:lnTo>
                          <a:pt x="272" y="247"/>
                        </a:lnTo>
                        <a:lnTo>
                          <a:pt x="273" y="247"/>
                        </a:lnTo>
                        <a:lnTo>
                          <a:pt x="275" y="247"/>
                        </a:lnTo>
                        <a:lnTo>
                          <a:pt x="277" y="247"/>
                        </a:lnTo>
                        <a:lnTo>
                          <a:pt x="279" y="247"/>
                        </a:lnTo>
                        <a:lnTo>
                          <a:pt x="280" y="247"/>
                        </a:lnTo>
                        <a:lnTo>
                          <a:pt x="282" y="247"/>
                        </a:lnTo>
                        <a:lnTo>
                          <a:pt x="284" y="247"/>
                        </a:lnTo>
                        <a:lnTo>
                          <a:pt x="286" y="247"/>
                        </a:lnTo>
                        <a:lnTo>
                          <a:pt x="287" y="247"/>
                        </a:lnTo>
                        <a:lnTo>
                          <a:pt x="289" y="247"/>
                        </a:lnTo>
                        <a:lnTo>
                          <a:pt x="290" y="247"/>
                        </a:lnTo>
                        <a:lnTo>
                          <a:pt x="291" y="246"/>
                        </a:lnTo>
                        <a:lnTo>
                          <a:pt x="293" y="246"/>
                        </a:lnTo>
                        <a:lnTo>
                          <a:pt x="294" y="246"/>
                        </a:lnTo>
                        <a:lnTo>
                          <a:pt x="296" y="246"/>
                        </a:lnTo>
                        <a:lnTo>
                          <a:pt x="297" y="246"/>
                        </a:lnTo>
                        <a:lnTo>
                          <a:pt x="298" y="246"/>
                        </a:lnTo>
                        <a:lnTo>
                          <a:pt x="300" y="246"/>
                        </a:lnTo>
                        <a:lnTo>
                          <a:pt x="301" y="246"/>
                        </a:lnTo>
                        <a:lnTo>
                          <a:pt x="303" y="246"/>
                        </a:lnTo>
                        <a:lnTo>
                          <a:pt x="304" y="246"/>
                        </a:lnTo>
                        <a:lnTo>
                          <a:pt x="305" y="246"/>
                        </a:lnTo>
                        <a:lnTo>
                          <a:pt x="307" y="244"/>
                        </a:lnTo>
                        <a:lnTo>
                          <a:pt x="308" y="244"/>
                        </a:lnTo>
                        <a:lnTo>
                          <a:pt x="310" y="244"/>
                        </a:lnTo>
                        <a:lnTo>
                          <a:pt x="311" y="244"/>
                        </a:lnTo>
                        <a:lnTo>
                          <a:pt x="312" y="244"/>
                        </a:lnTo>
                        <a:lnTo>
                          <a:pt x="314" y="244"/>
                        </a:lnTo>
                        <a:lnTo>
                          <a:pt x="315" y="244"/>
                        </a:lnTo>
                        <a:lnTo>
                          <a:pt x="317" y="243"/>
                        </a:lnTo>
                        <a:lnTo>
                          <a:pt x="318" y="243"/>
                        </a:lnTo>
                        <a:lnTo>
                          <a:pt x="319" y="243"/>
                        </a:lnTo>
                        <a:lnTo>
                          <a:pt x="321" y="243"/>
                        </a:lnTo>
                        <a:lnTo>
                          <a:pt x="322" y="243"/>
                        </a:lnTo>
                        <a:lnTo>
                          <a:pt x="324" y="243"/>
                        </a:lnTo>
                        <a:lnTo>
                          <a:pt x="325" y="242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9" y="242"/>
                        </a:lnTo>
                        <a:lnTo>
                          <a:pt x="331" y="242"/>
                        </a:lnTo>
                        <a:lnTo>
                          <a:pt x="332" y="242"/>
                        </a:lnTo>
                        <a:lnTo>
                          <a:pt x="333" y="242"/>
                        </a:lnTo>
                        <a:lnTo>
                          <a:pt x="335" y="240"/>
                        </a:lnTo>
                        <a:lnTo>
                          <a:pt x="336" y="240"/>
                        </a:lnTo>
                        <a:lnTo>
                          <a:pt x="337" y="240"/>
                        </a:lnTo>
                        <a:lnTo>
                          <a:pt x="339" y="240"/>
                        </a:lnTo>
                        <a:lnTo>
                          <a:pt x="340" y="240"/>
                        </a:lnTo>
                        <a:lnTo>
                          <a:pt x="340" y="239"/>
                        </a:lnTo>
                        <a:lnTo>
                          <a:pt x="342" y="239"/>
                        </a:lnTo>
                        <a:lnTo>
                          <a:pt x="343" y="239"/>
                        </a:lnTo>
                        <a:lnTo>
                          <a:pt x="344" y="239"/>
                        </a:lnTo>
                        <a:lnTo>
                          <a:pt x="346" y="237"/>
                        </a:lnTo>
                        <a:lnTo>
                          <a:pt x="347" y="237"/>
                        </a:lnTo>
                        <a:lnTo>
                          <a:pt x="349" y="237"/>
                        </a:lnTo>
                        <a:lnTo>
                          <a:pt x="350" y="236"/>
                        </a:lnTo>
                        <a:lnTo>
                          <a:pt x="351" y="236"/>
                        </a:lnTo>
                        <a:lnTo>
                          <a:pt x="353" y="236"/>
                        </a:lnTo>
                        <a:lnTo>
                          <a:pt x="354" y="235"/>
                        </a:lnTo>
                        <a:lnTo>
                          <a:pt x="357" y="235"/>
                        </a:lnTo>
                        <a:lnTo>
                          <a:pt x="358" y="235"/>
                        </a:lnTo>
                        <a:lnTo>
                          <a:pt x="360" y="233"/>
                        </a:lnTo>
                        <a:lnTo>
                          <a:pt x="363" y="233"/>
                        </a:lnTo>
                        <a:lnTo>
                          <a:pt x="364" y="232"/>
                        </a:lnTo>
                        <a:lnTo>
                          <a:pt x="365" y="232"/>
                        </a:lnTo>
                        <a:lnTo>
                          <a:pt x="367" y="232"/>
                        </a:lnTo>
                        <a:lnTo>
                          <a:pt x="368" y="231"/>
                        </a:lnTo>
                        <a:lnTo>
                          <a:pt x="370" y="231"/>
                        </a:lnTo>
                        <a:lnTo>
                          <a:pt x="371" y="231"/>
                        </a:lnTo>
                        <a:lnTo>
                          <a:pt x="372" y="229"/>
                        </a:lnTo>
                        <a:lnTo>
                          <a:pt x="374" y="229"/>
                        </a:lnTo>
                        <a:lnTo>
                          <a:pt x="375" y="229"/>
                        </a:lnTo>
                        <a:lnTo>
                          <a:pt x="377" y="228"/>
                        </a:lnTo>
                        <a:lnTo>
                          <a:pt x="378" y="228"/>
                        </a:lnTo>
                        <a:lnTo>
                          <a:pt x="379" y="228"/>
                        </a:lnTo>
                        <a:lnTo>
                          <a:pt x="381" y="226"/>
                        </a:lnTo>
                        <a:lnTo>
                          <a:pt x="382" y="226"/>
                        </a:lnTo>
                        <a:lnTo>
                          <a:pt x="384" y="225"/>
                        </a:lnTo>
                        <a:lnTo>
                          <a:pt x="385" y="225"/>
                        </a:lnTo>
                        <a:lnTo>
                          <a:pt x="386" y="224"/>
                        </a:lnTo>
                        <a:lnTo>
                          <a:pt x="388" y="224"/>
                        </a:lnTo>
                        <a:lnTo>
                          <a:pt x="389" y="222"/>
                        </a:lnTo>
                        <a:lnTo>
                          <a:pt x="391" y="222"/>
                        </a:lnTo>
                        <a:lnTo>
                          <a:pt x="392" y="221"/>
                        </a:lnTo>
                        <a:lnTo>
                          <a:pt x="393" y="221"/>
                        </a:lnTo>
                        <a:lnTo>
                          <a:pt x="395" y="219"/>
                        </a:lnTo>
                        <a:lnTo>
                          <a:pt x="396" y="219"/>
                        </a:lnTo>
                        <a:lnTo>
                          <a:pt x="398" y="218"/>
                        </a:lnTo>
                        <a:lnTo>
                          <a:pt x="399" y="218"/>
                        </a:lnTo>
                        <a:lnTo>
                          <a:pt x="402" y="217"/>
                        </a:lnTo>
                        <a:lnTo>
                          <a:pt x="403" y="217"/>
                        </a:lnTo>
                        <a:lnTo>
                          <a:pt x="405" y="215"/>
                        </a:lnTo>
                        <a:lnTo>
                          <a:pt x="406" y="215"/>
                        </a:lnTo>
                        <a:lnTo>
                          <a:pt x="406" y="214"/>
                        </a:lnTo>
                        <a:lnTo>
                          <a:pt x="407" y="214"/>
                        </a:lnTo>
                        <a:lnTo>
                          <a:pt x="409" y="212"/>
                        </a:lnTo>
                        <a:lnTo>
                          <a:pt x="410" y="212"/>
                        </a:lnTo>
                        <a:lnTo>
                          <a:pt x="411" y="212"/>
                        </a:lnTo>
                        <a:lnTo>
                          <a:pt x="411" y="211"/>
                        </a:lnTo>
                        <a:lnTo>
                          <a:pt x="413" y="211"/>
                        </a:lnTo>
                        <a:lnTo>
                          <a:pt x="414" y="211"/>
                        </a:lnTo>
                        <a:lnTo>
                          <a:pt x="414" y="210"/>
                        </a:lnTo>
                        <a:lnTo>
                          <a:pt x="416" y="210"/>
                        </a:lnTo>
                        <a:lnTo>
                          <a:pt x="417" y="210"/>
                        </a:lnTo>
                        <a:lnTo>
                          <a:pt x="417" y="208"/>
                        </a:lnTo>
                        <a:lnTo>
                          <a:pt x="418" y="208"/>
                        </a:lnTo>
                        <a:lnTo>
                          <a:pt x="420" y="208"/>
                        </a:lnTo>
                        <a:lnTo>
                          <a:pt x="420" y="207"/>
                        </a:lnTo>
                        <a:lnTo>
                          <a:pt x="421" y="207"/>
                        </a:lnTo>
                        <a:lnTo>
                          <a:pt x="423" y="207"/>
                        </a:lnTo>
                        <a:lnTo>
                          <a:pt x="423" y="205"/>
                        </a:lnTo>
                        <a:lnTo>
                          <a:pt x="424" y="205"/>
                        </a:lnTo>
                        <a:lnTo>
                          <a:pt x="425" y="204"/>
                        </a:lnTo>
                        <a:lnTo>
                          <a:pt x="427" y="203"/>
                        </a:lnTo>
                        <a:lnTo>
                          <a:pt x="428" y="203"/>
                        </a:lnTo>
                        <a:lnTo>
                          <a:pt x="430" y="201"/>
                        </a:lnTo>
                        <a:lnTo>
                          <a:pt x="431" y="201"/>
                        </a:lnTo>
                        <a:lnTo>
                          <a:pt x="432" y="200"/>
                        </a:lnTo>
                        <a:lnTo>
                          <a:pt x="434" y="200"/>
                        </a:lnTo>
                        <a:lnTo>
                          <a:pt x="435" y="198"/>
                        </a:lnTo>
                        <a:lnTo>
                          <a:pt x="437" y="198"/>
                        </a:lnTo>
                        <a:lnTo>
                          <a:pt x="438" y="197"/>
                        </a:lnTo>
                        <a:lnTo>
                          <a:pt x="439" y="197"/>
                        </a:lnTo>
                        <a:lnTo>
                          <a:pt x="441" y="196"/>
                        </a:lnTo>
                        <a:lnTo>
                          <a:pt x="442" y="194"/>
                        </a:lnTo>
                        <a:lnTo>
                          <a:pt x="444" y="194"/>
                        </a:lnTo>
                        <a:lnTo>
                          <a:pt x="445" y="193"/>
                        </a:lnTo>
                        <a:lnTo>
                          <a:pt x="446" y="193"/>
                        </a:lnTo>
                        <a:lnTo>
                          <a:pt x="448" y="191"/>
                        </a:lnTo>
                        <a:lnTo>
                          <a:pt x="449" y="191"/>
                        </a:lnTo>
                        <a:lnTo>
                          <a:pt x="449" y="190"/>
                        </a:lnTo>
                        <a:lnTo>
                          <a:pt x="451" y="190"/>
                        </a:lnTo>
                        <a:lnTo>
                          <a:pt x="452" y="190"/>
                        </a:lnTo>
                        <a:lnTo>
                          <a:pt x="452" y="189"/>
                        </a:lnTo>
                        <a:lnTo>
                          <a:pt x="453" y="189"/>
                        </a:lnTo>
                        <a:lnTo>
                          <a:pt x="455" y="187"/>
                        </a:lnTo>
                        <a:lnTo>
                          <a:pt x="456" y="186"/>
                        </a:lnTo>
                        <a:lnTo>
                          <a:pt x="458" y="186"/>
                        </a:lnTo>
                        <a:lnTo>
                          <a:pt x="459" y="184"/>
                        </a:lnTo>
                        <a:lnTo>
                          <a:pt x="460" y="184"/>
                        </a:lnTo>
                        <a:lnTo>
                          <a:pt x="460" y="183"/>
                        </a:lnTo>
                        <a:lnTo>
                          <a:pt x="462" y="183"/>
                        </a:lnTo>
                        <a:lnTo>
                          <a:pt x="463" y="182"/>
                        </a:lnTo>
                        <a:lnTo>
                          <a:pt x="465" y="182"/>
                        </a:lnTo>
                        <a:lnTo>
                          <a:pt x="466" y="180"/>
                        </a:lnTo>
                        <a:lnTo>
                          <a:pt x="467" y="179"/>
                        </a:lnTo>
                        <a:lnTo>
                          <a:pt x="469" y="179"/>
                        </a:lnTo>
                        <a:lnTo>
                          <a:pt x="469" y="177"/>
                        </a:lnTo>
                        <a:lnTo>
                          <a:pt x="470" y="177"/>
                        </a:lnTo>
                        <a:lnTo>
                          <a:pt x="472" y="176"/>
                        </a:lnTo>
                        <a:lnTo>
                          <a:pt x="473" y="176"/>
                        </a:lnTo>
                        <a:lnTo>
                          <a:pt x="473" y="175"/>
                        </a:lnTo>
                        <a:lnTo>
                          <a:pt x="474" y="175"/>
                        </a:lnTo>
                        <a:lnTo>
                          <a:pt x="476" y="173"/>
                        </a:lnTo>
                        <a:lnTo>
                          <a:pt x="477" y="172"/>
                        </a:lnTo>
                        <a:lnTo>
                          <a:pt x="478" y="172"/>
                        </a:lnTo>
                        <a:lnTo>
                          <a:pt x="478" y="170"/>
                        </a:lnTo>
                        <a:lnTo>
                          <a:pt x="480" y="170"/>
                        </a:lnTo>
                        <a:lnTo>
                          <a:pt x="481" y="169"/>
                        </a:lnTo>
                        <a:lnTo>
                          <a:pt x="483" y="168"/>
                        </a:lnTo>
                        <a:lnTo>
                          <a:pt x="484" y="168"/>
                        </a:lnTo>
                        <a:lnTo>
                          <a:pt x="484" y="166"/>
                        </a:lnTo>
                        <a:lnTo>
                          <a:pt x="485" y="166"/>
                        </a:lnTo>
                        <a:lnTo>
                          <a:pt x="485" y="165"/>
                        </a:lnTo>
                        <a:lnTo>
                          <a:pt x="487" y="165"/>
                        </a:lnTo>
                        <a:lnTo>
                          <a:pt x="488" y="163"/>
                        </a:lnTo>
                        <a:lnTo>
                          <a:pt x="490" y="162"/>
                        </a:lnTo>
                        <a:lnTo>
                          <a:pt x="491" y="162"/>
                        </a:lnTo>
                        <a:lnTo>
                          <a:pt x="491" y="161"/>
                        </a:lnTo>
                        <a:lnTo>
                          <a:pt x="492" y="161"/>
                        </a:lnTo>
                        <a:lnTo>
                          <a:pt x="492" y="159"/>
                        </a:lnTo>
                        <a:lnTo>
                          <a:pt x="494" y="159"/>
                        </a:lnTo>
                        <a:lnTo>
                          <a:pt x="495" y="158"/>
                        </a:lnTo>
                        <a:lnTo>
                          <a:pt x="497" y="158"/>
                        </a:lnTo>
                        <a:lnTo>
                          <a:pt x="497" y="157"/>
                        </a:lnTo>
                        <a:lnTo>
                          <a:pt x="498" y="157"/>
                        </a:lnTo>
                        <a:lnTo>
                          <a:pt x="499" y="155"/>
                        </a:lnTo>
                        <a:lnTo>
                          <a:pt x="501" y="155"/>
                        </a:lnTo>
                        <a:lnTo>
                          <a:pt x="501" y="154"/>
                        </a:lnTo>
                        <a:lnTo>
                          <a:pt x="502" y="154"/>
                        </a:lnTo>
                        <a:lnTo>
                          <a:pt x="504" y="152"/>
                        </a:lnTo>
                        <a:lnTo>
                          <a:pt x="505" y="152"/>
                        </a:lnTo>
                        <a:lnTo>
                          <a:pt x="506" y="151"/>
                        </a:lnTo>
                        <a:lnTo>
                          <a:pt x="508" y="150"/>
                        </a:lnTo>
                        <a:lnTo>
                          <a:pt x="509" y="150"/>
                        </a:lnTo>
                        <a:lnTo>
                          <a:pt x="509" y="148"/>
                        </a:lnTo>
                        <a:lnTo>
                          <a:pt x="511" y="148"/>
                        </a:lnTo>
                        <a:lnTo>
                          <a:pt x="512" y="147"/>
                        </a:lnTo>
                        <a:lnTo>
                          <a:pt x="513" y="145"/>
                        </a:lnTo>
                        <a:lnTo>
                          <a:pt x="515" y="144"/>
                        </a:lnTo>
                        <a:lnTo>
                          <a:pt x="516" y="143"/>
                        </a:lnTo>
                        <a:lnTo>
                          <a:pt x="518" y="143"/>
                        </a:lnTo>
                        <a:lnTo>
                          <a:pt x="518" y="141"/>
                        </a:lnTo>
                        <a:lnTo>
                          <a:pt x="519" y="140"/>
                        </a:lnTo>
                        <a:lnTo>
                          <a:pt x="520" y="138"/>
                        </a:lnTo>
                        <a:lnTo>
                          <a:pt x="522" y="137"/>
                        </a:lnTo>
                        <a:lnTo>
                          <a:pt x="523" y="137"/>
                        </a:lnTo>
                        <a:lnTo>
                          <a:pt x="523" y="136"/>
                        </a:lnTo>
                        <a:lnTo>
                          <a:pt x="525" y="134"/>
                        </a:lnTo>
                        <a:lnTo>
                          <a:pt x="526" y="133"/>
                        </a:lnTo>
                        <a:lnTo>
                          <a:pt x="527" y="131"/>
                        </a:lnTo>
                        <a:lnTo>
                          <a:pt x="529" y="130"/>
                        </a:lnTo>
                        <a:lnTo>
                          <a:pt x="530" y="129"/>
                        </a:lnTo>
                        <a:lnTo>
                          <a:pt x="530" y="127"/>
                        </a:lnTo>
                        <a:lnTo>
                          <a:pt x="532" y="127"/>
                        </a:lnTo>
                        <a:lnTo>
                          <a:pt x="532" y="126"/>
                        </a:lnTo>
                        <a:lnTo>
                          <a:pt x="533" y="126"/>
                        </a:lnTo>
                        <a:lnTo>
                          <a:pt x="533" y="124"/>
                        </a:lnTo>
                        <a:lnTo>
                          <a:pt x="534" y="124"/>
                        </a:lnTo>
                        <a:lnTo>
                          <a:pt x="534" y="123"/>
                        </a:lnTo>
                        <a:lnTo>
                          <a:pt x="536" y="123"/>
                        </a:lnTo>
                        <a:lnTo>
                          <a:pt x="536" y="122"/>
                        </a:lnTo>
                        <a:lnTo>
                          <a:pt x="537" y="122"/>
                        </a:lnTo>
                        <a:lnTo>
                          <a:pt x="537" y="120"/>
                        </a:lnTo>
                        <a:lnTo>
                          <a:pt x="539" y="120"/>
                        </a:lnTo>
                        <a:lnTo>
                          <a:pt x="539" y="119"/>
                        </a:lnTo>
                        <a:lnTo>
                          <a:pt x="540" y="119"/>
                        </a:lnTo>
                        <a:lnTo>
                          <a:pt x="540" y="117"/>
                        </a:lnTo>
                        <a:lnTo>
                          <a:pt x="541" y="116"/>
                        </a:lnTo>
                        <a:lnTo>
                          <a:pt x="543" y="115"/>
                        </a:lnTo>
                        <a:lnTo>
                          <a:pt x="544" y="113"/>
                        </a:lnTo>
                        <a:lnTo>
                          <a:pt x="544" y="112"/>
                        </a:lnTo>
                        <a:lnTo>
                          <a:pt x="546" y="110"/>
                        </a:lnTo>
                        <a:lnTo>
                          <a:pt x="547" y="110"/>
                        </a:lnTo>
                        <a:lnTo>
                          <a:pt x="547" y="109"/>
                        </a:lnTo>
                        <a:lnTo>
                          <a:pt x="548" y="108"/>
                        </a:lnTo>
                        <a:lnTo>
                          <a:pt x="550" y="106"/>
                        </a:lnTo>
                        <a:lnTo>
                          <a:pt x="551" y="105"/>
                        </a:lnTo>
                        <a:lnTo>
                          <a:pt x="552" y="103"/>
                        </a:lnTo>
                        <a:lnTo>
                          <a:pt x="554" y="102"/>
                        </a:lnTo>
                        <a:lnTo>
                          <a:pt x="554" y="101"/>
                        </a:lnTo>
                        <a:lnTo>
                          <a:pt x="555" y="99"/>
                        </a:lnTo>
                        <a:lnTo>
                          <a:pt x="557" y="98"/>
                        </a:lnTo>
                        <a:lnTo>
                          <a:pt x="558" y="96"/>
                        </a:lnTo>
                        <a:lnTo>
                          <a:pt x="558" y="95"/>
                        </a:lnTo>
                        <a:lnTo>
                          <a:pt x="559" y="95"/>
                        </a:lnTo>
                        <a:lnTo>
                          <a:pt x="559" y="94"/>
                        </a:lnTo>
                        <a:lnTo>
                          <a:pt x="561" y="92"/>
                        </a:lnTo>
                        <a:lnTo>
                          <a:pt x="562" y="91"/>
                        </a:lnTo>
                        <a:lnTo>
                          <a:pt x="562" y="89"/>
                        </a:lnTo>
                        <a:lnTo>
                          <a:pt x="564" y="89"/>
                        </a:lnTo>
                        <a:lnTo>
                          <a:pt x="564" y="88"/>
                        </a:lnTo>
                        <a:lnTo>
                          <a:pt x="565" y="87"/>
                        </a:lnTo>
                        <a:lnTo>
                          <a:pt x="566" y="85"/>
                        </a:lnTo>
                        <a:lnTo>
                          <a:pt x="566" y="84"/>
                        </a:lnTo>
                        <a:lnTo>
                          <a:pt x="568" y="84"/>
                        </a:lnTo>
                        <a:lnTo>
                          <a:pt x="568" y="83"/>
                        </a:lnTo>
                        <a:lnTo>
                          <a:pt x="569" y="81"/>
                        </a:lnTo>
                        <a:lnTo>
                          <a:pt x="569" y="80"/>
                        </a:lnTo>
                        <a:lnTo>
                          <a:pt x="571" y="80"/>
                        </a:lnTo>
                        <a:lnTo>
                          <a:pt x="572" y="78"/>
                        </a:lnTo>
                        <a:lnTo>
                          <a:pt x="572" y="77"/>
                        </a:lnTo>
                        <a:lnTo>
                          <a:pt x="573" y="76"/>
                        </a:lnTo>
                        <a:lnTo>
                          <a:pt x="575" y="73"/>
                        </a:lnTo>
                        <a:lnTo>
                          <a:pt x="576" y="71"/>
                        </a:lnTo>
                        <a:lnTo>
                          <a:pt x="578" y="70"/>
                        </a:lnTo>
                        <a:lnTo>
                          <a:pt x="579" y="69"/>
                        </a:lnTo>
                        <a:lnTo>
                          <a:pt x="579" y="67"/>
                        </a:lnTo>
                        <a:lnTo>
                          <a:pt x="580" y="66"/>
                        </a:lnTo>
                        <a:lnTo>
                          <a:pt x="582" y="64"/>
                        </a:lnTo>
                        <a:lnTo>
                          <a:pt x="582" y="63"/>
                        </a:lnTo>
                        <a:lnTo>
                          <a:pt x="583" y="62"/>
                        </a:lnTo>
                        <a:lnTo>
                          <a:pt x="585" y="60"/>
                        </a:lnTo>
                        <a:lnTo>
                          <a:pt x="585" y="59"/>
                        </a:lnTo>
                        <a:lnTo>
                          <a:pt x="586" y="57"/>
                        </a:lnTo>
                        <a:lnTo>
                          <a:pt x="587" y="56"/>
                        </a:lnTo>
                        <a:lnTo>
                          <a:pt x="587" y="55"/>
                        </a:lnTo>
                        <a:lnTo>
                          <a:pt x="589" y="55"/>
                        </a:lnTo>
                        <a:lnTo>
                          <a:pt x="589" y="53"/>
                        </a:lnTo>
                        <a:lnTo>
                          <a:pt x="590" y="53"/>
                        </a:lnTo>
                        <a:lnTo>
                          <a:pt x="590" y="52"/>
                        </a:lnTo>
                        <a:lnTo>
                          <a:pt x="592" y="50"/>
                        </a:lnTo>
                        <a:lnTo>
                          <a:pt x="593" y="49"/>
                        </a:lnTo>
                        <a:lnTo>
                          <a:pt x="593" y="48"/>
                        </a:lnTo>
                        <a:lnTo>
                          <a:pt x="594" y="46"/>
                        </a:lnTo>
                        <a:lnTo>
                          <a:pt x="596" y="45"/>
                        </a:lnTo>
                        <a:lnTo>
                          <a:pt x="596" y="43"/>
                        </a:lnTo>
                        <a:lnTo>
                          <a:pt x="597" y="42"/>
                        </a:lnTo>
                        <a:lnTo>
                          <a:pt x="599" y="41"/>
                        </a:lnTo>
                        <a:lnTo>
                          <a:pt x="600" y="39"/>
                        </a:lnTo>
                        <a:lnTo>
                          <a:pt x="600" y="38"/>
                        </a:lnTo>
                        <a:lnTo>
                          <a:pt x="601" y="36"/>
                        </a:lnTo>
                        <a:lnTo>
                          <a:pt x="603" y="35"/>
                        </a:lnTo>
                        <a:lnTo>
                          <a:pt x="604" y="32"/>
                        </a:lnTo>
                        <a:lnTo>
                          <a:pt x="606" y="31"/>
                        </a:lnTo>
                        <a:lnTo>
                          <a:pt x="607" y="29"/>
                        </a:lnTo>
                        <a:lnTo>
                          <a:pt x="607" y="28"/>
                        </a:lnTo>
                        <a:lnTo>
                          <a:pt x="608" y="27"/>
                        </a:lnTo>
                        <a:lnTo>
                          <a:pt x="610" y="25"/>
                        </a:lnTo>
                        <a:lnTo>
                          <a:pt x="610" y="24"/>
                        </a:lnTo>
                        <a:lnTo>
                          <a:pt x="611" y="24"/>
                        </a:lnTo>
                        <a:lnTo>
                          <a:pt x="611" y="22"/>
                        </a:lnTo>
                        <a:lnTo>
                          <a:pt x="613" y="21"/>
                        </a:lnTo>
                        <a:lnTo>
                          <a:pt x="613" y="20"/>
                        </a:lnTo>
                        <a:lnTo>
                          <a:pt x="614" y="20"/>
                        </a:lnTo>
                        <a:lnTo>
                          <a:pt x="614" y="18"/>
                        </a:lnTo>
                        <a:lnTo>
                          <a:pt x="615" y="18"/>
                        </a:lnTo>
                        <a:lnTo>
                          <a:pt x="615" y="17"/>
                        </a:lnTo>
                        <a:lnTo>
                          <a:pt x="615" y="16"/>
                        </a:lnTo>
                        <a:lnTo>
                          <a:pt x="617" y="16"/>
                        </a:lnTo>
                        <a:lnTo>
                          <a:pt x="617" y="14"/>
                        </a:lnTo>
                        <a:lnTo>
                          <a:pt x="618" y="14"/>
                        </a:lnTo>
                        <a:lnTo>
                          <a:pt x="618" y="13"/>
                        </a:lnTo>
                        <a:lnTo>
                          <a:pt x="618" y="11"/>
                        </a:lnTo>
                        <a:lnTo>
                          <a:pt x="620" y="11"/>
                        </a:lnTo>
                        <a:lnTo>
                          <a:pt x="620" y="10"/>
                        </a:lnTo>
                        <a:lnTo>
                          <a:pt x="621" y="10"/>
                        </a:lnTo>
                        <a:lnTo>
                          <a:pt x="621" y="9"/>
                        </a:lnTo>
                        <a:lnTo>
                          <a:pt x="621" y="7"/>
                        </a:lnTo>
                        <a:lnTo>
                          <a:pt x="622" y="6"/>
                        </a:lnTo>
                        <a:lnTo>
                          <a:pt x="624" y="4"/>
                        </a:lnTo>
                        <a:lnTo>
                          <a:pt x="624" y="3"/>
                        </a:lnTo>
                        <a:lnTo>
                          <a:pt x="625" y="2"/>
                        </a:lnTo>
                        <a:lnTo>
                          <a:pt x="625" y="0"/>
                        </a:lnTo>
                      </a:path>
                    </a:pathLst>
                  </a:custGeom>
                  <a:noFill/>
                  <a:ln w="2063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392">
                    <a:extLst>
                      <a:ext uri="{FF2B5EF4-FFF2-40B4-BE49-F238E27FC236}">
                        <a16:creationId xmlns:a16="http://schemas.microsoft.com/office/drawing/2014/main" id="{BA094057-8C33-2147-9C4D-88179C943F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1" y="1332"/>
                    <a:ext cx="37" cy="125"/>
                  </a:xfrm>
                  <a:custGeom>
                    <a:avLst/>
                    <a:gdLst>
                      <a:gd name="T0" fmla="*/ 1 w 74"/>
                      <a:gd name="T1" fmla="*/ 1 h 250"/>
                      <a:gd name="T2" fmla="*/ 1 w 74"/>
                      <a:gd name="T3" fmla="*/ 1 h 250"/>
                      <a:gd name="T4" fmla="*/ 1 w 74"/>
                      <a:gd name="T5" fmla="*/ 1 h 250"/>
                      <a:gd name="T6" fmla="*/ 1 w 74"/>
                      <a:gd name="T7" fmla="*/ 1 h 250"/>
                      <a:gd name="T8" fmla="*/ 1 w 74"/>
                      <a:gd name="T9" fmla="*/ 1 h 250"/>
                      <a:gd name="T10" fmla="*/ 1 w 74"/>
                      <a:gd name="T11" fmla="*/ 1 h 250"/>
                      <a:gd name="T12" fmla="*/ 1 w 74"/>
                      <a:gd name="T13" fmla="*/ 1 h 250"/>
                      <a:gd name="T14" fmla="*/ 1 w 74"/>
                      <a:gd name="T15" fmla="*/ 1 h 250"/>
                      <a:gd name="T16" fmla="*/ 1 w 74"/>
                      <a:gd name="T17" fmla="*/ 1 h 250"/>
                      <a:gd name="T18" fmla="*/ 1 w 74"/>
                      <a:gd name="T19" fmla="*/ 1 h 250"/>
                      <a:gd name="T20" fmla="*/ 1 w 74"/>
                      <a:gd name="T21" fmla="*/ 1 h 250"/>
                      <a:gd name="T22" fmla="*/ 1 w 74"/>
                      <a:gd name="T23" fmla="*/ 1 h 250"/>
                      <a:gd name="T24" fmla="*/ 1 w 74"/>
                      <a:gd name="T25" fmla="*/ 1 h 250"/>
                      <a:gd name="T26" fmla="*/ 1 w 74"/>
                      <a:gd name="T27" fmla="*/ 1 h 250"/>
                      <a:gd name="T28" fmla="*/ 1 w 74"/>
                      <a:gd name="T29" fmla="*/ 1 h 250"/>
                      <a:gd name="T30" fmla="*/ 1 w 74"/>
                      <a:gd name="T31" fmla="*/ 1 h 250"/>
                      <a:gd name="T32" fmla="*/ 1 w 74"/>
                      <a:gd name="T33" fmla="*/ 1 h 250"/>
                      <a:gd name="T34" fmla="*/ 1 w 74"/>
                      <a:gd name="T35" fmla="*/ 1 h 250"/>
                      <a:gd name="T36" fmla="*/ 1 w 74"/>
                      <a:gd name="T37" fmla="*/ 1 h 250"/>
                      <a:gd name="T38" fmla="*/ 1 w 74"/>
                      <a:gd name="T39" fmla="*/ 1 h 250"/>
                      <a:gd name="T40" fmla="*/ 1 w 74"/>
                      <a:gd name="T41" fmla="*/ 1 h 250"/>
                      <a:gd name="T42" fmla="*/ 1 w 74"/>
                      <a:gd name="T43" fmla="*/ 1 h 250"/>
                      <a:gd name="T44" fmla="*/ 1 w 74"/>
                      <a:gd name="T45" fmla="*/ 1 h 250"/>
                      <a:gd name="T46" fmla="*/ 1 w 74"/>
                      <a:gd name="T47" fmla="*/ 1 h 250"/>
                      <a:gd name="T48" fmla="*/ 1 w 74"/>
                      <a:gd name="T49" fmla="*/ 1 h 250"/>
                      <a:gd name="T50" fmla="*/ 1 w 74"/>
                      <a:gd name="T51" fmla="*/ 1 h 250"/>
                      <a:gd name="T52" fmla="*/ 1 w 74"/>
                      <a:gd name="T53" fmla="*/ 1 h 250"/>
                      <a:gd name="T54" fmla="*/ 1 w 74"/>
                      <a:gd name="T55" fmla="*/ 1 h 250"/>
                      <a:gd name="T56" fmla="*/ 1 w 74"/>
                      <a:gd name="T57" fmla="*/ 1 h 250"/>
                      <a:gd name="T58" fmla="*/ 1 w 74"/>
                      <a:gd name="T59" fmla="*/ 1 h 250"/>
                      <a:gd name="T60" fmla="*/ 1 w 74"/>
                      <a:gd name="T61" fmla="*/ 1 h 250"/>
                      <a:gd name="T62" fmla="*/ 1 w 74"/>
                      <a:gd name="T63" fmla="*/ 1 h 250"/>
                      <a:gd name="T64" fmla="*/ 1 w 74"/>
                      <a:gd name="T65" fmla="*/ 1 h 250"/>
                      <a:gd name="T66" fmla="*/ 1 w 74"/>
                      <a:gd name="T67" fmla="*/ 1 h 250"/>
                      <a:gd name="T68" fmla="*/ 1 w 74"/>
                      <a:gd name="T69" fmla="*/ 1 h 250"/>
                      <a:gd name="T70" fmla="*/ 1 w 74"/>
                      <a:gd name="T71" fmla="*/ 1 h 250"/>
                      <a:gd name="T72" fmla="*/ 1 w 74"/>
                      <a:gd name="T73" fmla="*/ 1 h 250"/>
                      <a:gd name="T74" fmla="*/ 1 w 74"/>
                      <a:gd name="T75" fmla="*/ 1 h 250"/>
                      <a:gd name="T76" fmla="*/ 1 w 74"/>
                      <a:gd name="T77" fmla="*/ 1 h 250"/>
                      <a:gd name="T78" fmla="*/ 1 w 74"/>
                      <a:gd name="T79" fmla="*/ 1 h 250"/>
                      <a:gd name="T80" fmla="*/ 1 w 74"/>
                      <a:gd name="T81" fmla="*/ 1 h 250"/>
                      <a:gd name="T82" fmla="*/ 1 w 74"/>
                      <a:gd name="T83" fmla="*/ 1 h 250"/>
                      <a:gd name="T84" fmla="*/ 1 w 74"/>
                      <a:gd name="T85" fmla="*/ 1 h 250"/>
                      <a:gd name="T86" fmla="*/ 1 w 74"/>
                      <a:gd name="T87" fmla="*/ 1 h 250"/>
                      <a:gd name="T88" fmla="*/ 1 w 74"/>
                      <a:gd name="T89" fmla="*/ 1 h 250"/>
                      <a:gd name="T90" fmla="*/ 1 w 74"/>
                      <a:gd name="T91" fmla="*/ 1 h 250"/>
                      <a:gd name="T92" fmla="*/ 1 w 74"/>
                      <a:gd name="T93" fmla="*/ 1 h 250"/>
                      <a:gd name="T94" fmla="*/ 1 w 74"/>
                      <a:gd name="T95" fmla="*/ 1 h 250"/>
                      <a:gd name="T96" fmla="*/ 1 w 74"/>
                      <a:gd name="T97" fmla="*/ 1 h 250"/>
                      <a:gd name="T98" fmla="*/ 1 w 74"/>
                      <a:gd name="T99" fmla="*/ 1 h 250"/>
                      <a:gd name="T100" fmla="*/ 1 w 74"/>
                      <a:gd name="T101" fmla="*/ 1 h 250"/>
                      <a:gd name="T102" fmla="*/ 1 w 74"/>
                      <a:gd name="T103" fmla="*/ 1 h 250"/>
                      <a:gd name="T104" fmla="*/ 1 w 74"/>
                      <a:gd name="T105" fmla="*/ 1 h 250"/>
                      <a:gd name="T106" fmla="*/ 1 w 74"/>
                      <a:gd name="T107" fmla="*/ 1 h 250"/>
                      <a:gd name="T108" fmla="*/ 1 w 74"/>
                      <a:gd name="T109" fmla="*/ 1 h 250"/>
                      <a:gd name="T110" fmla="*/ 1 w 74"/>
                      <a:gd name="T111" fmla="*/ 1 h 250"/>
                      <a:gd name="T112" fmla="*/ 1 w 74"/>
                      <a:gd name="T113" fmla="*/ 1 h 250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74"/>
                      <a:gd name="T172" fmla="*/ 0 h 250"/>
                      <a:gd name="T173" fmla="*/ 74 w 74"/>
                      <a:gd name="T174" fmla="*/ 250 h 250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74" h="250">
                        <a:moveTo>
                          <a:pt x="0" y="0"/>
                        </a:moveTo>
                        <a:lnTo>
                          <a:pt x="1" y="3"/>
                        </a:lnTo>
                        <a:lnTo>
                          <a:pt x="3" y="4"/>
                        </a:lnTo>
                        <a:lnTo>
                          <a:pt x="4" y="7"/>
                        </a:lnTo>
                        <a:lnTo>
                          <a:pt x="6" y="10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8" y="16"/>
                        </a:lnTo>
                        <a:lnTo>
                          <a:pt x="10" y="17"/>
                        </a:lnTo>
                        <a:lnTo>
                          <a:pt x="10" y="18"/>
                        </a:lnTo>
                        <a:lnTo>
                          <a:pt x="11" y="21"/>
                        </a:lnTo>
                        <a:lnTo>
                          <a:pt x="13" y="23"/>
                        </a:lnTo>
                        <a:lnTo>
                          <a:pt x="13" y="24"/>
                        </a:lnTo>
                        <a:lnTo>
                          <a:pt x="14" y="24"/>
                        </a:lnTo>
                        <a:lnTo>
                          <a:pt x="14" y="25"/>
                        </a:lnTo>
                        <a:lnTo>
                          <a:pt x="15" y="27"/>
                        </a:lnTo>
                        <a:lnTo>
                          <a:pt x="15" y="28"/>
                        </a:lnTo>
                        <a:lnTo>
                          <a:pt x="15" y="30"/>
                        </a:lnTo>
                        <a:lnTo>
                          <a:pt x="17" y="30"/>
                        </a:lnTo>
                        <a:lnTo>
                          <a:pt x="17" y="31"/>
                        </a:lnTo>
                        <a:lnTo>
                          <a:pt x="17" y="32"/>
                        </a:lnTo>
                        <a:lnTo>
                          <a:pt x="18" y="34"/>
                        </a:lnTo>
                        <a:lnTo>
                          <a:pt x="18" y="35"/>
                        </a:lnTo>
                        <a:lnTo>
                          <a:pt x="20" y="37"/>
                        </a:lnTo>
                        <a:lnTo>
                          <a:pt x="20" y="38"/>
                        </a:lnTo>
                        <a:lnTo>
                          <a:pt x="21" y="39"/>
                        </a:lnTo>
                        <a:lnTo>
                          <a:pt x="21" y="41"/>
                        </a:lnTo>
                        <a:lnTo>
                          <a:pt x="21" y="42"/>
                        </a:lnTo>
                        <a:lnTo>
                          <a:pt x="22" y="42"/>
                        </a:lnTo>
                        <a:lnTo>
                          <a:pt x="22" y="44"/>
                        </a:lnTo>
                        <a:lnTo>
                          <a:pt x="22" y="45"/>
                        </a:lnTo>
                        <a:lnTo>
                          <a:pt x="24" y="46"/>
                        </a:lnTo>
                        <a:lnTo>
                          <a:pt x="24" y="48"/>
                        </a:lnTo>
                        <a:lnTo>
                          <a:pt x="25" y="49"/>
                        </a:lnTo>
                        <a:lnTo>
                          <a:pt x="25" y="50"/>
                        </a:lnTo>
                        <a:lnTo>
                          <a:pt x="25" y="52"/>
                        </a:lnTo>
                        <a:lnTo>
                          <a:pt x="27" y="53"/>
                        </a:lnTo>
                        <a:lnTo>
                          <a:pt x="27" y="55"/>
                        </a:lnTo>
                        <a:lnTo>
                          <a:pt x="28" y="56"/>
                        </a:lnTo>
                        <a:lnTo>
                          <a:pt x="28" y="57"/>
                        </a:lnTo>
                        <a:lnTo>
                          <a:pt x="28" y="59"/>
                        </a:lnTo>
                        <a:lnTo>
                          <a:pt x="29" y="59"/>
                        </a:lnTo>
                        <a:lnTo>
                          <a:pt x="29" y="60"/>
                        </a:lnTo>
                        <a:lnTo>
                          <a:pt x="29" y="62"/>
                        </a:lnTo>
                        <a:lnTo>
                          <a:pt x="31" y="63"/>
                        </a:lnTo>
                        <a:lnTo>
                          <a:pt x="31" y="64"/>
                        </a:lnTo>
                        <a:lnTo>
                          <a:pt x="31" y="66"/>
                        </a:lnTo>
                        <a:lnTo>
                          <a:pt x="32" y="66"/>
                        </a:lnTo>
                        <a:lnTo>
                          <a:pt x="32" y="67"/>
                        </a:lnTo>
                        <a:lnTo>
                          <a:pt x="32" y="69"/>
                        </a:lnTo>
                        <a:lnTo>
                          <a:pt x="34" y="70"/>
                        </a:lnTo>
                        <a:lnTo>
                          <a:pt x="34" y="71"/>
                        </a:lnTo>
                        <a:lnTo>
                          <a:pt x="34" y="73"/>
                        </a:lnTo>
                        <a:lnTo>
                          <a:pt x="35" y="74"/>
                        </a:lnTo>
                        <a:lnTo>
                          <a:pt x="35" y="76"/>
                        </a:lnTo>
                        <a:lnTo>
                          <a:pt x="35" y="77"/>
                        </a:lnTo>
                        <a:lnTo>
                          <a:pt x="36" y="78"/>
                        </a:lnTo>
                        <a:lnTo>
                          <a:pt x="36" y="80"/>
                        </a:lnTo>
                        <a:lnTo>
                          <a:pt x="38" y="83"/>
                        </a:lnTo>
                        <a:lnTo>
                          <a:pt x="38" y="84"/>
                        </a:lnTo>
                        <a:lnTo>
                          <a:pt x="39" y="85"/>
                        </a:lnTo>
                        <a:lnTo>
                          <a:pt x="39" y="87"/>
                        </a:lnTo>
                        <a:lnTo>
                          <a:pt x="39" y="88"/>
                        </a:lnTo>
                        <a:lnTo>
                          <a:pt x="41" y="90"/>
                        </a:lnTo>
                        <a:lnTo>
                          <a:pt x="41" y="91"/>
                        </a:lnTo>
                        <a:lnTo>
                          <a:pt x="42" y="92"/>
                        </a:lnTo>
                        <a:lnTo>
                          <a:pt x="42" y="94"/>
                        </a:lnTo>
                        <a:lnTo>
                          <a:pt x="42" y="95"/>
                        </a:lnTo>
                        <a:lnTo>
                          <a:pt x="43" y="97"/>
                        </a:lnTo>
                        <a:lnTo>
                          <a:pt x="43" y="98"/>
                        </a:lnTo>
                        <a:lnTo>
                          <a:pt x="43" y="99"/>
                        </a:lnTo>
                        <a:lnTo>
                          <a:pt x="45" y="101"/>
                        </a:lnTo>
                        <a:lnTo>
                          <a:pt x="45" y="102"/>
                        </a:lnTo>
                        <a:lnTo>
                          <a:pt x="45" y="104"/>
                        </a:lnTo>
                        <a:lnTo>
                          <a:pt x="46" y="105"/>
                        </a:lnTo>
                        <a:lnTo>
                          <a:pt x="46" y="106"/>
                        </a:lnTo>
                        <a:lnTo>
                          <a:pt x="46" y="108"/>
                        </a:lnTo>
                        <a:lnTo>
                          <a:pt x="48" y="109"/>
                        </a:lnTo>
                        <a:lnTo>
                          <a:pt x="48" y="111"/>
                        </a:lnTo>
                        <a:lnTo>
                          <a:pt x="48" y="112"/>
                        </a:lnTo>
                        <a:lnTo>
                          <a:pt x="49" y="113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9"/>
                        </a:lnTo>
                        <a:lnTo>
                          <a:pt x="50" y="120"/>
                        </a:lnTo>
                        <a:lnTo>
                          <a:pt x="50" y="122"/>
                        </a:lnTo>
                        <a:lnTo>
                          <a:pt x="52" y="123"/>
                        </a:lnTo>
                        <a:lnTo>
                          <a:pt x="52" y="124"/>
                        </a:lnTo>
                        <a:lnTo>
                          <a:pt x="52" y="126"/>
                        </a:lnTo>
                        <a:lnTo>
                          <a:pt x="53" y="127"/>
                        </a:lnTo>
                        <a:lnTo>
                          <a:pt x="53" y="129"/>
                        </a:lnTo>
                        <a:lnTo>
                          <a:pt x="53" y="130"/>
                        </a:lnTo>
                        <a:lnTo>
                          <a:pt x="54" y="131"/>
                        </a:lnTo>
                        <a:lnTo>
                          <a:pt x="54" y="133"/>
                        </a:lnTo>
                        <a:lnTo>
                          <a:pt x="54" y="134"/>
                        </a:lnTo>
                        <a:lnTo>
                          <a:pt x="54" y="136"/>
                        </a:lnTo>
                        <a:lnTo>
                          <a:pt x="56" y="137"/>
                        </a:lnTo>
                        <a:lnTo>
                          <a:pt x="56" y="138"/>
                        </a:lnTo>
                        <a:lnTo>
                          <a:pt x="56" y="140"/>
                        </a:lnTo>
                        <a:lnTo>
                          <a:pt x="57" y="141"/>
                        </a:lnTo>
                        <a:lnTo>
                          <a:pt x="57" y="143"/>
                        </a:lnTo>
                        <a:lnTo>
                          <a:pt x="57" y="144"/>
                        </a:lnTo>
                        <a:lnTo>
                          <a:pt x="59" y="145"/>
                        </a:lnTo>
                        <a:lnTo>
                          <a:pt x="59" y="147"/>
                        </a:lnTo>
                        <a:lnTo>
                          <a:pt x="59" y="148"/>
                        </a:lnTo>
                        <a:lnTo>
                          <a:pt x="60" y="150"/>
                        </a:lnTo>
                        <a:lnTo>
                          <a:pt x="60" y="151"/>
                        </a:lnTo>
                        <a:lnTo>
                          <a:pt x="60" y="152"/>
                        </a:lnTo>
                        <a:lnTo>
                          <a:pt x="61" y="154"/>
                        </a:lnTo>
                        <a:lnTo>
                          <a:pt x="61" y="157"/>
                        </a:lnTo>
                        <a:lnTo>
                          <a:pt x="61" y="158"/>
                        </a:lnTo>
                        <a:lnTo>
                          <a:pt x="63" y="159"/>
                        </a:lnTo>
                        <a:lnTo>
                          <a:pt x="63" y="161"/>
                        </a:lnTo>
                        <a:lnTo>
                          <a:pt x="63" y="162"/>
                        </a:lnTo>
                        <a:lnTo>
                          <a:pt x="64" y="164"/>
                        </a:lnTo>
                        <a:lnTo>
                          <a:pt x="64" y="165"/>
                        </a:lnTo>
                        <a:lnTo>
                          <a:pt x="64" y="166"/>
                        </a:lnTo>
                        <a:lnTo>
                          <a:pt x="66" y="168"/>
                        </a:lnTo>
                        <a:lnTo>
                          <a:pt x="66" y="169"/>
                        </a:lnTo>
                        <a:lnTo>
                          <a:pt x="66" y="171"/>
                        </a:lnTo>
                        <a:lnTo>
                          <a:pt x="66" y="172"/>
                        </a:lnTo>
                        <a:lnTo>
                          <a:pt x="67" y="173"/>
                        </a:lnTo>
                        <a:lnTo>
                          <a:pt x="67" y="175"/>
                        </a:lnTo>
                        <a:lnTo>
                          <a:pt x="67" y="176"/>
                        </a:lnTo>
                        <a:lnTo>
                          <a:pt x="67" y="178"/>
                        </a:lnTo>
                        <a:lnTo>
                          <a:pt x="67" y="179"/>
                        </a:lnTo>
                        <a:lnTo>
                          <a:pt x="67" y="180"/>
                        </a:lnTo>
                        <a:lnTo>
                          <a:pt x="68" y="180"/>
                        </a:lnTo>
                        <a:lnTo>
                          <a:pt x="68" y="182"/>
                        </a:lnTo>
                        <a:lnTo>
                          <a:pt x="68" y="183"/>
                        </a:lnTo>
                        <a:lnTo>
                          <a:pt x="68" y="185"/>
                        </a:lnTo>
                        <a:lnTo>
                          <a:pt x="68" y="186"/>
                        </a:lnTo>
                        <a:lnTo>
                          <a:pt x="68" y="187"/>
                        </a:lnTo>
                        <a:lnTo>
                          <a:pt x="68" y="189"/>
                        </a:lnTo>
                        <a:lnTo>
                          <a:pt x="68" y="190"/>
                        </a:lnTo>
                        <a:lnTo>
                          <a:pt x="68" y="192"/>
                        </a:lnTo>
                        <a:lnTo>
                          <a:pt x="68" y="193"/>
                        </a:lnTo>
                        <a:lnTo>
                          <a:pt x="68" y="194"/>
                        </a:lnTo>
                        <a:lnTo>
                          <a:pt x="70" y="196"/>
                        </a:lnTo>
                        <a:lnTo>
                          <a:pt x="70" y="197"/>
                        </a:lnTo>
                        <a:lnTo>
                          <a:pt x="70" y="198"/>
                        </a:lnTo>
                        <a:lnTo>
                          <a:pt x="70" y="200"/>
                        </a:lnTo>
                        <a:lnTo>
                          <a:pt x="70" y="201"/>
                        </a:lnTo>
                        <a:lnTo>
                          <a:pt x="70" y="203"/>
                        </a:lnTo>
                        <a:lnTo>
                          <a:pt x="70" y="204"/>
                        </a:lnTo>
                        <a:lnTo>
                          <a:pt x="70" y="205"/>
                        </a:lnTo>
                        <a:lnTo>
                          <a:pt x="70" y="207"/>
                        </a:lnTo>
                        <a:lnTo>
                          <a:pt x="70" y="208"/>
                        </a:lnTo>
                        <a:lnTo>
                          <a:pt x="71" y="210"/>
                        </a:lnTo>
                        <a:lnTo>
                          <a:pt x="71" y="211"/>
                        </a:lnTo>
                        <a:lnTo>
                          <a:pt x="71" y="212"/>
                        </a:lnTo>
                        <a:lnTo>
                          <a:pt x="71" y="214"/>
                        </a:lnTo>
                        <a:lnTo>
                          <a:pt x="71" y="215"/>
                        </a:lnTo>
                        <a:lnTo>
                          <a:pt x="71" y="217"/>
                        </a:lnTo>
                        <a:lnTo>
                          <a:pt x="73" y="217"/>
                        </a:lnTo>
                        <a:lnTo>
                          <a:pt x="73" y="218"/>
                        </a:lnTo>
                        <a:lnTo>
                          <a:pt x="73" y="219"/>
                        </a:lnTo>
                        <a:lnTo>
                          <a:pt x="73" y="221"/>
                        </a:lnTo>
                        <a:lnTo>
                          <a:pt x="73" y="222"/>
                        </a:lnTo>
                        <a:lnTo>
                          <a:pt x="73" y="224"/>
                        </a:lnTo>
                        <a:lnTo>
                          <a:pt x="74" y="225"/>
                        </a:lnTo>
                        <a:lnTo>
                          <a:pt x="74" y="226"/>
                        </a:lnTo>
                        <a:lnTo>
                          <a:pt x="74" y="228"/>
                        </a:lnTo>
                        <a:lnTo>
                          <a:pt x="74" y="229"/>
                        </a:lnTo>
                        <a:lnTo>
                          <a:pt x="74" y="231"/>
                        </a:lnTo>
                        <a:lnTo>
                          <a:pt x="74" y="232"/>
                        </a:lnTo>
                        <a:lnTo>
                          <a:pt x="74" y="233"/>
                        </a:lnTo>
                        <a:lnTo>
                          <a:pt x="74" y="235"/>
                        </a:lnTo>
                        <a:lnTo>
                          <a:pt x="74" y="236"/>
                        </a:lnTo>
                        <a:lnTo>
                          <a:pt x="74" y="238"/>
                        </a:lnTo>
                        <a:lnTo>
                          <a:pt x="74" y="239"/>
                        </a:lnTo>
                        <a:lnTo>
                          <a:pt x="73" y="240"/>
                        </a:lnTo>
                        <a:lnTo>
                          <a:pt x="73" y="243"/>
                        </a:lnTo>
                        <a:lnTo>
                          <a:pt x="73" y="245"/>
                        </a:lnTo>
                        <a:lnTo>
                          <a:pt x="73" y="246"/>
                        </a:lnTo>
                        <a:lnTo>
                          <a:pt x="73" y="247"/>
                        </a:lnTo>
                        <a:lnTo>
                          <a:pt x="73" y="250"/>
                        </a:lnTo>
                      </a:path>
                    </a:pathLst>
                  </a:custGeom>
                  <a:noFill/>
                  <a:ln w="2063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393">
                    <a:extLst>
                      <a:ext uri="{FF2B5EF4-FFF2-40B4-BE49-F238E27FC236}">
                        <a16:creationId xmlns:a16="http://schemas.microsoft.com/office/drawing/2014/main" id="{D6258A4E-99C7-004E-92AC-6968289379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1" y="1456"/>
                    <a:ext cx="37" cy="125"/>
                  </a:xfrm>
                  <a:custGeom>
                    <a:avLst/>
                    <a:gdLst>
                      <a:gd name="T0" fmla="*/ 1 w 74"/>
                      <a:gd name="T1" fmla="*/ 1 h 250"/>
                      <a:gd name="T2" fmla="*/ 1 w 74"/>
                      <a:gd name="T3" fmla="*/ 1 h 250"/>
                      <a:gd name="T4" fmla="*/ 1 w 74"/>
                      <a:gd name="T5" fmla="*/ 1 h 250"/>
                      <a:gd name="T6" fmla="*/ 1 w 74"/>
                      <a:gd name="T7" fmla="*/ 1 h 250"/>
                      <a:gd name="T8" fmla="*/ 1 w 74"/>
                      <a:gd name="T9" fmla="*/ 1 h 250"/>
                      <a:gd name="T10" fmla="*/ 1 w 74"/>
                      <a:gd name="T11" fmla="*/ 1 h 250"/>
                      <a:gd name="T12" fmla="*/ 1 w 74"/>
                      <a:gd name="T13" fmla="*/ 1 h 250"/>
                      <a:gd name="T14" fmla="*/ 1 w 74"/>
                      <a:gd name="T15" fmla="*/ 1 h 250"/>
                      <a:gd name="T16" fmla="*/ 1 w 74"/>
                      <a:gd name="T17" fmla="*/ 1 h 250"/>
                      <a:gd name="T18" fmla="*/ 1 w 74"/>
                      <a:gd name="T19" fmla="*/ 1 h 250"/>
                      <a:gd name="T20" fmla="*/ 1 w 74"/>
                      <a:gd name="T21" fmla="*/ 1 h 250"/>
                      <a:gd name="T22" fmla="*/ 1 w 74"/>
                      <a:gd name="T23" fmla="*/ 1 h 250"/>
                      <a:gd name="T24" fmla="*/ 1 w 74"/>
                      <a:gd name="T25" fmla="*/ 1 h 250"/>
                      <a:gd name="T26" fmla="*/ 1 w 74"/>
                      <a:gd name="T27" fmla="*/ 1 h 250"/>
                      <a:gd name="T28" fmla="*/ 1 w 74"/>
                      <a:gd name="T29" fmla="*/ 1 h 250"/>
                      <a:gd name="T30" fmla="*/ 1 w 74"/>
                      <a:gd name="T31" fmla="*/ 1 h 250"/>
                      <a:gd name="T32" fmla="*/ 1 w 74"/>
                      <a:gd name="T33" fmla="*/ 1 h 250"/>
                      <a:gd name="T34" fmla="*/ 1 w 74"/>
                      <a:gd name="T35" fmla="*/ 1 h 250"/>
                      <a:gd name="T36" fmla="*/ 1 w 74"/>
                      <a:gd name="T37" fmla="*/ 1 h 250"/>
                      <a:gd name="T38" fmla="*/ 1 w 74"/>
                      <a:gd name="T39" fmla="*/ 1 h 250"/>
                      <a:gd name="T40" fmla="*/ 1 w 74"/>
                      <a:gd name="T41" fmla="*/ 1 h 250"/>
                      <a:gd name="T42" fmla="*/ 1 w 74"/>
                      <a:gd name="T43" fmla="*/ 1 h 250"/>
                      <a:gd name="T44" fmla="*/ 1 w 74"/>
                      <a:gd name="T45" fmla="*/ 1 h 250"/>
                      <a:gd name="T46" fmla="*/ 1 w 74"/>
                      <a:gd name="T47" fmla="*/ 1 h 250"/>
                      <a:gd name="T48" fmla="*/ 1 w 74"/>
                      <a:gd name="T49" fmla="*/ 1 h 250"/>
                      <a:gd name="T50" fmla="*/ 1 w 74"/>
                      <a:gd name="T51" fmla="*/ 1 h 250"/>
                      <a:gd name="T52" fmla="*/ 1 w 74"/>
                      <a:gd name="T53" fmla="*/ 1 h 250"/>
                      <a:gd name="T54" fmla="*/ 1 w 74"/>
                      <a:gd name="T55" fmla="*/ 1 h 250"/>
                      <a:gd name="T56" fmla="*/ 1 w 74"/>
                      <a:gd name="T57" fmla="*/ 1 h 250"/>
                      <a:gd name="T58" fmla="*/ 1 w 74"/>
                      <a:gd name="T59" fmla="*/ 1 h 250"/>
                      <a:gd name="T60" fmla="*/ 1 w 74"/>
                      <a:gd name="T61" fmla="*/ 1 h 250"/>
                      <a:gd name="T62" fmla="*/ 1 w 74"/>
                      <a:gd name="T63" fmla="*/ 1 h 250"/>
                      <a:gd name="T64" fmla="*/ 1 w 74"/>
                      <a:gd name="T65" fmla="*/ 1 h 250"/>
                      <a:gd name="T66" fmla="*/ 1 w 74"/>
                      <a:gd name="T67" fmla="*/ 1 h 250"/>
                      <a:gd name="T68" fmla="*/ 1 w 74"/>
                      <a:gd name="T69" fmla="*/ 1 h 250"/>
                      <a:gd name="T70" fmla="*/ 1 w 74"/>
                      <a:gd name="T71" fmla="*/ 1 h 250"/>
                      <a:gd name="T72" fmla="*/ 1 w 74"/>
                      <a:gd name="T73" fmla="*/ 1 h 250"/>
                      <a:gd name="T74" fmla="*/ 1 w 74"/>
                      <a:gd name="T75" fmla="*/ 1 h 250"/>
                      <a:gd name="T76" fmla="*/ 1 w 74"/>
                      <a:gd name="T77" fmla="*/ 1 h 250"/>
                      <a:gd name="T78" fmla="*/ 1 w 74"/>
                      <a:gd name="T79" fmla="*/ 1 h 250"/>
                      <a:gd name="T80" fmla="*/ 1 w 74"/>
                      <a:gd name="T81" fmla="*/ 1 h 250"/>
                      <a:gd name="T82" fmla="*/ 1 w 74"/>
                      <a:gd name="T83" fmla="*/ 1 h 250"/>
                      <a:gd name="T84" fmla="*/ 1 w 74"/>
                      <a:gd name="T85" fmla="*/ 1 h 250"/>
                      <a:gd name="T86" fmla="*/ 1 w 74"/>
                      <a:gd name="T87" fmla="*/ 1 h 250"/>
                      <a:gd name="T88" fmla="*/ 1 w 74"/>
                      <a:gd name="T89" fmla="*/ 1 h 250"/>
                      <a:gd name="T90" fmla="*/ 1 w 74"/>
                      <a:gd name="T91" fmla="*/ 1 h 250"/>
                      <a:gd name="T92" fmla="*/ 1 w 74"/>
                      <a:gd name="T93" fmla="*/ 1 h 250"/>
                      <a:gd name="T94" fmla="*/ 1 w 74"/>
                      <a:gd name="T95" fmla="*/ 1 h 250"/>
                      <a:gd name="T96" fmla="*/ 1 w 74"/>
                      <a:gd name="T97" fmla="*/ 1 h 250"/>
                      <a:gd name="T98" fmla="*/ 1 w 74"/>
                      <a:gd name="T99" fmla="*/ 1 h 250"/>
                      <a:gd name="T100" fmla="*/ 1 w 74"/>
                      <a:gd name="T101" fmla="*/ 1 h 250"/>
                      <a:gd name="T102" fmla="*/ 1 w 74"/>
                      <a:gd name="T103" fmla="*/ 1 h 250"/>
                      <a:gd name="T104" fmla="*/ 1 w 74"/>
                      <a:gd name="T105" fmla="*/ 1 h 250"/>
                      <a:gd name="T106" fmla="*/ 1 w 74"/>
                      <a:gd name="T107" fmla="*/ 1 h 250"/>
                      <a:gd name="T108" fmla="*/ 1 w 74"/>
                      <a:gd name="T109" fmla="*/ 1 h 250"/>
                      <a:gd name="T110" fmla="*/ 1 w 74"/>
                      <a:gd name="T111" fmla="*/ 1 h 250"/>
                      <a:gd name="T112" fmla="*/ 1 w 74"/>
                      <a:gd name="T113" fmla="*/ 1 h 250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74"/>
                      <a:gd name="T172" fmla="*/ 0 h 250"/>
                      <a:gd name="T173" fmla="*/ 74 w 74"/>
                      <a:gd name="T174" fmla="*/ 250 h 250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74" h="250">
                        <a:moveTo>
                          <a:pt x="0" y="250"/>
                        </a:moveTo>
                        <a:lnTo>
                          <a:pt x="1" y="247"/>
                        </a:lnTo>
                        <a:lnTo>
                          <a:pt x="3" y="244"/>
                        </a:lnTo>
                        <a:lnTo>
                          <a:pt x="4" y="241"/>
                        </a:lnTo>
                        <a:lnTo>
                          <a:pt x="6" y="240"/>
                        </a:lnTo>
                        <a:lnTo>
                          <a:pt x="7" y="237"/>
                        </a:lnTo>
                        <a:lnTo>
                          <a:pt x="7" y="236"/>
                        </a:lnTo>
                        <a:lnTo>
                          <a:pt x="8" y="233"/>
                        </a:lnTo>
                        <a:lnTo>
                          <a:pt x="10" y="232"/>
                        </a:lnTo>
                        <a:lnTo>
                          <a:pt x="10" y="230"/>
                        </a:lnTo>
                        <a:lnTo>
                          <a:pt x="11" y="229"/>
                        </a:lnTo>
                        <a:lnTo>
                          <a:pt x="13" y="227"/>
                        </a:lnTo>
                        <a:lnTo>
                          <a:pt x="13" y="226"/>
                        </a:lnTo>
                        <a:lnTo>
                          <a:pt x="14" y="225"/>
                        </a:lnTo>
                        <a:lnTo>
                          <a:pt x="14" y="223"/>
                        </a:lnTo>
                        <a:lnTo>
                          <a:pt x="15" y="222"/>
                        </a:lnTo>
                        <a:lnTo>
                          <a:pt x="15" y="220"/>
                        </a:lnTo>
                        <a:lnTo>
                          <a:pt x="17" y="219"/>
                        </a:lnTo>
                        <a:lnTo>
                          <a:pt x="17" y="218"/>
                        </a:lnTo>
                        <a:lnTo>
                          <a:pt x="18" y="216"/>
                        </a:lnTo>
                        <a:lnTo>
                          <a:pt x="18" y="215"/>
                        </a:lnTo>
                        <a:lnTo>
                          <a:pt x="20" y="213"/>
                        </a:lnTo>
                        <a:lnTo>
                          <a:pt x="20" y="212"/>
                        </a:lnTo>
                        <a:lnTo>
                          <a:pt x="20" y="211"/>
                        </a:lnTo>
                        <a:lnTo>
                          <a:pt x="21" y="211"/>
                        </a:lnTo>
                        <a:lnTo>
                          <a:pt x="21" y="209"/>
                        </a:lnTo>
                        <a:lnTo>
                          <a:pt x="21" y="208"/>
                        </a:lnTo>
                        <a:lnTo>
                          <a:pt x="22" y="206"/>
                        </a:lnTo>
                        <a:lnTo>
                          <a:pt x="22" y="205"/>
                        </a:lnTo>
                        <a:lnTo>
                          <a:pt x="22" y="204"/>
                        </a:lnTo>
                        <a:lnTo>
                          <a:pt x="24" y="202"/>
                        </a:lnTo>
                        <a:lnTo>
                          <a:pt x="24" y="201"/>
                        </a:lnTo>
                        <a:lnTo>
                          <a:pt x="25" y="199"/>
                        </a:lnTo>
                        <a:lnTo>
                          <a:pt x="25" y="198"/>
                        </a:lnTo>
                        <a:lnTo>
                          <a:pt x="27" y="197"/>
                        </a:lnTo>
                        <a:lnTo>
                          <a:pt x="27" y="195"/>
                        </a:lnTo>
                        <a:lnTo>
                          <a:pt x="27" y="194"/>
                        </a:lnTo>
                        <a:lnTo>
                          <a:pt x="28" y="194"/>
                        </a:lnTo>
                        <a:lnTo>
                          <a:pt x="28" y="192"/>
                        </a:lnTo>
                        <a:lnTo>
                          <a:pt x="28" y="191"/>
                        </a:lnTo>
                        <a:lnTo>
                          <a:pt x="29" y="190"/>
                        </a:lnTo>
                        <a:lnTo>
                          <a:pt x="29" y="188"/>
                        </a:lnTo>
                        <a:lnTo>
                          <a:pt x="31" y="187"/>
                        </a:lnTo>
                        <a:lnTo>
                          <a:pt x="31" y="185"/>
                        </a:lnTo>
                        <a:lnTo>
                          <a:pt x="31" y="184"/>
                        </a:lnTo>
                        <a:lnTo>
                          <a:pt x="32" y="183"/>
                        </a:lnTo>
                        <a:lnTo>
                          <a:pt x="32" y="181"/>
                        </a:lnTo>
                        <a:lnTo>
                          <a:pt x="32" y="180"/>
                        </a:lnTo>
                        <a:lnTo>
                          <a:pt x="34" y="178"/>
                        </a:lnTo>
                        <a:lnTo>
                          <a:pt x="34" y="177"/>
                        </a:lnTo>
                        <a:lnTo>
                          <a:pt x="35" y="176"/>
                        </a:lnTo>
                        <a:lnTo>
                          <a:pt x="35" y="174"/>
                        </a:lnTo>
                        <a:lnTo>
                          <a:pt x="35" y="173"/>
                        </a:lnTo>
                        <a:lnTo>
                          <a:pt x="36" y="170"/>
                        </a:lnTo>
                        <a:lnTo>
                          <a:pt x="36" y="169"/>
                        </a:lnTo>
                        <a:lnTo>
                          <a:pt x="38" y="167"/>
                        </a:lnTo>
                        <a:lnTo>
                          <a:pt x="38" y="166"/>
                        </a:lnTo>
                        <a:lnTo>
                          <a:pt x="39" y="164"/>
                        </a:lnTo>
                        <a:lnTo>
                          <a:pt x="39" y="163"/>
                        </a:lnTo>
                        <a:lnTo>
                          <a:pt x="39" y="162"/>
                        </a:lnTo>
                        <a:lnTo>
                          <a:pt x="41" y="160"/>
                        </a:lnTo>
                        <a:lnTo>
                          <a:pt x="41" y="159"/>
                        </a:lnTo>
                        <a:lnTo>
                          <a:pt x="41" y="158"/>
                        </a:lnTo>
                        <a:lnTo>
                          <a:pt x="42" y="156"/>
                        </a:lnTo>
                        <a:lnTo>
                          <a:pt x="42" y="155"/>
                        </a:lnTo>
                        <a:lnTo>
                          <a:pt x="42" y="153"/>
                        </a:lnTo>
                        <a:lnTo>
                          <a:pt x="43" y="153"/>
                        </a:lnTo>
                        <a:lnTo>
                          <a:pt x="43" y="152"/>
                        </a:lnTo>
                        <a:lnTo>
                          <a:pt x="43" y="151"/>
                        </a:lnTo>
                        <a:lnTo>
                          <a:pt x="45" y="149"/>
                        </a:lnTo>
                        <a:lnTo>
                          <a:pt x="45" y="148"/>
                        </a:lnTo>
                        <a:lnTo>
                          <a:pt x="45" y="146"/>
                        </a:lnTo>
                        <a:lnTo>
                          <a:pt x="45" y="145"/>
                        </a:lnTo>
                        <a:lnTo>
                          <a:pt x="46" y="145"/>
                        </a:lnTo>
                        <a:lnTo>
                          <a:pt x="46" y="144"/>
                        </a:lnTo>
                        <a:lnTo>
                          <a:pt x="46" y="142"/>
                        </a:lnTo>
                        <a:lnTo>
                          <a:pt x="46" y="141"/>
                        </a:lnTo>
                        <a:lnTo>
                          <a:pt x="48" y="139"/>
                        </a:lnTo>
                        <a:lnTo>
                          <a:pt x="48" y="138"/>
                        </a:lnTo>
                        <a:lnTo>
                          <a:pt x="49" y="137"/>
                        </a:lnTo>
                        <a:lnTo>
                          <a:pt x="49" y="134"/>
                        </a:lnTo>
                        <a:lnTo>
                          <a:pt x="49" y="132"/>
                        </a:lnTo>
                        <a:lnTo>
                          <a:pt x="50" y="131"/>
                        </a:lnTo>
                        <a:lnTo>
                          <a:pt x="50" y="130"/>
                        </a:lnTo>
                        <a:lnTo>
                          <a:pt x="50" y="128"/>
                        </a:lnTo>
                        <a:lnTo>
                          <a:pt x="52" y="127"/>
                        </a:lnTo>
                        <a:lnTo>
                          <a:pt x="52" y="125"/>
                        </a:lnTo>
                        <a:lnTo>
                          <a:pt x="52" y="124"/>
                        </a:lnTo>
                        <a:lnTo>
                          <a:pt x="53" y="123"/>
                        </a:lnTo>
                        <a:lnTo>
                          <a:pt x="53" y="121"/>
                        </a:lnTo>
                        <a:lnTo>
                          <a:pt x="53" y="120"/>
                        </a:lnTo>
                        <a:lnTo>
                          <a:pt x="53" y="118"/>
                        </a:lnTo>
                        <a:lnTo>
                          <a:pt x="54" y="117"/>
                        </a:lnTo>
                        <a:lnTo>
                          <a:pt x="54" y="116"/>
                        </a:lnTo>
                        <a:lnTo>
                          <a:pt x="54" y="114"/>
                        </a:lnTo>
                        <a:lnTo>
                          <a:pt x="56" y="113"/>
                        </a:lnTo>
                        <a:lnTo>
                          <a:pt x="56" y="111"/>
                        </a:lnTo>
                        <a:lnTo>
                          <a:pt x="56" y="110"/>
                        </a:lnTo>
                        <a:lnTo>
                          <a:pt x="57" y="109"/>
                        </a:lnTo>
                        <a:lnTo>
                          <a:pt x="57" y="107"/>
                        </a:lnTo>
                        <a:lnTo>
                          <a:pt x="57" y="106"/>
                        </a:lnTo>
                        <a:lnTo>
                          <a:pt x="59" y="104"/>
                        </a:lnTo>
                        <a:lnTo>
                          <a:pt x="59" y="103"/>
                        </a:lnTo>
                        <a:lnTo>
                          <a:pt x="59" y="102"/>
                        </a:lnTo>
                        <a:lnTo>
                          <a:pt x="59" y="100"/>
                        </a:lnTo>
                        <a:lnTo>
                          <a:pt x="60" y="99"/>
                        </a:lnTo>
                        <a:lnTo>
                          <a:pt x="60" y="97"/>
                        </a:lnTo>
                        <a:lnTo>
                          <a:pt x="60" y="96"/>
                        </a:lnTo>
                        <a:lnTo>
                          <a:pt x="61" y="95"/>
                        </a:lnTo>
                        <a:lnTo>
                          <a:pt x="61" y="93"/>
                        </a:lnTo>
                        <a:lnTo>
                          <a:pt x="61" y="92"/>
                        </a:lnTo>
                        <a:lnTo>
                          <a:pt x="63" y="89"/>
                        </a:lnTo>
                        <a:lnTo>
                          <a:pt x="63" y="88"/>
                        </a:lnTo>
                        <a:lnTo>
                          <a:pt x="63" y="86"/>
                        </a:lnTo>
                        <a:lnTo>
                          <a:pt x="64" y="85"/>
                        </a:lnTo>
                        <a:lnTo>
                          <a:pt x="64" y="84"/>
                        </a:lnTo>
                        <a:lnTo>
                          <a:pt x="66" y="82"/>
                        </a:lnTo>
                        <a:lnTo>
                          <a:pt x="66" y="81"/>
                        </a:lnTo>
                        <a:lnTo>
                          <a:pt x="66" y="79"/>
                        </a:lnTo>
                        <a:lnTo>
                          <a:pt x="66" y="78"/>
                        </a:lnTo>
                        <a:lnTo>
                          <a:pt x="66" y="77"/>
                        </a:lnTo>
                        <a:lnTo>
                          <a:pt x="67" y="77"/>
                        </a:lnTo>
                        <a:lnTo>
                          <a:pt x="67" y="75"/>
                        </a:lnTo>
                        <a:lnTo>
                          <a:pt x="67" y="74"/>
                        </a:lnTo>
                        <a:lnTo>
                          <a:pt x="67" y="72"/>
                        </a:lnTo>
                        <a:lnTo>
                          <a:pt x="67" y="71"/>
                        </a:lnTo>
                        <a:lnTo>
                          <a:pt x="67" y="70"/>
                        </a:lnTo>
                        <a:lnTo>
                          <a:pt x="68" y="68"/>
                        </a:lnTo>
                        <a:lnTo>
                          <a:pt x="68" y="67"/>
                        </a:lnTo>
                        <a:lnTo>
                          <a:pt x="68" y="65"/>
                        </a:lnTo>
                        <a:lnTo>
                          <a:pt x="68" y="64"/>
                        </a:lnTo>
                        <a:lnTo>
                          <a:pt x="68" y="63"/>
                        </a:lnTo>
                        <a:lnTo>
                          <a:pt x="68" y="61"/>
                        </a:lnTo>
                        <a:lnTo>
                          <a:pt x="68" y="60"/>
                        </a:lnTo>
                        <a:lnTo>
                          <a:pt x="68" y="58"/>
                        </a:lnTo>
                        <a:lnTo>
                          <a:pt x="68" y="57"/>
                        </a:lnTo>
                        <a:lnTo>
                          <a:pt x="68" y="56"/>
                        </a:lnTo>
                        <a:lnTo>
                          <a:pt x="70" y="54"/>
                        </a:lnTo>
                        <a:lnTo>
                          <a:pt x="70" y="53"/>
                        </a:lnTo>
                        <a:lnTo>
                          <a:pt x="70" y="51"/>
                        </a:lnTo>
                        <a:lnTo>
                          <a:pt x="70" y="50"/>
                        </a:lnTo>
                        <a:lnTo>
                          <a:pt x="70" y="49"/>
                        </a:lnTo>
                        <a:lnTo>
                          <a:pt x="70" y="47"/>
                        </a:lnTo>
                        <a:lnTo>
                          <a:pt x="70" y="46"/>
                        </a:lnTo>
                        <a:lnTo>
                          <a:pt x="70" y="44"/>
                        </a:lnTo>
                        <a:lnTo>
                          <a:pt x="70" y="43"/>
                        </a:lnTo>
                        <a:lnTo>
                          <a:pt x="70" y="42"/>
                        </a:lnTo>
                        <a:lnTo>
                          <a:pt x="71" y="40"/>
                        </a:lnTo>
                        <a:lnTo>
                          <a:pt x="71" y="39"/>
                        </a:lnTo>
                        <a:lnTo>
                          <a:pt x="71" y="37"/>
                        </a:lnTo>
                        <a:lnTo>
                          <a:pt x="71" y="36"/>
                        </a:lnTo>
                        <a:lnTo>
                          <a:pt x="71" y="35"/>
                        </a:lnTo>
                        <a:lnTo>
                          <a:pt x="71" y="33"/>
                        </a:lnTo>
                        <a:lnTo>
                          <a:pt x="73" y="32"/>
                        </a:lnTo>
                        <a:lnTo>
                          <a:pt x="73" y="30"/>
                        </a:lnTo>
                        <a:lnTo>
                          <a:pt x="73" y="29"/>
                        </a:lnTo>
                        <a:lnTo>
                          <a:pt x="73" y="28"/>
                        </a:lnTo>
                        <a:lnTo>
                          <a:pt x="73" y="26"/>
                        </a:lnTo>
                        <a:lnTo>
                          <a:pt x="74" y="25"/>
                        </a:lnTo>
                        <a:lnTo>
                          <a:pt x="74" y="23"/>
                        </a:lnTo>
                        <a:lnTo>
                          <a:pt x="74" y="22"/>
                        </a:lnTo>
                        <a:lnTo>
                          <a:pt x="74" y="21"/>
                        </a:lnTo>
                        <a:lnTo>
                          <a:pt x="74" y="19"/>
                        </a:lnTo>
                        <a:lnTo>
                          <a:pt x="74" y="18"/>
                        </a:lnTo>
                        <a:lnTo>
                          <a:pt x="74" y="17"/>
                        </a:lnTo>
                        <a:lnTo>
                          <a:pt x="74" y="15"/>
                        </a:lnTo>
                        <a:lnTo>
                          <a:pt x="74" y="14"/>
                        </a:lnTo>
                        <a:lnTo>
                          <a:pt x="74" y="12"/>
                        </a:lnTo>
                        <a:lnTo>
                          <a:pt x="74" y="11"/>
                        </a:lnTo>
                        <a:lnTo>
                          <a:pt x="74" y="10"/>
                        </a:lnTo>
                        <a:lnTo>
                          <a:pt x="73" y="8"/>
                        </a:lnTo>
                        <a:lnTo>
                          <a:pt x="73" y="7"/>
                        </a:lnTo>
                        <a:lnTo>
                          <a:pt x="73" y="5"/>
                        </a:lnTo>
                        <a:lnTo>
                          <a:pt x="73" y="4"/>
                        </a:lnTo>
                        <a:lnTo>
                          <a:pt x="73" y="1"/>
                        </a:lnTo>
                        <a:lnTo>
                          <a:pt x="73" y="0"/>
                        </a:lnTo>
                      </a:path>
                    </a:pathLst>
                  </a:custGeom>
                  <a:noFill/>
                  <a:ln w="20638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591" name="Group 400">
                <a:extLst>
                  <a:ext uri="{FF2B5EF4-FFF2-40B4-BE49-F238E27FC236}">
                    <a16:creationId xmlns:a16="http://schemas.microsoft.com/office/drawing/2014/main" id="{01259F23-2013-C147-B846-5F8EBDFAFC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33664" y="5799138"/>
                <a:ext cx="604837" cy="488950"/>
                <a:chOff x="3450" y="1331"/>
                <a:chExt cx="321" cy="252"/>
              </a:xfrm>
            </p:grpSpPr>
            <p:sp>
              <p:nvSpPr>
                <p:cNvPr id="23598" name="Freeform 401">
                  <a:extLst>
                    <a:ext uri="{FF2B5EF4-FFF2-40B4-BE49-F238E27FC236}">
                      <a16:creationId xmlns:a16="http://schemas.microsoft.com/office/drawing/2014/main" id="{2F36E12E-D3EA-A84A-8125-C24ADA44A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9" name="Freeform 402">
                  <a:extLst>
                    <a:ext uri="{FF2B5EF4-FFF2-40B4-BE49-F238E27FC236}">
                      <a16:creationId xmlns:a16="http://schemas.microsoft.com/office/drawing/2014/main" id="{46BD9E27-F5E4-7A45-98F2-3FB374109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0" name="Freeform 403">
                  <a:extLst>
                    <a:ext uri="{FF2B5EF4-FFF2-40B4-BE49-F238E27FC236}">
                      <a16:creationId xmlns:a16="http://schemas.microsoft.com/office/drawing/2014/main" id="{152B132B-3B6A-8A47-8BA1-C00C82C15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1" name="Freeform 404">
                  <a:extLst>
                    <a:ext uri="{FF2B5EF4-FFF2-40B4-BE49-F238E27FC236}">
                      <a16:creationId xmlns:a16="http://schemas.microsoft.com/office/drawing/2014/main" id="{B2F4C395-0435-2447-8B6C-C3B9B83F9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2" name="Freeform 405">
                  <a:extLst>
                    <a:ext uri="{FF2B5EF4-FFF2-40B4-BE49-F238E27FC236}">
                      <a16:creationId xmlns:a16="http://schemas.microsoft.com/office/drawing/2014/main" id="{3BD463CF-E907-2A4B-9073-1200B9C51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592" name="TextBox 94">
                <a:extLst>
                  <a:ext uri="{FF2B5EF4-FFF2-40B4-BE49-F238E27FC236}">
                    <a16:creationId xmlns:a16="http://schemas.microsoft.com/office/drawing/2014/main" id="{C99C30B3-7D77-D147-8AE3-331B49939F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4324499" y="3468462"/>
                <a:ext cx="409013" cy="523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800" b="0" i="1">
                    <a:latin typeface="Times" pitchFamily="2" charset="0"/>
                  </a:rPr>
                  <a:t>c</a:t>
                </a:r>
                <a:r>
                  <a:rPr lang="en-US" altLang="en-US" sz="2800" b="0" i="1" baseline="-25000">
                    <a:latin typeface="Times" pitchFamily="2" charset="0"/>
                  </a:rPr>
                  <a:t>i</a:t>
                </a:r>
              </a:p>
            </p:txBody>
          </p:sp>
          <p:sp>
            <p:nvSpPr>
              <p:cNvPr id="23593" name="Freeform 278">
                <a:extLst>
                  <a:ext uri="{FF2B5EF4-FFF2-40B4-BE49-F238E27FC236}">
                    <a16:creationId xmlns:a16="http://schemas.microsoft.com/office/drawing/2014/main" id="{7378DE54-B35F-E542-9368-3A286104A4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5400000">
                <a:off x="4540079" y="4259263"/>
                <a:ext cx="64008" cy="64008"/>
              </a:xfrm>
              <a:custGeom>
                <a:avLst/>
                <a:gdLst>
                  <a:gd name="T0" fmla="*/ 2147483646 w 48"/>
                  <a:gd name="T1" fmla="*/ 2147483646 h 72"/>
                  <a:gd name="T2" fmla="*/ 2147483646 w 48"/>
                  <a:gd name="T3" fmla="*/ 2147483646 h 72"/>
                  <a:gd name="T4" fmla="*/ 2147483646 w 48"/>
                  <a:gd name="T5" fmla="*/ 2147483646 h 72"/>
                  <a:gd name="T6" fmla="*/ 2147483646 w 48"/>
                  <a:gd name="T7" fmla="*/ 2147483646 h 72"/>
                  <a:gd name="T8" fmla="*/ 2147483646 w 48"/>
                  <a:gd name="T9" fmla="*/ 2147483646 h 72"/>
                  <a:gd name="T10" fmla="*/ 2147483646 w 48"/>
                  <a:gd name="T11" fmla="*/ 2147483646 h 72"/>
                  <a:gd name="T12" fmla="*/ 2147483646 w 48"/>
                  <a:gd name="T13" fmla="*/ 2147483646 h 72"/>
                  <a:gd name="T14" fmla="*/ 2147483646 w 48"/>
                  <a:gd name="T15" fmla="*/ 2147483646 h 72"/>
                  <a:gd name="T16" fmla="*/ 2147483646 w 48"/>
                  <a:gd name="T17" fmla="*/ 2147483646 h 72"/>
                  <a:gd name="T18" fmla="*/ 2147483646 w 48"/>
                  <a:gd name="T19" fmla="*/ 2147483646 h 72"/>
                  <a:gd name="T20" fmla="*/ 2147483646 w 48"/>
                  <a:gd name="T21" fmla="*/ 0 h 72"/>
                  <a:gd name="T22" fmla="*/ 2147483646 w 48"/>
                  <a:gd name="T23" fmla="*/ 0 h 72"/>
                  <a:gd name="T24" fmla="*/ 2147483646 w 48"/>
                  <a:gd name="T25" fmla="*/ 2147483646 h 72"/>
                  <a:gd name="T26" fmla="*/ 2147483646 w 48"/>
                  <a:gd name="T27" fmla="*/ 2147483646 h 72"/>
                  <a:gd name="T28" fmla="*/ 2147483646 w 48"/>
                  <a:gd name="T29" fmla="*/ 2147483646 h 72"/>
                  <a:gd name="T30" fmla="*/ 2147483646 w 48"/>
                  <a:gd name="T31" fmla="*/ 2147483646 h 72"/>
                  <a:gd name="T32" fmla="*/ 2147483646 w 48"/>
                  <a:gd name="T33" fmla="*/ 2147483646 h 72"/>
                  <a:gd name="T34" fmla="*/ 2147483646 w 48"/>
                  <a:gd name="T35" fmla="*/ 2147483646 h 72"/>
                  <a:gd name="T36" fmla="*/ 2147483646 w 48"/>
                  <a:gd name="T37" fmla="*/ 2147483646 h 72"/>
                  <a:gd name="T38" fmla="*/ 2147483646 w 48"/>
                  <a:gd name="T39" fmla="*/ 2147483646 h 72"/>
                  <a:gd name="T40" fmla="*/ 2147483646 w 48"/>
                  <a:gd name="T41" fmla="*/ 2147483646 h 72"/>
                  <a:gd name="T42" fmla="*/ 2147483646 w 48"/>
                  <a:gd name="T43" fmla="*/ 2147483646 h 72"/>
                  <a:gd name="T44" fmla="*/ 2147483646 w 48"/>
                  <a:gd name="T45" fmla="*/ 2147483646 h 72"/>
                  <a:gd name="T46" fmla="*/ 2147483646 w 48"/>
                  <a:gd name="T47" fmla="*/ 2147483646 h 72"/>
                  <a:gd name="T48" fmla="*/ 2147483646 w 48"/>
                  <a:gd name="T49" fmla="*/ 2147483646 h 72"/>
                  <a:gd name="T50" fmla="*/ 2147483646 w 48"/>
                  <a:gd name="T51" fmla="*/ 2147483646 h 72"/>
                  <a:gd name="T52" fmla="*/ 2147483646 w 48"/>
                  <a:gd name="T53" fmla="*/ 2147483646 h 72"/>
                  <a:gd name="T54" fmla="*/ 2147483646 w 48"/>
                  <a:gd name="T55" fmla="*/ 2147483646 h 72"/>
                  <a:gd name="T56" fmla="*/ 2147483646 w 48"/>
                  <a:gd name="T57" fmla="*/ 2147483646 h 72"/>
                  <a:gd name="T58" fmla="*/ 2147483646 w 48"/>
                  <a:gd name="T59" fmla="*/ 2147483646 h 72"/>
                  <a:gd name="T60" fmla="*/ 2147483646 w 48"/>
                  <a:gd name="T61" fmla="*/ 2147483646 h 72"/>
                  <a:gd name="T62" fmla="*/ 2147483646 w 48"/>
                  <a:gd name="T63" fmla="*/ 2147483646 h 72"/>
                  <a:gd name="T64" fmla="*/ 2147483646 w 48"/>
                  <a:gd name="T65" fmla="*/ 2147483646 h 72"/>
                  <a:gd name="T66" fmla="*/ 2147483646 w 48"/>
                  <a:gd name="T67" fmla="*/ 2147483646 h 72"/>
                  <a:gd name="T68" fmla="*/ 2147483646 w 48"/>
                  <a:gd name="T69" fmla="*/ 2147483646 h 72"/>
                  <a:gd name="T70" fmla="*/ 2147483646 w 48"/>
                  <a:gd name="T71" fmla="*/ 2147483646 h 72"/>
                  <a:gd name="T72" fmla="*/ 2147483646 w 48"/>
                  <a:gd name="T73" fmla="*/ 2147483646 h 72"/>
                  <a:gd name="T74" fmla="*/ 2147483646 w 48"/>
                  <a:gd name="T75" fmla="*/ 2147483646 h 72"/>
                  <a:gd name="T76" fmla="*/ 2147483646 w 48"/>
                  <a:gd name="T77" fmla="*/ 2147483646 h 72"/>
                  <a:gd name="T78" fmla="*/ 2147483646 w 48"/>
                  <a:gd name="T79" fmla="*/ 2147483646 h 72"/>
                  <a:gd name="T80" fmla="*/ 2147483646 w 48"/>
                  <a:gd name="T81" fmla="*/ 2147483646 h 72"/>
                  <a:gd name="T82" fmla="*/ 2147483646 w 48"/>
                  <a:gd name="T83" fmla="*/ 2147483646 h 72"/>
                  <a:gd name="T84" fmla="*/ 2147483646 w 48"/>
                  <a:gd name="T85" fmla="*/ 2147483646 h 72"/>
                  <a:gd name="T86" fmla="*/ 2147483646 w 48"/>
                  <a:gd name="T87" fmla="*/ 2147483646 h 72"/>
                  <a:gd name="T88" fmla="*/ 2147483646 w 48"/>
                  <a:gd name="T89" fmla="*/ 2147483646 h 72"/>
                  <a:gd name="T90" fmla="*/ 2147483646 w 48"/>
                  <a:gd name="T91" fmla="*/ 2147483646 h 72"/>
                  <a:gd name="T92" fmla="*/ 2147483646 w 48"/>
                  <a:gd name="T93" fmla="*/ 2147483646 h 72"/>
                  <a:gd name="T94" fmla="*/ 2147483646 w 48"/>
                  <a:gd name="T95" fmla="*/ 2147483646 h 72"/>
                  <a:gd name="T96" fmla="*/ 2147483646 w 48"/>
                  <a:gd name="T97" fmla="*/ 2147483646 h 72"/>
                  <a:gd name="T98" fmla="*/ 2147483646 w 48"/>
                  <a:gd name="T99" fmla="*/ 2147483646 h 72"/>
                  <a:gd name="T100" fmla="*/ 2147483646 w 48"/>
                  <a:gd name="T101" fmla="*/ 2147483646 h 72"/>
                  <a:gd name="T102" fmla="*/ 2147483646 w 48"/>
                  <a:gd name="T103" fmla="*/ 2147483646 h 72"/>
                  <a:gd name="T104" fmla="*/ 2147483646 w 48"/>
                  <a:gd name="T105" fmla="*/ 2147483646 h 72"/>
                  <a:gd name="T106" fmla="*/ 2147483646 w 48"/>
                  <a:gd name="T107" fmla="*/ 2147483646 h 72"/>
                  <a:gd name="T108" fmla="*/ 2147483646 w 48"/>
                  <a:gd name="T109" fmla="*/ 2147483646 h 72"/>
                  <a:gd name="T110" fmla="*/ 2147483646 w 48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72"/>
                  <a:gd name="T170" fmla="*/ 48 w 48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72">
                    <a:moveTo>
                      <a:pt x="0" y="43"/>
                    </a:moveTo>
                    <a:lnTo>
                      <a:pt x="0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7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8" y="49"/>
                    </a:lnTo>
                    <a:lnTo>
                      <a:pt x="48" y="51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4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2" y="63"/>
                    </a:lnTo>
                    <a:lnTo>
                      <a:pt x="41" y="64"/>
                    </a:lnTo>
                    <a:lnTo>
                      <a:pt x="39" y="64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30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0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4" name="Freeform 278">
                <a:extLst>
                  <a:ext uri="{FF2B5EF4-FFF2-40B4-BE49-F238E27FC236}">
                    <a16:creationId xmlns:a16="http://schemas.microsoft.com/office/drawing/2014/main" id="{63441DEE-AC34-0948-A906-AF095EACE8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5400000">
                <a:off x="2921447" y="5460583"/>
                <a:ext cx="64008" cy="64008"/>
              </a:xfrm>
              <a:custGeom>
                <a:avLst/>
                <a:gdLst>
                  <a:gd name="T0" fmla="*/ 2147483646 w 48"/>
                  <a:gd name="T1" fmla="*/ 2147483646 h 72"/>
                  <a:gd name="T2" fmla="*/ 2147483646 w 48"/>
                  <a:gd name="T3" fmla="*/ 2147483646 h 72"/>
                  <a:gd name="T4" fmla="*/ 2147483646 w 48"/>
                  <a:gd name="T5" fmla="*/ 2147483646 h 72"/>
                  <a:gd name="T6" fmla="*/ 2147483646 w 48"/>
                  <a:gd name="T7" fmla="*/ 2147483646 h 72"/>
                  <a:gd name="T8" fmla="*/ 2147483646 w 48"/>
                  <a:gd name="T9" fmla="*/ 2147483646 h 72"/>
                  <a:gd name="T10" fmla="*/ 2147483646 w 48"/>
                  <a:gd name="T11" fmla="*/ 2147483646 h 72"/>
                  <a:gd name="T12" fmla="*/ 2147483646 w 48"/>
                  <a:gd name="T13" fmla="*/ 2147483646 h 72"/>
                  <a:gd name="T14" fmla="*/ 2147483646 w 48"/>
                  <a:gd name="T15" fmla="*/ 2147483646 h 72"/>
                  <a:gd name="T16" fmla="*/ 2147483646 w 48"/>
                  <a:gd name="T17" fmla="*/ 2147483646 h 72"/>
                  <a:gd name="T18" fmla="*/ 2147483646 w 48"/>
                  <a:gd name="T19" fmla="*/ 2147483646 h 72"/>
                  <a:gd name="T20" fmla="*/ 2147483646 w 48"/>
                  <a:gd name="T21" fmla="*/ 0 h 72"/>
                  <a:gd name="T22" fmla="*/ 2147483646 w 48"/>
                  <a:gd name="T23" fmla="*/ 0 h 72"/>
                  <a:gd name="T24" fmla="*/ 2147483646 w 48"/>
                  <a:gd name="T25" fmla="*/ 2147483646 h 72"/>
                  <a:gd name="T26" fmla="*/ 2147483646 w 48"/>
                  <a:gd name="T27" fmla="*/ 2147483646 h 72"/>
                  <a:gd name="T28" fmla="*/ 2147483646 w 48"/>
                  <a:gd name="T29" fmla="*/ 2147483646 h 72"/>
                  <a:gd name="T30" fmla="*/ 2147483646 w 48"/>
                  <a:gd name="T31" fmla="*/ 2147483646 h 72"/>
                  <a:gd name="T32" fmla="*/ 2147483646 w 48"/>
                  <a:gd name="T33" fmla="*/ 2147483646 h 72"/>
                  <a:gd name="T34" fmla="*/ 2147483646 w 48"/>
                  <a:gd name="T35" fmla="*/ 2147483646 h 72"/>
                  <a:gd name="T36" fmla="*/ 2147483646 w 48"/>
                  <a:gd name="T37" fmla="*/ 2147483646 h 72"/>
                  <a:gd name="T38" fmla="*/ 2147483646 w 48"/>
                  <a:gd name="T39" fmla="*/ 2147483646 h 72"/>
                  <a:gd name="T40" fmla="*/ 2147483646 w 48"/>
                  <a:gd name="T41" fmla="*/ 2147483646 h 72"/>
                  <a:gd name="T42" fmla="*/ 2147483646 w 48"/>
                  <a:gd name="T43" fmla="*/ 2147483646 h 72"/>
                  <a:gd name="T44" fmla="*/ 2147483646 w 48"/>
                  <a:gd name="T45" fmla="*/ 2147483646 h 72"/>
                  <a:gd name="T46" fmla="*/ 2147483646 w 48"/>
                  <a:gd name="T47" fmla="*/ 2147483646 h 72"/>
                  <a:gd name="T48" fmla="*/ 2147483646 w 48"/>
                  <a:gd name="T49" fmla="*/ 2147483646 h 72"/>
                  <a:gd name="T50" fmla="*/ 2147483646 w 48"/>
                  <a:gd name="T51" fmla="*/ 2147483646 h 72"/>
                  <a:gd name="T52" fmla="*/ 2147483646 w 48"/>
                  <a:gd name="T53" fmla="*/ 2147483646 h 72"/>
                  <a:gd name="T54" fmla="*/ 2147483646 w 48"/>
                  <a:gd name="T55" fmla="*/ 2147483646 h 72"/>
                  <a:gd name="T56" fmla="*/ 2147483646 w 48"/>
                  <a:gd name="T57" fmla="*/ 2147483646 h 72"/>
                  <a:gd name="T58" fmla="*/ 2147483646 w 48"/>
                  <a:gd name="T59" fmla="*/ 2147483646 h 72"/>
                  <a:gd name="T60" fmla="*/ 2147483646 w 48"/>
                  <a:gd name="T61" fmla="*/ 2147483646 h 72"/>
                  <a:gd name="T62" fmla="*/ 2147483646 w 48"/>
                  <a:gd name="T63" fmla="*/ 2147483646 h 72"/>
                  <a:gd name="T64" fmla="*/ 2147483646 w 48"/>
                  <a:gd name="T65" fmla="*/ 2147483646 h 72"/>
                  <a:gd name="T66" fmla="*/ 2147483646 w 48"/>
                  <a:gd name="T67" fmla="*/ 2147483646 h 72"/>
                  <a:gd name="T68" fmla="*/ 2147483646 w 48"/>
                  <a:gd name="T69" fmla="*/ 2147483646 h 72"/>
                  <a:gd name="T70" fmla="*/ 2147483646 w 48"/>
                  <a:gd name="T71" fmla="*/ 2147483646 h 72"/>
                  <a:gd name="T72" fmla="*/ 2147483646 w 48"/>
                  <a:gd name="T73" fmla="*/ 2147483646 h 72"/>
                  <a:gd name="T74" fmla="*/ 2147483646 w 48"/>
                  <a:gd name="T75" fmla="*/ 2147483646 h 72"/>
                  <a:gd name="T76" fmla="*/ 2147483646 w 48"/>
                  <a:gd name="T77" fmla="*/ 2147483646 h 72"/>
                  <a:gd name="T78" fmla="*/ 2147483646 w 48"/>
                  <a:gd name="T79" fmla="*/ 2147483646 h 72"/>
                  <a:gd name="T80" fmla="*/ 2147483646 w 48"/>
                  <a:gd name="T81" fmla="*/ 2147483646 h 72"/>
                  <a:gd name="T82" fmla="*/ 2147483646 w 48"/>
                  <a:gd name="T83" fmla="*/ 2147483646 h 72"/>
                  <a:gd name="T84" fmla="*/ 2147483646 w 48"/>
                  <a:gd name="T85" fmla="*/ 2147483646 h 72"/>
                  <a:gd name="T86" fmla="*/ 2147483646 w 48"/>
                  <a:gd name="T87" fmla="*/ 2147483646 h 72"/>
                  <a:gd name="T88" fmla="*/ 2147483646 w 48"/>
                  <a:gd name="T89" fmla="*/ 2147483646 h 72"/>
                  <a:gd name="T90" fmla="*/ 2147483646 w 48"/>
                  <a:gd name="T91" fmla="*/ 2147483646 h 72"/>
                  <a:gd name="T92" fmla="*/ 2147483646 w 48"/>
                  <a:gd name="T93" fmla="*/ 2147483646 h 72"/>
                  <a:gd name="T94" fmla="*/ 2147483646 w 48"/>
                  <a:gd name="T95" fmla="*/ 2147483646 h 72"/>
                  <a:gd name="T96" fmla="*/ 2147483646 w 48"/>
                  <a:gd name="T97" fmla="*/ 2147483646 h 72"/>
                  <a:gd name="T98" fmla="*/ 2147483646 w 48"/>
                  <a:gd name="T99" fmla="*/ 2147483646 h 72"/>
                  <a:gd name="T100" fmla="*/ 2147483646 w 48"/>
                  <a:gd name="T101" fmla="*/ 2147483646 h 72"/>
                  <a:gd name="T102" fmla="*/ 2147483646 w 48"/>
                  <a:gd name="T103" fmla="*/ 2147483646 h 72"/>
                  <a:gd name="T104" fmla="*/ 2147483646 w 48"/>
                  <a:gd name="T105" fmla="*/ 2147483646 h 72"/>
                  <a:gd name="T106" fmla="*/ 2147483646 w 48"/>
                  <a:gd name="T107" fmla="*/ 2147483646 h 72"/>
                  <a:gd name="T108" fmla="*/ 2147483646 w 48"/>
                  <a:gd name="T109" fmla="*/ 2147483646 h 72"/>
                  <a:gd name="T110" fmla="*/ 2147483646 w 48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72"/>
                  <a:gd name="T170" fmla="*/ 48 w 48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72">
                    <a:moveTo>
                      <a:pt x="0" y="43"/>
                    </a:moveTo>
                    <a:lnTo>
                      <a:pt x="0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7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8" y="49"/>
                    </a:lnTo>
                    <a:lnTo>
                      <a:pt x="48" y="51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4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2" y="63"/>
                    </a:lnTo>
                    <a:lnTo>
                      <a:pt x="41" y="64"/>
                    </a:lnTo>
                    <a:lnTo>
                      <a:pt x="39" y="64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30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0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5" name="Freeform 278">
                <a:extLst>
                  <a:ext uri="{FF2B5EF4-FFF2-40B4-BE49-F238E27FC236}">
                    <a16:creationId xmlns:a16="http://schemas.microsoft.com/office/drawing/2014/main" id="{C855F09F-4AC0-3245-80EB-A0304DF73D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5400000">
                <a:off x="3187134" y="5201935"/>
                <a:ext cx="64008" cy="64008"/>
              </a:xfrm>
              <a:custGeom>
                <a:avLst/>
                <a:gdLst>
                  <a:gd name="T0" fmla="*/ 2147483646 w 48"/>
                  <a:gd name="T1" fmla="*/ 2147483646 h 72"/>
                  <a:gd name="T2" fmla="*/ 2147483646 w 48"/>
                  <a:gd name="T3" fmla="*/ 2147483646 h 72"/>
                  <a:gd name="T4" fmla="*/ 2147483646 w 48"/>
                  <a:gd name="T5" fmla="*/ 2147483646 h 72"/>
                  <a:gd name="T6" fmla="*/ 2147483646 w 48"/>
                  <a:gd name="T7" fmla="*/ 2147483646 h 72"/>
                  <a:gd name="T8" fmla="*/ 2147483646 w 48"/>
                  <a:gd name="T9" fmla="*/ 2147483646 h 72"/>
                  <a:gd name="T10" fmla="*/ 2147483646 w 48"/>
                  <a:gd name="T11" fmla="*/ 2147483646 h 72"/>
                  <a:gd name="T12" fmla="*/ 2147483646 w 48"/>
                  <a:gd name="T13" fmla="*/ 2147483646 h 72"/>
                  <a:gd name="T14" fmla="*/ 2147483646 w 48"/>
                  <a:gd name="T15" fmla="*/ 2147483646 h 72"/>
                  <a:gd name="T16" fmla="*/ 2147483646 w 48"/>
                  <a:gd name="T17" fmla="*/ 2147483646 h 72"/>
                  <a:gd name="T18" fmla="*/ 2147483646 w 48"/>
                  <a:gd name="T19" fmla="*/ 2147483646 h 72"/>
                  <a:gd name="T20" fmla="*/ 2147483646 w 48"/>
                  <a:gd name="T21" fmla="*/ 0 h 72"/>
                  <a:gd name="T22" fmla="*/ 2147483646 w 48"/>
                  <a:gd name="T23" fmla="*/ 0 h 72"/>
                  <a:gd name="T24" fmla="*/ 2147483646 w 48"/>
                  <a:gd name="T25" fmla="*/ 2147483646 h 72"/>
                  <a:gd name="T26" fmla="*/ 2147483646 w 48"/>
                  <a:gd name="T27" fmla="*/ 2147483646 h 72"/>
                  <a:gd name="T28" fmla="*/ 2147483646 w 48"/>
                  <a:gd name="T29" fmla="*/ 2147483646 h 72"/>
                  <a:gd name="T30" fmla="*/ 2147483646 w 48"/>
                  <a:gd name="T31" fmla="*/ 2147483646 h 72"/>
                  <a:gd name="T32" fmla="*/ 2147483646 w 48"/>
                  <a:gd name="T33" fmla="*/ 2147483646 h 72"/>
                  <a:gd name="T34" fmla="*/ 2147483646 w 48"/>
                  <a:gd name="T35" fmla="*/ 2147483646 h 72"/>
                  <a:gd name="T36" fmla="*/ 2147483646 w 48"/>
                  <a:gd name="T37" fmla="*/ 2147483646 h 72"/>
                  <a:gd name="T38" fmla="*/ 2147483646 w 48"/>
                  <a:gd name="T39" fmla="*/ 2147483646 h 72"/>
                  <a:gd name="T40" fmla="*/ 2147483646 w 48"/>
                  <a:gd name="T41" fmla="*/ 2147483646 h 72"/>
                  <a:gd name="T42" fmla="*/ 2147483646 w 48"/>
                  <a:gd name="T43" fmla="*/ 2147483646 h 72"/>
                  <a:gd name="T44" fmla="*/ 2147483646 w 48"/>
                  <a:gd name="T45" fmla="*/ 2147483646 h 72"/>
                  <a:gd name="T46" fmla="*/ 2147483646 w 48"/>
                  <a:gd name="T47" fmla="*/ 2147483646 h 72"/>
                  <a:gd name="T48" fmla="*/ 2147483646 w 48"/>
                  <a:gd name="T49" fmla="*/ 2147483646 h 72"/>
                  <a:gd name="T50" fmla="*/ 2147483646 w 48"/>
                  <a:gd name="T51" fmla="*/ 2147483646 h 72"/>
                  <a:gd name="T52" fmla="*/ 2147483646 w 48"/>
                  <a:gd name="T53" fmla="*/ 2147483646 h 72"/>
                  <a:gd name="T54" fmla="*/ 2147483646 w 48"/>
                  <a:gd name="T55" fmla="*/ 2147483646 h 72"/>
                  <a:gd name="T56" fmla="*/ 2147483646 w 48"/>
                  <a:gd name="T57" fmla="*/ 2147483646 h 72"/>
                  <a:gd name="T58" fmla="*/ 2147483646 w 48"/>
                  <a:gd name="T59" fmla="*/ 2147483646 h 72"/>
                  <a:gd name="T60" fmla="*/ 2147483646 w 48"/>
                  <a:gd name="T61" fmla="*/ 2147483646 h 72"/>
                  <a:gd name="T62" fmla="*/ 2147483646 w 48"/>
                  <a:gd name="T63" fmla="*/ 2147483646 h 72"/>
                  <a:gd name="T64" fmla="*/ 2147483646 w 48"/>
                  <a:gd name="T65" fmla="*/ 2147483646 h 72"/>
                  <a:gd name="T66" fmla="*/ 2147483646 w 48"/>
                  <a:gd name="T67" fmla="*/ 2147483646 h 72"/>
                  <a:gd name="T68" fmla="*/ 2147483646 w 48"/>
                  <a:gd name="T69" fmla="*/ 2147483646 h 72"/>
                  <a:gd name="T70" fmla="*/ 2147483646 w 48"/>
                  <a:gd name="T71" fmla="*/ 2147483646 h 72"/>
                  <a:gd name="T72" fmla="*/ 2147483646 w 48"/>
                  <a:gd name="T73" fmla="*/ 2147483646 h 72"/>
                  <a:gd name="T74" fmla="*/ 2147483646 w 48"/>
                  <a:gd name="T75" fmla="*/ 2147483646 h 72"/>
                  <a:gd name="T76" fmla="*/ 2147483646 w 48"/>
                  <a:gd name="T77" fmla="*/ 2147483646 h 72"/>
                  <a:gd name="T78" fmla="*/ 2147483646 w 48"/>
                  <a:gd name="T79" fmla="*/ 2147483646 h 72"/>
                  <a:gd name="T80" fmla="*/ 2147483646 w 48"/>
                  <a:gd name="T81" fmla="*/ 2147483646 h 72"/>
                  <a:gd name="T82" fmla="*/ 2147483646 w 48"/>
                  <a:gd name="T83" fmla="*/ 2147483646 h 72"/>
                  <a:gd name="T84" fmla="*/ 2147483646 w 48"/>
                  <a:gd name="T85" fmla="*/ 2147483646 h 72"/>
                  <a:gd name="T86" fmla="*/ 2147483646 w 48"/>
                  <a:gd name="T87" fmla="*/ 2147483646 h 72"/>
                  <a:gd name="T88" fmla="*/ 2147483646 w 48"/>
                  <a:gd name="T89" fmla="*/ 2147483646 h 72"/>
                  <a:gd name="T90" fmla="*/ 2147483646 w 48"/>
                  <a:gd name="T91" fmla="*/ 2147483646 h 72"/>
                  <a:gd name="T92" fmla="*/ 2147483646 w 48"/>
                  <a:gd name="T93" fmla="*/ 2147483646 h 72"/>
                  <a:gd name="T94" fmla="*/ 2147483646 w 48"/>
                  <a:gd name="T95" fmla="*/ 2147483646 h 72"/>
                  <a:gd name="T96" fmla="*/ 2147483646 w 48"/>
                  <a:gd name="T97" fmla="*/ 2147483646 h 72"/>
                  <a:gd name="T98" fmla="*/ 2147483646 w 48"/>
                  <a:gd name="T99" fmla="*/ 2147483646 h 72"/>
                  <a:gd name="T100" fmla="*/ 2147483646 w 48"/>
                  <a:gd name="T101" fmla="*/ 2147483646 h 72"/>
                  <a:gd name="T102" fmla="*/ 2147483646 w 48"/>
                  <a:gd name="T103" fmla="*/ 2147483646 h 72"/>
                  <a:gd name="T104" fmla="*/ 2147483646 w 48"/>
                  <a:gd name="T105" fmla="*/ 2147483646 h 72"/>
                  <a:gd name="T106" fmla="*/ 2147483646 w 48"/>
                  <a:gd name="T107" fmla="*/ 2147483646 h 72"/>
                  <a:gd name="T108" fmla="*/ 2147483646 w 48"/>
                  <a:gd name="T109" fmla="*/ 2147483646 h 72"/>
                  <a:gd name="T110" fmla="*/ 2147483646 w 48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72"/>
                  <a:gd name="T170" fmla="*/ 48 w 48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72">
                    <a:moveTo>
                      <a:pt x="0" y="43"/>
                    </a:moveTo>
                    <a:lnTo>
                      <a:pt x="0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7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41" y="10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8" y="49"/>
                    </a:lnTo>
                    <a:lnTo>
                      <a:pt x="48" y="51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4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2" y="63"/>
                    </a:lnTo>
                    <a:lnTo>
                      <a:pt x="41" y="64"/>
                    </a:lnTo>
                    <a:lnTo>
                      <a:pt x="39" y="64"/>
                    </a:lnTo>
                    <a:lnTo>
                      <a:pt x="39" y="65"/>
                    </a:lnTo>
                    <a:lnTo>
                      <a:pt x="38" y="66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30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0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5" y="70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6" name="TextBox 118">
                <a:extLst>
                  <a:ext uri="{FF2B5EF4-FFF2-40B4-BE49-F238E27FC236}">
                    <a16:creationId xmlns:a16="http://schemas.microsoft.com/office/drawing/2014/main" id="{74FAC0EB-79E8-E246-8396-91FB20447C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7221278" y="5773575"/>
                <a:ext cx="691091" cy="523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800" b="0" i="1">
                    <a:latin typeface="Times" pitchFamily="2" charset="0"/>
                  </a:rPr>
                  <a:t>c</a:t>
                </a:r>
                <a:r>
                  <a:rPr lang="en-US" altLang="en-US" sz="2800" b="0" i="1" baseline="-25000">
                    <a:latin typeface="Times" pitchFamily="2" charset="0"/>
                  </a:rPr>
                  <a:t>i+1</a:t>
                </a:r>
              </a:p>
            </p:txBody>
          </p:sp>
          <p:sp>
            <p:nvSpPr>
              <p:cNvPr id="23597" name="TextBox 119">
                <a:extLst>
                  <a:ext uri="{FF2B5EF4-FFF2-40B4-BE49-F238E27FC236}">
                    <a16:creationId xmlns:a16="http://schemas.microsoft.com/office/drawing/2014/main" id="{62AB0754-2DF5-4D49-ABB6-DF35626D72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7458315" y="4126582"/>
                <a:ext cx="389780" cy="523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800" b="0" i="1">
                    <a:latin typeface="Times" pitchFamily="2" charset="0"/>
                  </a:rPr>
                  <a:t>s</a:t>
                </a:r>
                <a:r>
                  <a:rPr lang="en-US" altLang="en-US" sz="2800" b="0" i="1" baseline="-25000">
                    <a:latin typeface="Times" pitchFamily="2" charset="0"/>
                  </a:rPr>
                  <a:t>i</a:t>
                </a:r>
              </a:p>
            </p:txBody>
          </p:sp>
        </p:grpSp>
        <p:sp>
          <p:nvSpPr>
            <p:cNvPr id="23556" name="TextBox 123">
              <a:extLst>
                <a:ext uri="{FF2B5EF4-FFF2-40B4-BE49-F238E27FC236}">
                  <a16:creationId xmlns:a16="http://schemas.microsoft.com/office/drawing/2014/main" id="{E180B822-746B-B74A-9119-1E15CD93E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107" y="619369"/>
              <a:ext cx="409013" cy="523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3557" name="TextBox 124">
              <a:extLst>
                <a:ext uri="{FF2B5EF4-FFF2-40B4-BE49-F238E27FC236}">
                  <a16:creationId xmlns:a16="http://schemas.microsoft.com/office/drawing/2014/main" id="{8D102D9B-F33C-CA4F-974F-83F45BA03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8715" y="603744"/>
              <a:ext cx="409013" cy="523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23558" name="TextBox 125">
              <a:extLst>
                <a:ext uri="{FF2B5EF4-FFF2-40B4-BE49-F238E27FC236}">
                  <a16:creationId xmlns:a16="http://schemas.microsoft.com/office/drawing/2014/main" id="{0C6789A1-F347-E740-A06B-F9B523B4E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9937" y="2577539"/>
              <a:ext cx="429849" cy="523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solidFill>
                    <a:srgbClr val="000000"/>
                  </a:solidFill>
                  <a:latin typeface="Times" pitchFamily="2" charset="0"/>
                </a:rPr>
                <a:t>p</a:t>
              </a:r>
              <a:r>
                <a:rPr lang="en-US" altLang="en-US" sz="2800" b="0" i="1" baseline="-25000">
                  <a:solidFill>
                    <a:srgbClr val="000000"/>
                  </a:solidFill>
                  <a:latin typeface="Times" pitchFamily="2" charset="0"/>
                </a:rPr>
                <a:t>i</a:t>
              </a:r>
            </a:p>
          </p:txBody>
        </p:sp>
        <p:sp>
          <p:nvSpPr>
            <p:cNvPr id="23559" name="TextBox 126">
              <a:extLst>
                <a:ext uri="{FF2B5EF4-FFF2-40B4-BE49-F238E27FC236}">
                  <a16:creationId xmlns:a16="http://schemas.microsoft.com/office/drawing/2014/main" id="{5137552F-FD79-904E-A72A-6855303EE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7755" y="2543907"/>
              <a:ext cx="429849" cy="523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g</a:t>
              </a:r>
              <a:r>
                <a:rPr lang="en-US" altLang="en-US" sz="2800" b="0" i="1" baseline="-25000">
                  <a:latin typeface="Times" pitchFamily="2" charset="0"/>
                </a:rPr>
                <a:t>i</a:t>
              </a: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27FDAB5E-1F0A-1F47-81BA-D89CF6DD9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Multiplication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D0E9D090-3A3B-7648-A875-6B0AA0A4F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7" name="Group 1">
            <a:extLst>
              <a:ext uri="{FF2B5EF4-FFF2-40B4-BE49-F238E27FC236}">
                <a16:creationId xmlns:a16="http://schemas.microsoft.com/office/drawing/2014/main" id="{0EE5A880-B63D-F84C-9826-F7AADC57515D}"/>
              </a:ext>
            </a:extLst>
          </p:cNvPr>
          <p:cNvGrpSpPr>
            <a:grpSpLocks/>
          </p:cNvGrpSpPr>
          <p:nvPr/>
        </p:nvGrpSpPr>
        <p:grpSpPr bwMode="auto">
          <a:xfrm>
            <a:off x="1897063" y="696914"/>
            <a:ext cx="6962210" cy="5681077"/>
            <a:chOff x="1295400" y="1001713"/>
            <a:chExt cx="6962210" cy="5681077"/>
          </a:xfrm>
        </p:grpSpPr>
        <p:sp>
          <p:nvSpPr>
            <p:cNvPr id="72705" name="Rectangle 297">
              <a:extLst>
                <a:ext uri="{FF2B5EF4-FFF2-40B4-BE49-F238E27FC236}">
                  <a16:creationId xmlns:a16="http://schemas.microsoft.com/office/drawing/2014/main" id="{22E18965-3F1D-D143-9149-2D2BC9790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112" y="1557338"/>
              <a:ext cx="2724150" cy="459105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24582" name="Freeform 144">
              <a:extLst>
                <a:ext uri="{FF2B5EF4-FFF2-40B4-BE49-F238E27FC236}">
                  <a16:creationId xmlns:a16="http://schemas.microsoft.com/office/drawing/2014/main" id="{2D58CE28-1A06-7E44-9FFA-E70BC52D4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3443288"/>
              <a:ext cx="2173287" cy="2438400"/>
            </a:xfrm>
            <a:custGeom>
              <a:avLst/>
              <a:gdLst>
                <a:gd name="T0" fmla="*/ 0 w 2737"/>
                <a:gd name="T1" fmla="*/ 2147483646 h 3073"/>
                <a:gd name="T2" fmla="*/ 0 w 2737"/>
                <a:gd name="T3" fmla="*/ 0 h 3073"/>
                <a:gd name="T4" fmla="*/ 2147483646 w 2737"/>
                <a:gd name="T5" fmla="*/ 0 h 3073"/>
                <a:gd name="T6" fmla="*/ 2147483646 w 2737"/>
                <a:gd name="T7" fmla="*/ 2147483646 h 3073"/>
                <a:gd name="T8" fmla="*/ 2147483646 w 2737"/>
                <a:gd name="T9" fmla="*/ 2147483646 h 3073"/>
                <a:gd name="T10" fmla="*/ 2147483646 w 2737"/>
                <a:gd name="T11" fmla="*/ 2147483646 h 30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37"/>
                <a:gd name="T19" fmla="*/ 0 h 3073"/>
                <a:gd name="T20" fmla="*/ 2737 w 2737"/>
                <a:gd name="T21" fmla="*/ 3073 h 30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37" h="3073">
                  <a:moveTo>
                    <a:pt x="0" y="336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3073"/>
                  </a:lnTo>
                  <a:lnTo>
                    <a:pt x="2737" y="3073"/>
                  </a:lnTo>
                  <a:lnTo>
                    <a:pt x="2737" y="2904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Line 146">
              <a:extLst>
                <a:ext uri="{FF2B5EF4-FFF2-40B4-BE49-F238E27FC236}">
                  <a16:creationId xmlns:a16="http://schemas.microsoft.com/office/drawing/2014/main" id="{C7D30370-65DE-5846-862C-98644B7EB6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8525" y="3709988"/>
              <a:ext cx="1587" cy="28575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148">
              <a:extLst>
                <a:ext uri="{FF2B5EF4-FFF2-40B4-BE49-F238E27FC236}">
                  <a16:creationId xmlns:a16="http://schemas.microsoft.com/office/drawing/2014/main" id="{79ADC7B7-D51F-ED45-9072-B0C69D933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5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49">
              <a:extLst>
                <a:ext uri="{FF2B5EF4-FFF2-40B4-BE49-F238E27FC236}">
                  <a16:creationId xmlns:a16="http://schemas.microsoft.com/office/drawing/2014/main" id="{56CB166E-C259-8C41-B9A3-BE3ACDA61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89450"/>
              <a:ext cx="685800" cy="306388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50">
              <a:extLst>
                <a:ext uri="{FF2B5EF4-FFF2-40B4-BE49-F238E27FC236}">
                  <a16:creationId xmlns:a16="http://schemas.microsoft.com/office/drawing/2014/main" id="{FB15C604-E948-BB4D-8527-05C112D20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5" y="2090738"/>
              <a:ext cx="1620837" cy="133350"/>
            </a:xfrm>
            <a:custGeom>
              <a:avLst/>
              <a:gdLst>
                <a:gd name="T0" fmla="*/ 2147483646 w 2040"/>
                <a:gd name="T1" fmla="*/ 0 h 168"/>
                <a:gd name="T2" fmla="*/ 0 w 2040"/>
                <a:gd name="T3" fmla="*/ 0 h 168"/>
                <a:gd name="T4" fmla="*/ 0 w 2040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2040"/>
                <a:gd name="T10" fmla="*/ 0 h 168"/>
                <a:gd name="T11" fmla="*/ 2040 w 2040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0" h="168">
                  <a:moveTo>
                    <a:pt x="2040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51">
              <a:extLst>
                <a:ext uri="{FF2B5EF4-FFF2-40B4-BE49-F238E27FC236}">
                  <a16:creationId xmlns:a16="http://schemas.microsoft.com/office/drawing/2014/main" id="{9D2C004B-FC9D-664B-B556-FF3725EE4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5" y="1824038"/>
              <a:ext cx="1754187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52">
              <a:extLst>
                <a:ext uri="{FF2B5EF4-FFF2-40B4-BE49-F238E27FC236}">
                  <a16:creationId xmlns:a16="http://schemas.microsoft.com/office/drawing/2014/main" id="{BF3F6062-1D3F-2642-A048-DB9D12315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5" y="3443288"/>
              <a:ext cx="933450" cy="2438400"/>
            </a:xfrm>
            <a:custGeom>
              <a:avLst/>
              <a:gdLst>
                <a:gd name="T0" fmla="*/ 0 w 1177"/>
                <a:gd name="T1" fmla="*/ 0 h 3073"/>
                <a:gd name="T2" fmla="*/ 2147483646 w 1177"/>
                <a:gd name="T3" fmla="*/ 0 h 3073"/>
                <a:gd name="T4" fmla="*/ 2147483646 w 1177"/>
                <a:gd name="T5" fmla="*/ 2147483646 h 3073"/>
                <a:gd name="T6" fmla="*/ 2147483646 w 1177"/>
                <a:gd name="T7" fmla="*/ 2147483646 h 3073"/>
                <a:gd name="T8" fmla="*/ 2147483646 w 1177"/>
                <a:gd name="T9" fmla="*/ 2147483646 h 30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7"/>
                <a:gd name="T16" fmla="*/ 0 h 3073"/>
                <a:gd name="T17" fmla="*/ 1177 w 1177"/>
                <a:gd name="T18" fmla="*/ 3073 h 30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7" h="3073">
                  <a:moveTo>
                    <a:pt x="0" y="0"/>
                  </a:moveTo>
                  <a:lnTo>
                    <a:pt x="600" y="0"/>
                  </a:lnTo>
                  <a:lnTo>
                    <a:pt x="600" y="3073"/>
                  </a:lnTo>
                  <a:lnTo>
                    <a:pt x="1177" y="3073"/>
                  </a:lnTo>
                  <a:lnTo>
                    <a:pt x="1177" y="2904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Line 153">
              <a:extLst>
                <a:ext uri="{FF2B5EF4-FFF2-40B4-BE49-F238E27FC236}">
                  <a16:creationId xmlns:a16="http://schemas.microsoft.com/office/drawing/2014/main" id="{1D56F49E-5834-184A-AC24-9FC534CDCD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2675" y="2903538"/>
              <a:ext cx="0" cy="2159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Line 154">
              <a:extLst>
                <a:ext uri="{FF2B5EF4-FFF2-40B4-BE49-F238E27FC236}">
                  <a16:creationId xmlns:a16="http://schemas.microsoft.com/office/drawing/2014/main" id="{9A907BD1-6839-474A-9923-203DD8952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1289050"/>
              <a:ext cx="1588" cy="24209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Line 155">
              <a:extLst>
                <a:ext uri="{FF2B5EF4-FFF2-40B4-BE49-F238E27FC236}">
                  <a16:creationId xmlns:a16="http://schemas.microsoft.com/office/drawing/2014/main" id="{9433433F-7C80-B842-83F9-F7CB3C66D4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Line 156">
              <a:extLst>
                <a:ext uri="{FF2B5EF4-FFF2-40B4-BE49-F238E27FC236}">
                  <a16:creationId xmlns:a16="http://schemas.microsoft.com/office/drawing/2014/main" id="{E5476094-4CB3-CF4A-BBD6-CA2D9B1245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1289050"/>
              <a:ext cx="1587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57">
              <a:extLst>
                <a:ext uri="{FF2B5EF4-FFF2-40B4-BE49-F238E27FC236}">
                  <a16:creationId xmlns:a16="http://schemas.microsoft.com/office/drawing/2014/main" id="{2BBB6834-DA6F-0E44-895C-00AFA11D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2071688"/>
              <a:ext cx="57150" cy="57150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2147483646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9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58">
              <a:extLst>
                <a:ext uri="{FF2B5EF4-FFF2-40B4-BE49-F238E27FC236}">
                  <a16:creationId xmlns:a16="http://schemas.microsoft.com/office/drawing/2014/main" id="{1C6606A8-6719-F547-88FD-9DEE318E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Rectangle 159">
              <a:extLst>
                <a:ext uri="{FF2B5EF4-FFF2-40B4-BE49-F238E27FC236}">
                  <a16:creationId xmlns:a16="http://schemas.microsoft.com/office/drawing/2014/main" id="{2D5C7369-94FB-9449-8F2C-37448AE6D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96" name="Rectangle 160">
              <a:extLst>
                <a:ext uri="{FF2B5EF4-FFF2-40B4-BE49-F238E27FC236}">
                  <a16:creationId xmlns:a16="http://schemas.microsoft.com/office/drawing/2014/main" id="{B8565D68-C733-A040-9FF5-87E12E95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41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97" name="Rectangle 161">
              <a:extLst>
                <a:ext uri="{FF2B5EF4-FFF2-40B4-BE49-F238E27FC236}">
                  <a16:creationId xmlns:a16="http://schemas.microsoft.com/office/drawing/2014/main" id="{8E1DBBEB-95C9-6A4C-9997-D7D4AB07C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98" name="Rectangle 162">
              <a:extLst>
                <a:ext uri="{FF2B5EF4-FFF2-40B4-BE49-F238E27FC236}">
                  <a16:creationId xmlns:a16="http://schemas.microsoft.com/office/drawing/2014/main" id="{11273117-A1C6-FF4E-9E94-8260CADE0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0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99" name="Rectangle 163">
              <a:extLst>
                <a:ext uri="{FF2B5EF4-FFF2-40B4-BE49-F238E27FC236}">
                  <a16:creationId xmlns:a16="http://schemas.microsoft.com/office/drawing/2014/main" id="{324E6D1E-BA57-D34E-8DFB-E23A34FD9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837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0" name="Rectangle 164">
              <a:extLst>
                <a:ext uri="{FF2B5EF4-FFF2-40B4-BE49-F238E27FC236}">
                  <a16:creationId xmlns:a16="http://schemas.microsoft.com/office/drawing/2014/main" id="{57B3916D-3029-F24B-9EC9-51ADBD200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1" name="Rectangle 165">
              <a:extLst>
                <a:ext uri="{FF2B5EF4-FFF2-40B4-BE49-F238E27FC236}">
                  <a16:creationId xmlns:a16="http://schemas.microsoft.com/office/drawing/2014/main" id="{83082D93-B8E5-9148-BD16-73DEFF5EC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2" name="Rectangle 166">
              <a:extLst>
                <a:ext uri="{FF2B5EF4-FFF2-40B4-BE49-F238E27FC236}">
                  <a16:creationId xmlns:a16="http://schemas.microsoft.com/office/drawing/2014/main" id="{EBF8F89E-93CE-F143-8B19-3AA09F903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3" name="Rectangle 167">
              <a:extLst>
                <a:ext uri="{FF2B5EF4-FFF2-40B4-BE49-F238E27FC236}">
                  <a16:creationId xmlns:a16="http://schemas.microsoft.com/office/drawing/2014/main" id="{5FBEA779-03A8-5B42-894B-6BDF16567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4" name="Line 168">
              <a:extLst>
                <a:ext uri="{FF2B5EF4-FFF2-40B4-BE49-F238E27FC236}">
                  <a16:creationId xmlns:a16="http://schemas.microsoft.com/office/drawing/2014/main" id="{45B03ABC-CAC4-574F-8693-9518D2E250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633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Rectangle 169">
              <a:extLst>
                <a:ext uri="{FF2B5EF4-FFF2-40B4-BE49-F238E27FC236}">
                  <a16:creationId xmlns:a16="http://schemas.microsoft.com/office/drawing/2014/main" id="{BA3BA0A3-6A16-2D4E-8D84-8E41B412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6" name="Freeform 170">
              <a:extLst>
                <a:ext uri="{FF2B5EF4-FFF2-40B4-BE49-F238E27FC236}">
                  <a16:creationId xmlns:a16="http://schemas.microsoft.com/office/drawing/2014/main" id="{0A77BD15-B6D9-6246-AAC2-CB77FD270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2" y="4662488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171">
              <a:extLst>
                <a:ext uri="{FF2B5EF4-FFF2-40B4-BE49-F238E27FC236}">
                  <a16:creationId xmlns:a16="http://schemas.microsoft.com/office/drawing/2014/main" id="{3BF5DC7D-D4FC-BB47-9D52-A5834BED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20907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172">
              <a:extLst>
                <a:ext uri="{FF2B5EF4-FFF2-40B4-BE49-F238E27FC236}">
                  <a16:creationId xmlns:a16="http://schemas.microsoft.com/office/drawing/2014/main" id="{2FC016D8-EED8-FA4A-8AD1-F5806CFF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2" y="1824038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Line 173">
              <a:extLst>
                <a:ext uri="{FF2B5EF4-FFF2-40B4-BE49-F238E27FC236}">
                  <a16:creationId xmlns:a16="http://schemas.microsoft.com/office/drawing/2014/main" id="{2D1457C5-F037-8848-8F76-3FA7B8C3A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78462" y="2857500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Line 174">
              <a:extLst>
                <a:ext uri="{FF2B5EF4-FFF2-40B4-BE49-F238E27FC236}">
                  <a16:creationId xmlns:a16="http://schemas.microsoft.com/office/drawing/2014/main" id="{3986A9AC-A9A6-7D4E-8AF7-19DD8A364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87101" y="2923792"/>
              <a:ext cx="1588" cy="107380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Line 175">
              <a:extLst>
                <a:ext uri="{FF2B5EF4-FFF2-40B4-BE49-F238E27FC236}">
                  <a16:creationId xmlns:a16="http://schemas.microsoft.com/office/drawing/2014/main" id="{37B1E496-02F4-304A-A5D4-3DDCFCA5C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19573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Line 176">
              <a:extLst>
                <a:ext uri="{FF2B5EF4-FFF2-40B4-BE49-F238E27FC236}">
                  <a16:creationId xmlns:a16="http://schemas.microsoft.com/office/drawing/2014/main" id="{49305517-AB5B-7449-80C0-4F54C149AC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Line 177">
              <a:extLst>
                <a:ext uri="{FF2B5EF4-FFF2-40B4-BE49-F238E27FC236}">
                  <a16:creationId xmlns:a16="http://schemas.microsoft.com/office/drawing/2014/main" id="{9D56BBDA-0552-C342-9729-84FE14D91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128905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178">
              <a:extLst>
                <a:ext uri="{FF2B5EF4-FFF2-40B4-BE49-F238E27FC236}">
                  <a16:creationId xmlns:a16="http://schemas.microsoft.com/office/drawing/2014/main" id="{6F31BF4C-6AE2-D840-AEB2-EE092D6D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2" y="342423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51" y="46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Rectangle 179">
              <a:extLst>
                <a:ext uri="{FF2B5EF4-FFF2-40B4-BE49-F238E27FC236}">
                  <a16:creationId xmlns:a16="http://schemas.microsoft.com/office/drawing/2014/main" id="{B68DD0A7-D870-6E4D-A940-B1C2241D6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16" name="Rectangle 180">
              <a:extLst>
                <a:ext uri="{FF2B5EF4-FFF2-40B4-BE49-F238E27FC236}">
                  <a16:creationId xmlns:a16="http://schemas.microsoft.com/office/drawing/2014/main" id="{70C0A7F5-EEC6-0248-8A29-C61B868DA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17" name="Rectangle 181">
              <a:extLst>
                <a:ext uri="{FF2B5EF4-FFF2-40B4-BE49-F238E27FC236}">
                  <a16:creationId xmlns:a16="http://schemas.microsoft.com/office/drawing/2014/main" id="{CAC0DFCE-77D6-1544-9883-C68D3DB3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96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18" name="Rectangle 182">
              <a:extLst>
                <a:ext uri="{FF2B5EF4-FFF2-40B4-BE49-F238E27FC236}">
                  <a16:creationId xmlns:a16="http://schemas.microsoft.com/office/drawing/2014/main" id="{95CCF304-AFD9-6C44-8C7B-8CEBC9F56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550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19" name="Rectangle 183">
              <a:extLst>
                <a:ext uri="{FF2B5EF4-FFF2-40B4-BE49-F238E27FC236}">
                  <a16:creationId xmlns:a16="http://schemas.microsoft.com/office/drawing/2014/main" id="{2967F781-CB08-374B-B7B1-455B13B0B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0" name="Rectangle 184">
              <a:extLst>
                <a:ext uri="{FF2B5EF4-FFF2-40B4-BE49-F238E27FC236}">
                  <a16:creationId xmlns:a16="http://schemas.microsoft.com/office/drawing/2014/main" id="{C099E318-3F33-674B-9C4E-5D1919BD8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1" name="Rectangle 185">
              <a:extLst>
                <a:ext uri="{FF2B5EF4-FFF2-40B4-BE49-F238E27FC236}">
                  <a16:creationId xmlns:a16="http://schemas.microsoft.com/office/drawing/2014/main" id="{2C5455D9-DD9C-9A4E-921B-89274095A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2" name="Rectangle 186">
              <a:extLst>
                <a:ext uri="{FF2B5EF4-FFF2-40B4-BE49-F238E27FC236}">
                  <a16:creationId xmlns:a16="http://schemas.microsoft.com/office/drawing/2014/main" id="{F35B6C49-4A92-BC4C-A19C-E4D0BC6CB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3" name="Rectangle 187">
              <a:extLst>
                <a:ext uri="{FF2B5EF4-FFF2-40B4-BE49-F238E27FC236}">
                  <a16:creationId xmlns:a16="http://schemas.microsoft.com/office/drawing/2014/main" id="{718771FF-5FCC-7546-8703-C44AF6537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93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4" name="Rectangle 188">
              <a:extLst>
                <a:ext uri="{FF2B5EF4-FFF2-40B4-BE49-F238E27FC236}">
                  <a16:creationId xmlns:a16="http://schemas.microsoft.com/office/drawing/2014/main" id="{0372CD6D-9B29-A143-96B5-2FFC22F9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5" name="Line 189">
              <a:extLst>
                <a:ext uri="{FF2B5EF4-FFF2-40B4-BE49-F238E27FC236}">
                  <a16:creationId xmlns:a16="http://schemas.microsoft.com/office/drawing/2014/main" id="{9E1F1042-C3D1-684D-8F3B-C42B6C74B0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6624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Rectangle 190">
              <a:extLst>
                <a:ext uri="{FF2B5EF4-FFF2-40B4-BE49-F238E27FC236}">
                  <a16:creationId xmlns:a16="http://schemas.microsoft.com/office/drawing/2014/main" id="{179F064C-A4CE-9043-ACB9-01C4B2F6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7" name="Freeform 191">
              <a:extLst>
                <a:ext uri="{FF2B5EF4-FFF2-40B4-BE49-F238E27FC236}">
                  <a16:creationId xmlns:a16="http://schemas.microsoft.com/office/drawing/2014/main" id="{8DC36C99-16F8-1A43-B643-346201314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2" y="3443288"/>
              <a:ext cx="14112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Rectangle 192">
              <a:extLst>
                <a:ext uri="{FF2B5EF4-FFF2-40B4-BE49-F238E27FC236}">
                  <a16:creationId xmlns:a16="http://schemas.microsoft.com/office/drawing/2014/main" id="{4945299F-02A4-0849-BAA1-E1038B16B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937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29" name="Rectangle 193">
              <a:extLst>
                <a:ext uri="{FF2B5EF4-FFF2-40B4-BE49-F238E27FC236}">
                  <a16:creationId xmlns:a16="http://schemas.microsoft.com/office/drawing/2014/main" id="{113AE1B3-19F7-8848-878E-13AD63560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9262" y="3327400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30" name="Rectangle 194">
              <a:extLst>
                <a:ext uri="{FF2B5EF4-FFF2-40B4-BE49-F238E27FC236}">
                  <a16:creationId xmlns:a16="http://schemas.microsoft.com/office/drawing/2014/main" id="{3E7E2472-5E4E-7D46-8071-B0AEA45C1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1812" y="34131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31" name="Rectangle 195">
              <a:extLst>
                <a:ext uri="{FF2B5EF4-FFF2-40B4-BE49-F238E27FC236}">
                  <a16:creationId xmlns:a16="http://schemas.microsoft.com/office/drawing/2014/main" id="{7BB873D4-0F04-0748-BC3A-872E062B3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987" y="3176588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32" name="Rectangle 196">
              <a:extLst>
                <a:ext uri="{FF2B5EF4-FFF2-40B4-BE49-F238E27FC236}">
                  <a16:creationId xmlns:a16="http://schemas.microsoft.com/office/drawing/2014/main" id="{BF308A0F-82BD-1541-9B08-AB281A6D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26390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33" name="Rectangle 197">
              <a:extLst>
                <a:ext uri="{FF2B5EF4-FFF2-40B4-BE49-F238E27FC236}">
                  <a16:creationId xmlns:a16="http://schemas.microsoft.com/office/drawing/2014/main" id="{79C6D912-16A4-284E-96F6-C59ACF4A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332163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34" name="Line 200">
              <a:extLst>
                <a:ext uri="{FF2B5EF4-FFF2-40B4-BE49-F238E27FC236}">
                  <a16:creationId xmlns:a16="http://schemas.microsoft.com/office/drawing/2014/main" id="{0B45F9D1-66C2-D74B-8B64-06C4919BB9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517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Line 201">
              <a:extLst>
                <a:ext uri="{FF2B5EF4-FFF2-40B4-BE49-F238E27FC236}">
                  <a16:creationId xmlns:a16="http://schemas.microsoft.com/office/drawing/2014/main" id="{2F6B9302-B110-8949-A423-AD5F95248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Line 206">
              <a:extLst>
                <a:ext uri="{FF2B5EF4-FFF2-40B4-BE49-F238E27FC236}">
                  <a16:creationId xmlns:a16="http://schemas.microsoft.com/office/drawing/2014/main" id="{91B822F9-BF49-F442-909A-E7CB616F6D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207">
              <a:extLst>
                <a:ext uri="{FF2B5EF4-FFF2-40B4-BE49-F238E27FC236}">
                  <a16:creationId xmlns:a16="http://schemas.microsoft.com/office/drawing/2014/main" id="{677F6ED0-C56E-B54A-9362-DBF0F08189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35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Line 208">
              <a:extLst>
                <a:ext uri="{FF2B5EF4-FFF2-40B4-BE49-F238E27FC236}">
                  <a16:creationId xmlns:a16="http://schemas.microsoft.com/office/drawing/2014/main" id="{357559B3-72A6-CA46-A513-8C7E93E4A4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215">
              <a:extLst>
                <a:ext uri="{FF2B5EF4-FFF2-40B4-BE49-F238E27FC236}">
                  <a16:creationId xmlns:a16="http://schemas.microsoft.com/office/drawing/2014/main" id="{AEB93FD7-D949-D44C-AD4C-4F57BDE250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Line 217">
              <a:extLst>
                <a:ext uri="{FF2B5EF4-FFF2-40B4-BE49-F238E27FC236}">
                  <a16:creationId xmlns:a16="http://schemas.microsoft.com/office/drawing/2014/main" id="{C748E4AE-C8D6-8244-9053-1231F8670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9375" y="4795838"/>
              <a:ext cx="1587" cy="2667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219">
              <a:extLst>
                <a:ext uri="{FF2B5EF4-FFF2-40B4-BE49-F238E27FC236}">
                  <a16:creationId xmlns:a16="http://schemas.microsoft.com/office/drawing/2014/main" id="{67273AFD-2D5F-064B-8BDD-25096AA9AD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5595938"/>
              <a:ext cx="1587" cy="1524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Line 226">
              <a:extLst>
                <a:ext uri="{FF2B5EF4-FFF2-40B4-BE49-F238E27FC236}">
                  <a16:creationId xmlns:a16="http://schemas.microsoft.com/office/drawing/2014/main" id="{45FFB45E-87D7-1540-85BD-0A520AA6B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0962" y="2090738"/>
              <a:ext cx="1588" cy="2857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227">
              <a:extLst>
                <a:ext uri="{FF2B5EF4-FFF2-40B4-BE49-F238E27FC236}">
                  <a16:creationId xmlns:a16="http://schemas.microsoft.com/office/drawing/2014/main" id="{68438025-7444-CD41-B48A-79CFB40608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Line 228">
              <a:extLst>
                <a:ext uri="{FF2B5EF4-FFF2-40B4-BE49-F238E27FC236}">
                  <a16:creationId xmlns:a16="http://schemas.microsoft.com/office/drawing/2014/main" id="{BC3B0154-7E9E-8C4A-8323-D543FD3F8C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7612" y="2909888"/>
              <a:ext cx="1588" cy="13335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233">
              <a:extLst>
                <a:ext uri="{FF2B5EF4-FFF2-40B4-BE49-F238E27FC236}">
                  <a16:creationId xmlns:a16="http://schemas.microsoft.com/office/drawing/2014/main" id="{4E5EAC4F-E00A-B441-9322-5B058E2B80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234">
              <a:extLst>
                <a:ext uri="{FF2B5EF4-FFF2-40B4-BE49-F238E27FC236}">
                  <a16:creationId xmlns:a16="http://schemas.microsoft.com/office/drawing/2014/main" id="{75300916-4BA5-2249-9250-4F2B15C1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77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Line 235">
              <a:extLst>
                <a:ext uri="{FF2B5EF4-FFF2-40B4-BE49-F238E27FC236}">
                  <a16:creationId xmlns:a16="http://schemas.microsoft.com/office/drawing/2014/main" id="{11812574-14A2-AA45-9864-D963E1993C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Line 242">
              <a:extLst>
                <a:ext uri="{FF2B5EF4-FFF2-40B4-BE49-F238E27FC236}">
                  <a16:creationId xmlns:a16="http://schemas.microsoft.com/office/drawing/2014/main" id="{ED07E361-9AA1-6849-95FE-0E6DD746A6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Line 244">
              <a:extLst>
                <a:ext uri="{FF2B5EF4-FFF2-40B4-BE49-F238E27FC236}">
                  <a16:creationId xmlns:a16="http://schemas.microsoft.com/office/drawing/2014/main" id="{0E73F33D-E02D-E94E-B36C-5667DDEF2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5162" y="4795838"/>
              <a:ext cx="1588" cy="2667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Line 245">
              <a:extLst>
                <a:ext uri="{FF2B5EF4-FFF2-40B4-BE49-F238E27FC236}">
                  <a16:creationId xmlns:a16="http://schemas.microsoft.com/office/drawing/2014/main" id="{74F4732B-94CE-334D-B87F-D4A94345D2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8462" y="47958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Line 246">
              <a:extLst>
                <a:ext uri="{FF2B5EF4-FFF2-40B4-BE49-F238E27FC236}">
                  <a16:creationId xmlns:a16="http://schemas.microsoft.com/office/drawing/2014/main" id="{66830BF2-A57F-364A-97E4-BA4A2401AB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5595938"/>
              <a:ext cx="1588" cy="1524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Line 255">
              <a:extLst>
                <a:ext uri="{FF2B5EF4-FFF2-40B4-BE49-F238E27FC236}">
                  <a16:creationId xmlns:a16="http://schemas.microsoft.com/office/drawing/2014/main" id="{C6C654BC-2F04-F44B-9110-F4EE7893AF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256">
              <a:extLst>
                <a:ext uri="{FF2B5EF4-FFF2-40B4-BE49-F238E27FC236}">
                  <a16:creationId xmlns:a16="http://schemas.microsoft.com/office/drawing/2014/main" id="{34BC3A79-2648-5A43-AC1F-7B3B7C1CD7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93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Line 266">
              <a:extLst>
                <a:ext uri="{FF2B5EF4-FFF2-40B4-BE49-F238E27FC236}">
                  <a16:creationId xmlns:a16="http://schemas.microsoft.com/office/drawing/2014/main" id="{F6A68634-F15B-3647-8268-8C37F12C2D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Line 267">
              <a:extLst>
                <a:ext uri="{FF2B5EF4-FFF2-40B4-BE49-F238E27FC236}">
                  <a16:creationId xmlns:a16="http://schemas.microsoft.com/office/drawing/2014/main" id="{B75B3498-35C5-8E4C-857E-0EBF7CDBD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51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Line 269">
              <a:extLst>
                <a:ext uri="{FF2B5EF4-FFF2-40B4-BE49-F238E27FC236}">
                  <a16:creationId xmlns:a16="http://schemas.microsoft.com/office/drawing/2014/main" id="{650FEC73-4146-424A-956C-9F0DE657D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64312" y="370998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Line 270">
              <a:extLst>
                <a:ext uri="{FF2B5EF4-FFF2-40B4-BE49-F238E27FC236}">
                  <a16:creationId xmlns:a16="http://schemas.microsoft.com/office/drawing/2014/main" id="{74FBC861-B217-034C-BDF6-4CC575D1BE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30962" y="4489450"/>
              <a:ext cx="1588" cy="1730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275">
              <a:extLst>
                <a:ext uri="{FF2B5EF4-FFF2-40B4-BE49-F238E27FC236}">
                  <a16:creationId xmlns:a16="http://schemas.microsoft.com/office/drawing/2014/main" id="{1FD78D0D-A8F7-7145-84A1-65C2E660D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2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276">
              <a:extLst>
                <a:ext uri="{FF2B5EF4-FFF2-40B4-BE49-F238E27FC236}">
                  <a16:creationId xmlns:a16="http://schemas.microsoft.com/office/drawing/2014/main" id="{96F3765E-FC57-A94E-825B-BE8A9EBC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62" y="1289050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277">
              <a:extLst>
                <a:ext uri="{FF2B5EF4-FFF2-40B4-BE49-F238E27FC236}">
                  <a16:creationId xmlns:a16="http://schemas.microsoft.com/office/drawing/2014/main" id="{A35C4C98-9792-1541-B5F9-0551565C9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278">
              <a:extLst>
                <a:ext uri="{FF2B5EF4-FFF2-40B4-BE49-F238E27FC236}">
                  <a16:creationId xmlns:a16="http://schemas.microsoft.com/office/drawing/2014/main" id="{B1D6CAEB-4C9A-2A45-82B5-3C1AA92E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279">
              <a:extLst>
                <a:ext uri="{FF2B5EF4-FFF2-40B4-BE49-F238E27FC236}">
                  <a16:creationId xmlns:a16="http://schemas.microsoft.com/office/drawing/2014/main" id="{A793C1F7-BFC0-9748-B2B2-BFD0D228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2" y="34242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2147483646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Line 280">
              <a:extLst>
                <a:ext uri="{FF2B5EF4-FFF2-40B4-BE49-F238E27FC236}">
                  <a16:creationId xmlns:a16="http://schemas.microsoft.com/office/drawing/2014/main" id="{1C285DFA-04AD-6B45-98A4-65DBD58255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1825" y="2890838"/>
              <a:ext cx="0" cy="11049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Rectangle 281">
              <a:extLst>
                <a:ext uri="{FF2B5EF4-FFF2-40B4-BE49-F238E27FC236}">
                  <a16:creationId xmlns:a16="http://schemas.microsoft.com/office/drawing/2014/main" id="{A7D17DF6-BC62-284E-9FE8-BC5E362AA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950" y="341788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65" name="AutoShape 288">
              <a:extLst>
                <a:ext uri="{FF2B5EF4-FFF2-40B4-BE49-F238E27FC236}">
                  <a16:creationId xmlns:a16="http://schemas.microsoft.com/office/drawing/2014/main" id="{641844A8-C25B-FE43-8061-B114B45D19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9113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66" name="AutoShape 290">
              <a:extLst>
                <a:ext uri="{FF2B5EF4-FFF2-40B4-BE49-F238E27FC236}">
                  <a16:creationId xmlns:a16="http://schemas.microsoft.com/office/drawing/2014/main" id="{546CF6CF-9A8B-E642-A840-0638CD9F09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03437" y="2417763"/>
              <a:ext cx="506413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67" name="AutoShape 293">
              <a:extLst>
                <a:ext uri="{FF2B5EF4-FFF2-40B4-BE49-F238E27FC236}">
                  <a16:creationId xmlns:a16="http://schemas.microsoft.com/office/drawing/2014/main" id="{D22FC07A-2CB1-ED48-AB72-095E154C19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231606" y="2391569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68" name="AutoShape 296">
              <a:extLst>
                <a:ext uri="{FF2B5EF4-FFF2-40B4-BE49-F238E27FC236}">
                  <a16:creationId xmlns:a16="http://schemas.microsoft.com/office/drawing/2014/main" id="{4D1847E4-DA09-3740-BC33-3E68F7F08A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186488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69" name="Freeform 310">
              <a:extLst>
                <a:ext uri="{FF2B5EF4-FFF2-40B4-BE49-F238E27FC236}">
                  <a16:creationId xmlns:a16="http://schemas.microsoft.com/office/drawing/2014/main" id="{1F939789-1581-794D-A93A-111BD546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846513"/>
              <a:ext cx="239712" cy="69850"/>
            </a:xfrm>
            <a:custGeom>
              <a:avLst/>
              <a:gdLst>
                <a:gd name="T0" fmla="*/ 2147483646 w 302"/>
                <a:gd name="T1" fmla="*/ 2147483646 h 89"/>
                <a:gd name="T2" fmla="*/ 2147483646 w 302"/>
                <a:gd name="T3" fmla="*/ 2147483646 h 89"/>
                <a:gd name="T4" fmla="*/ 2147483646 w 302"/>
                <a:gd name="T5" fmla="*/ 2147483646 h 89"/>
                <a:gd name="T6" fmla="*/ 2147483646 w 302"/>
                <a:gd name="T7" fmla="*/ 2147483646 h 89"/>
                <a:gd name="T8" fmla="*/ 2147483646 w 302"/>
                <a:gd name="T9" fmla="*/ 2147483646 h 89"/>
                <a:gd name="T10" fmla="*/ 2147483646 w 302"/>
                <a:gd name="T11" fmla="*/ 2147483646 h 89"/>
                <a:gd name="T12" fmla="*/ 2147483646 w 302"/>
                <a:gd name="T13" fmla="*/ 2147483646 h 89"/>
                <a:gd name="T14" fmla="*/ 2147483646 w 302"/>
                <a:gd name="T15" fmla="*/ 2147483646 h 89"/>
                <a:gd name="T16" fmla="*/ 2147483646 w 302"/>
                <a:gd name="T17" fmla="*/ 2147483646 h 89"/>
                <a:gd name="T18" fmla="*/ 2147483646 w 302"/>
                <a:gd name="T19" fmla="*/ 2147483646 h 89"/>
                <a:gd name="T20" fmla="*/ 2147483646 w 302"/>
                <a:gd name="T21" fmla="*/ 2147483646 h 89"/>
                <a:gd name="T22" fmla="*/ 2147483646 w 302"/>
                <a:gd name="T23" fmla="*/ 2147483646 h 89"/>
                <a:gd name="T24" fmla="*/ 2147483646 w 302"/>
                <a:gd name="T25" fmla="*/ 2147483646 h 89"/>
                <a:gd name="T26" fmla="*/ 2147483646 w 302"/>
                <a:gd name="T27" fmla="*/ 2147483646 h 89"/>
                <a:gd name="T28" fmla="*/ 2147483646 w 302"/>
                <a:gd name="T29" fmla="*/ 2147483646 h 89"/>
                <a:gd name="T30" fmla="*/ 2147483646 w 302"/>
                <a:gd name="T31" fmla="*/ 2147483646 h 89"/>
                <a:gd name="T32" fmla="*/ 2147483646 w 302"/>
                <a:gd name="T33" fmla="*/ 2147483646 h 89"/>
                <a:gd name="T34" fmla="*/ 2147483646 w 302"/>
                <a:gd name="T35" fmla="*/ 2147483646 h 89"/>
                <a:gd name="T36" fmla="*/ 2147483646 w 302"/>
                <a:gd name="T37" fmla="*/ 2147483646 h 89"/>
                <a:gd name="T38" fmla="*/ 2147483646 w 302"/>
                <a:gd name="T39" fmla="*/ 2147483646 h 89"/>
                <a:gd name="T40" fmla="*/ 2147483646 w 302"/>
                <a:gd name="T41" fmla="*/ 2147483646 h 89"/>
                <a:gd name="T42" fmla="*/ 2147483646 w 302"/>
                <a:gd name="T43" fmla="*/ 2147483646 h 89"/>
                <a:gd name="T44" fmla="*/ 2147483646 w 302"/>
                <a:gd name="T45" fmla="*/ 2147483646 h 89"/>
                <a:gd name="T46" fmla="*/ 2147483646 w 302"/>
                <a:gd name="T47" fmla="*/ 2147483646 h 89"/>
                <a:gd name="T48" fmla="*/ 2147483646 w 302"/>
                <a:gd name="T49" fmla="*/ 2147483646 h 89"/>
                <a:gd name="T50" fmla="*/ 2147483646 w 302"/>
                <a:gd name="T51" fmla="*/ 2147483646 h 89"/>
                <a:gd name="T52" fmla="*/ 2147483646 w 302"/>
                <a:gd name="T53" fmla="*/ 2147483646 h 89"/>
                <a:gd name="T54" fmla="*/ 2147483646 w 302"/>
                <a:gd name="T55" fmla="*/ 2147483646 h 89"/>
                <a:gd name="T56" fmla="*/ 2147483646 w 302"/>
                <a:gd name="T57" fmla="*/ 2147483646 h 89"/>
                <a:gd name="T58" fmla="*/ 2147483646 w 302"/>
                <a:gd name="T59" fmla="*/ 2147483646 h 89"/>
                <a:gd name="T60" fmla="*/ 2147483646 w 302"/>
                <a:gd name="T61" fmla="*/ 2147483646 h 89"/>
                <a:gd name="T62" fmla="*/ 2147483646 w 302"/>
                <a:gd name="T63" fmla="*/ 2147483646 h 89"/>
                <a:gd name="T64" fmla="*/ 2147483646 w 302"/>
                <a:gd name="T65" fmla="*/ 2147483646 h 89"/>
                <a:gd name="T66" fmla="*/ 2147483646 w 302"/>
                <a:gd name="T67" fmla="*/ 2147483646 h 89"/>
                <a:gd name="T68" fmla="*/ 2147483646 w 302"/>
                <a:gd name="T69" fmla="*/ 2147483646 h 89"/>
                <a:gd name="T70" fmla="*/ 2147483646 w 302"/>
                <a:gd name="T71" fmla="*/ 2147483646 h 89"/>
                <a:gd name="T72" fmla="*/ 2147483646 w 302"/>
                <a:gd name="T73" fmla="*/ 2147483646 h 89"/>
                <a:gd name="T74" fmla="*/ 2147483646 w 302"/>
                <a:gd name="T75" fmla="*/ 2147483646 h 89"/>
                <a:gd name="T76" fmla="*/ 2147483646 w 302"/>
                <a:gd name="T77" fmla="*/ 2147483646 h 89"/>
                <a:gd name="T78" fmla="*/ 2147483646 w 302"/>
                <a:gd name="T79" fmla="*/ 2147483646 h 89"/>
                <a:gd name="T80" fmla="*/ 2147483646 w 302"/>
                <a:gd name="T81" fmla="*/ 2147483646 h 89"/>
                <a:gd name="T82" fmla="*/ 2147483646 w 302"/>
                <a:gd name="T83" fmla="*/ 2147483646 h 89"/>
                <a:gd name="T84" fmla="*/ 2147483646 w 302"/>
                <a:gd name="T85" fmla="*/ 2147483646 h 89"/>
                <a:gd name="T86" fmla="*/ 2147483646 w 302"/>
                <a:gd name="T87" fmla="*/ 2147483646 h 89"/>
                <a:gd name="T88" fmla="*/ 2147483646 w 302"/>
                <a:gd name="T89" fmla="*/ 2147483646 h 89"/>
                <a:gd name="T90" fmla="*/ 2147483646 w 302"/>
                <a:gd name="T91" fmla="*/ 2147483646 h 89"/>
                <a:gd name="T92" fmla="*/ 2147483646 w 302"/>
                <a:gd name="T93" fmla="*/ 2147483646 h 89"/>
                <a:gd name="T94" fmla="*/ 2147483646 w 302"/>
                <a:gd name="T95" fmla="*/ 2147483646 h 89"/>
                <a:gd name="T96" fmla="*/ 2147483646 w 302"/>
                <a:gd name="T97" fmla="*/ 2147483646 h 89"/>
                <a:gd name="T98" fmla="*/ 2147483646 w 302"/>
                <a:gd name="T99" fmla="*/ 2147483646 h 89"/>
                <a:gd name="T100" fmla="*/ 2147483646 w 302"/>
                <a:gd name="T101" fmla="*/ 2147483646 h 89"/>
                <a:gd name="T102" fmla="*/ 2147483646 w 302"/>
                <a:gd name="T103" fmla="*/ 2147483646 h 89"/>
                <a:gd name="T104" fmla="*/ 2147483646 w 302"/>
                <a:gd name="T105" fmla="*/ 2147483646 h 89"/>
                <a:gd name="T106" fmla="*/ 2147483646 w 302"/>
                <a:gd name="T107" fmla="*/ 2147483646 h 89"/>
                <a:gd name="T108" fmla="*/ 2147483646 w 302"/>
                <a:gd name="T109" fmla="*/ 2147483646 h 89"/>
                <a:gd name="T110" fmla="*/ 2147483646 w 302"/>
                <a:gd name="T111" fmla="*/ 2147483646 h 89"/>
                <a:gd name="T112" fmla="*/ 2147483646 w 302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"/>
                <a:gd name="T172" fmla="*/ 0 h 89"/>
                <a:gd name="T173" fmla="*/ 302 w 302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" h="89">
                  <a:moveTo>
                    <a:pt x="302" y="0"/>
                  </a:moveTo>
                  <a:lnTo>
                    <a:pt x="299" y="1"/>
                  </a:lnTo>
                  <a:lnTo>
                    <a:pt x="295" y="4"/>
                  </a:lnTo>
                  <a:lnTo>
                    <a:pt x="293" y="5"/>
                  </a:lnTo>
                  <a:lnTo>
                    <a:pt x="290" y="7"/>
                  </a:lnTo>
                  <a:lnTo>
                    <a:pt x="287" y="8"/>
                  </a:lnTo>
                  <a:lnTo>
                    <a:pt x="286" y="9"/>
                  </a:lnTo>
                  <a:lnTo>
                    <a:pt x="283" y="11"/>
                  </a:lnTo>
                  <a:lnTo>
                    <a:pt x="281" y="12"/>
                  </a:lnTo>
                  <a:lnTo>
                    <a:pt x="279" y="13"/>
                  </a:lnTo>
                  <a:lnTo>
                    <a:pt x="277" y="15"/>
                  </a:lnTo>
                  <a:lnTo>
                    <a:pt x="275" y="15"/>
                  </a:lnTo>
                  <a:lnTo>
                    <a:pt x="274" y="16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0" y="19"/>
                  </a:lnTo>
                  <a:lnTo>
                    <a:pt x="269" y="19"/>
                  </a:lnTo>
                  <a:lnTo>
                    <a:pt x="267" y="20"/>
                  </a:lnTo>
                  <a:lnTo>
                    <a:pt x="266" y="20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2" y="21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4"/>
                  </a:lnTo>
                  <a:lnTo>
                    <a:pt x="257" y="24"/>
                  </a:lnTo>
                  <a:lnTo>
                    <a:pt x="255" y="25"/>
                  </a:lnTo>
                  <a:lnTo>
                    <a:pt x="253" y="25"/>
                  </a:lnTo>
                  <a:lnTo>
                    <a:pt x="251" y="27"/>
                  </a:lnTo>
                  <a:lnTo>
                    <a:pt x="250" y="27"/>
                  </a:lnTo>
                  <a:lnTo>
                    <a:pt x="249" y="28"/>
                  </a:lnTo>
                  <a:lnTo>
                    <a:pt x="247" y="28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31"/>
                  </a:lnTo>
                  <a:lnTo>
                    <a:pt x="241" y="31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2"/>
                  </a:lnTo>
                  <a:lnTo>
                    <a:pt x="235" y="33"/>
                  </a:lnTo>
                  <a:lnTo>
                    <a:pt x="234" y="33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6" y="37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4" y="41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09" y="44"/>
                  </a:lnTo>
                  <a:lnTo>
                    <a:pt x="208" y="44"/>
                  </a:lnTo>
                  <a:lnTo>
                    <a:pt x="205" y="45"/>
                  </a:lnTo>
                  <a:lnTo>
                    <a:pt x="204" y="45"/>
                  </a:lnTo>
                  <a:lnTo>
                    <a:pt x="201" y="47"/>
                  </a:lnTo>
                  <a:lnTo>
                    <a:pt x="200" y="47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0"/>
                  </a:lnTo>
                  <a:lnTo>
                    <a:pt x="189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4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0" y="57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5" y="58"/>
                  </a:lnTo>
                  <a:lnTo>
                    <a:pt x="164" y="60"/>
                  </a:lnTo>
                  <a:lnTo>
                    <a:pt x="161" y="60"/>
                  </a:lnTo>
                  <a:lnTo>
                    <a:pt x="160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8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70"/>
                  </a:lnTo>
                  <a:lnTo>
                    <a:pt x="129" y="70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19" y="73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2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7" y="77"/>
                  </a:lnTo>
                  <a:lnTo>
                    <a:pt x="105" y="78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9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2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9"/>
                  </a:lnTo>
                  <a:lnTo>
                    <a:pt x="0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311">
              <a:extLst>
                <a:ext uri="{FF2B5EF4-FFF2-40B4-BE49-F238E27FC236}">
                  <a16:creationId xmlns:a16="http://schemas.microsoft.com/office/drawing/2014/main" id="{8C5AE5C9-5CE6-8147-BDD6-B2F59361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2" y="3846513"/>
              <a:ext cx="239713" cy="69850"/>
            </a:xfrm>
            <a:custGeom>
              <a:avLst/>
              <a:gdLst>
                <a:gd name="T0" fmla="*/ 2147483646 w 301"/>
                <a:gd name="T1" fmla="*/ 2147483646 h 89"/>
                <a:gd name="T2" fmla="*/ 2147483646 w 301"/>
                <a:gd name="T3" fmla="*/ 2147483646 h 89"/>
                <a:gd name="T4" fmla="*/ 2147483646 w 301"/>
                <a:gd name="T5" fmla="*/ 2147483646 h 89"/>
                <a:gd name="T6" fmla="*/ 2147483646 w 301"/>
                <a:gd name="T7" fmla="*/ 2147483646 h 89"/>
                <a:gd name="T8" fmla="*/ 2147483646 w 301"/>
                <a:gd name="T9" fmla="*/ 2147483646 h 89"/>
                <a:gd name="T10" fmla="*/ 2147483646 w 301"/>
                <a:gd name="T11" fmla="*/ 2147483646 h 89"/>
                <a:gd name="T12" fmla="*/ 2147483646 w 301"/>
                <a:gd name="T13" fmla="*/ 2147483646 h 89"/>
                <a:gd name="T14" fmla="*/ 2147483646 w 301"/>
                <a:gd name="T15" fmla="*/ 2147483646 h 89"/>
                <a:gd name="T16" fmla="*/ 2147483646 w 301"/>
                <a:gd name="T17" fmla="*/ 2147483646 h 89"/>
                <a:gd name="T18" fmla="*/ 2147483646 w 301"/>
                <a:gd name="T19" fmla="*/ 2147483646 h 89"/>
                <a:gd name="T20" fmla="*/ 2147483646 w 301"/>
                <a:gd name="T21" fmla="*/ 2147483646 h 89"/>
                <a:gd name="T22" fmla="*/ 2147483646 w 301"/>
                <a:gd name="T23" fmla="*/ 2147483646 h 89"/>
                <a:gd name="T24" fmla="*/ 2147483646 w 301"/>
                <a:gd name="T25" fmla="*/ 2147483646 h 89"/>
                <a:gd name="T26" fmla="*/ 2147483646 w 301"/>
                <a:gd name="T27" fmla="*/ 2147483646 h 89"/>
                <a:gd name="T28" fmla="*/ 2147483646 w 301"/>
                <a:gd name="T29" fmla="*/ 2147483646 h 89"/>
                <a:gd name="T30" fmla="*/ 2147483646 w 301"/>
                <a:gd name="T31" fmla="*/ 2147483646 h 89"/>
                <a:gd name="T32" fmla="*/ 2147483646 w 301"/>
                <a:gd name="T33" fmla="*/ 2147483646 h 89"/>
                <a:gd name="T34" fmla="*/ 2147483646 w 301"/>
                <a:gd name="T35" fmla="*/ 2147483646 h 89"/>
                <a:gd name="T36" fmla="*/ 2147483646 w 301"/>
                <a:gd name="T37" fmla="*/ 2147483646 h 89"/>
                <a:gd name="T38" fmla="*/ 2147483646 w 301"/>
                <a:gd name="T39" fmla="*/ 2147483646 h 89"/>
                <a:gd name="T40" fmla="*/ 2147483646 w 301"/>
                <a:gd name="T41" fmla="*/ 2147483646 h 89"/>
                <a:gd name="T42" fmla="*/ 2147483646 w 301"/>
                <a:gd name="T43" fmla="*/ 2147483646 h 89"/>
                <a:gd name="T44" fmla="*/ 2147483646 w 301"/>
                <a:gd name="T45" fmla="*/ 2147483646 h 89"/>
                <a:gd name="T46" fmla="*/ 2147483646 w 301"/>
                <a:gd name="T47" fmla="*/ 2147483646 h 89"/>
                <a:gd name="T48" fmla="*/ 2147483646 w 301"/>
                <a:gd name="T49" fmla="*/ 2147483646 h 89"/>
                <a:gd name="T50" fmla="*/ 2147483646 w 301"/>
                <a:gd name="T51" fmla="*/ 2147483646 h 89"/>
                <a:gd name="T52" fmla="*/ 2147483646 w 301"/>
                <a:gd name="T53" fmla="*/ 2147483646 h 89"/>
                <a:gd name="T54" fmla="*/ 2147483646 w 301"/>
                <a:gd name="T55" fmla="*/ 2147483646 h 89"/>
                <a:gd name="T56" fmla="*/ 2147483646 w 301"/>
                <a:gd name="T57" fmla="*/ 2147483646 h 89"/>
                <a:gd name="T58" fmla="*/ 2147483646 w 301"/>
                <a:gd name="T59" fmla="*/ 2147483646 h 89"/>
                <a:gd name="T60" fmla="*/ 2147483646 w 301"/>
                <a:gd name="T61" fmla="*/ 2147483646 h 89"/>
                <a:gd name="T62" fmla="*/ 2147483646 w 301"/>
                <a:gd name="T63" fmla="*/ 2147483646 h 89"/>
                <a:gd name="T64" fmla="*/ 2147483646 w 301"/>
                <a:gd name="T65" fmla="*/ 2147483646 h 89"/>
                <a:gd name="T66" fmla="*/ 2147483646 w 301"/>
                <a:gd name="T67" fmla="*/ 2147483646 h 89"/>
                <a:gd name="T68" fmla="*/ 2147483646 w 301"/>
                <a:gd name="T69" fmla="*/ 2147483646 h 89"/>
                <a:gd name="T70" fmla="*/ 2147483646 w 301"/>
                <a:gd name="T71" fmla="*/ 2147483646 h 89"/>
                <a:gd name="T72" fmla="*/ 2147483646 w 301"/>
                <a:gd name="T73" fmla="*/ 2147483646 h 89"/>
                <a:gd name="T74" fmla="*/ 2147483646 w 301"/>
                <a:gd name="T75" fmla="*/ 2147483646 h 89"/>
                <a:gd name="T76" fmla="*/ 2147483646 w 301"/>
                <a:gd name="T77" fmla="*/ 2147483646 h 89"/>
                <a:gd name="T78" fmla="*/ 2147483646 w 301"/>
                <a:gd name="T79" fmla="*/ 2147483646 h 89"/>
                <a:gd name="T80" fmla="*/ 2147483646 w 301"/>
                <a:gd name="T81" fmla="*/ 2147483646 h 89"/>
                <a:gd name="T82" fmla="*/ 2147483646 w 301"/>
                <a:gd name="T83" fmla="*/ 2147483646 h 89"/>
                <a:gd name="T84" fmla="*/ 2147483646 w 301"/>
                <a:gd name="T85" fmla="*/ 2147483646 h 89"/>
                <a:gd name="T86" fmla="*/ 2147483646 w 301"/>
                <a:gd name="T87" fmla="*/ 2147483646 h 89"/>
                <a:gd name="T88" fmla="*/ 2147483646 w 301"/>
                <a:gd name="T89" fmla="*/ 2147483646 h 89"/>
                <a:gd name="T90" fmla="*/ 2147483646 w 301"/>
                <a:gd name="T91" fmla="*/ 2147483646 h 89"/>
                <a:gd name="T92" fmla="*/ 2147483646 w 301"/>
                <a:gd name="T93" fmla="*/ 2147483646 h 89"/>
                <a:gd name="T94" fmla="*/ 2147483646 w 301"/>
                <a:gd name="T95" fmla="*/ 2147483646 h 89"/>
                <a:gd name="T96" fmla="*/ 2147483646 w 301"/>
                <a:gd name="T97" fmla="*/ 2147483646 h 89"/>
                <a:gd name="T98" fmla="*/ 2147483646 w 301"/>
                <a:gd name="T99" fmla="*/ 2147483646 h 89"/>
                <a:gd name="T100" fmla="*/ 2147483646 w 301"/>
                <a:gd name="T101" fmla="*/ 2147483646 h 89"/>
                <a:gd name="T102" fmla="*/ 2147483646 w 301"/>
                <a:gd name="T103" fmla="*/ 2147483646 h 89"/>
                <a:gd name="T104" fmla="*/ 2147483646 w 301"/>
                <a:gd name="T105" fmla="*/ 2147483646 h 89"/>
                <a:gd name="T106" fmla="*/ 2147483646 w 301"/>
                <a:gd name="T107" fmla="*/ 2147483646 h 89"/>
                <a:gd name="T108" fmla="*/ 2147483646 w 301"/>
                <a:gd name="T109" fmla="*/ 2147483646 h 89"/>
                <a:gd name="T110" fmla="*/ 2147483646 w 301"/>
                <a:gd name="T111" fmla="*/ 2147483646 h 89"/>
                <a:gd name="T112" fmla="*/ 2147483646 w 301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89"/>
                <a:gd name="T173" fmla="*/ 301 w 301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89">
                  <a:moveTo>
                    <a:pt x="0" y="0"/>
                  </a:moveTo>
                  <a:lnTo>
                    <a:pt x="2" y="1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21" y="53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69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2" y="73"/>
                  </a:lnTo>
                  <a:lnTo>
                    <a:pt x="184" y="73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3" y="80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07" y="81"/>
                  </a:lnTo>
                  <a:lnTo>
                    <a:pt x="208" y="81"/>
                  </a:lnTo>
                  <a:lnTo>
                    <a:pt x="209" y="81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0" y="82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4" y="82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8" y="85"/>
                  </a:lnTo>
                  <a:lnTo>
                    <a:pt x="249" y="85"/>
                  </a:lnTo>
                  <a:lnTo>
                    <a:pt x="251" y="85"/>
                  </a:lnTo>
                  <a:lnTo>
                    <a:pt x="252" y="85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6" y="86"/>
                  </a:lnTo>
                  <a:lnTo>
                    <a:pt x="257" y="86"/>
                  </a:lnTo>
                  <a:lnTo>
                    <a:pt x="259" y="86"/>
                  </a:lnTo>
                  <a:lnTo>
                    <a:pt x="260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9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80" y="89"/>
                  </a:lnTo>
                  <a:lnTo>
                    <a:pt x="281" y="89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6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6" y="89"/>
                  </a:lnTo>
                  <a:lnTo>
                    <a:pt x="298" y="89"/>
                  </a:lnTo>
                  <a:lnTo>
                    <a:pt x="301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71" name="Group 344">
              <a:extLst>
                <a:ext uri="{FF2B5EF4-FFF2-40B4-BE49-F238E27FC236}">
                  <a16:creationId xmlns:a16="http://schemas.microsoft.com/office/drawing/2014/main" id="{AA4311E0-BB46-6746-852F-FE4F17B940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050" y="2314575"/>
              <a:ext cx="476250" cy="604838"/>
              <a:chOff x="5066" y="2224"/>
              <a:chExt cx="300" cy="381"/>
            </a:xfrm>
          </p:grpSpPr>
          <p:sp>
            <p:nvSpPr>
              <p:cNvPr id="24704" name="Freeform 345">
                <a:extLst>
                  <a:ext uri="{FF2B5EF4-FFF2-40B4-BE49-F238E27FC236}">
                    <a16:creationId xmlns:a16="http://schemas.microsoft.com/office/drawing/2014/main" id="{1698B61C-ECC2-DB4F-9A44-957C39E9E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5" name="Freeform 346">
                <a:extLst>
                  <a:ext uri="{FF2B5EF4-FFF2-40B4-BE49-F238E27FC236}">
                    <a16:creationId xmlns:a16="http://schemas.microsoft.com/office/drawing/2014/main" id="{39362DD0-E85E-A342-B847-2A3986263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6" name="Freeform 347">
                <a:extLst>
                  <a:ext uri="{FF2B5EF4-FFF2-40B4-BE49-F238E27FC236}">
                    <a16:creationId xmlns:a16="http://schemas.microsoft.com/office/drawing/2014/main" id="{12730672-009E-0348-9210-AE454E59D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348">
                <a:extLst>
                  <a:ext uri="{FF2B5EF4-FFF2-40B4-BE49-F238E27FC236}">
                    <a16:creationId xmlns:a16="http://schemas.microsoft.com/office/drawing/2014/main" id="{D28B4070-4467-4C4A-8361-DF549FEC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2" name="Group 354">
              <a:extLst>
                <a:ext uri="{FF2B5EF4-FFF2-40B4-BE49-F238E27FC236}">
                  <a16:creationId xmlns:a16="http://schemas.microsoft.com/office/drawing/2014/main" id="{A6C61C87-4AD6-D84C-A0C9-A1F5EFDFD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1075" y="5024438"/>
              <a:ext cx="476250" cy="604837"/>
              <a:chOff x="5066" y="2224"/>
              <a:chExt cx="300" cy="381"/>
            </a:xfrm>
          </p:grpSpPr>
          <p:sp>
            <p:nvSpPr>
              <p:cNvPr id="24700" name="Freeform 355">
                <a:extLst>
                  <a:ext uri="{FF2B5EF4-FFF2-40B4-BE49-F238E27FC236}">
                    <a16:creationId xmlns:a16="http://schemas.microsoft.com/office/drawing/2014/main" id="{6293608D-1FE6-5047-874A-0D940FD64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Freeform 356">
                <a:extLst>
                  <a:ext uri="{FF2B5EF4-FFF2-40B4-BE49-F238E27FC236}">
                    <a16:creationId xmlns:a16="http://schemas.microsoft.com/office/drawing/2014/main" id="{08BE34F4-F61D-E143-A29A-81AFB658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2" name="Freeform 357">
                <a:extLst>
                  <a:ext uri="{FF2B5EF4-FFF2-40B4-BE49-F238E27FC236}">
                    <a16:creationId xmlns:a16="http://schemas.microsoft.com/office/drawing/2014/main" id="{B8576D60-16D2-EC4C-8474-7AEF5C226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Freeform 358">
                <a:extLst>
                  <a:ext uri="{FF2B5EF4-FFF2-40B4-BE49-F238E27FC236}">
                    <a16:creationId xmlns:a16="http://schemas.microsoft.com/office/drawing/2014/main" id="{A7D07489-5E1F-434B-841F-142C143F7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3" name="Group 376">
              <a:extLst>
                <a:ext uri="{FF2B5EF4-FFF2-40B4-BE49-F238E27FC236}">
                  <a16:creationId xmlns:a16="http://schemas.microsoft.com/office/drawing/2014/main" id="{C4FAAC37-E552-244C-B40F-35E7A46402B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04718" y="2372519"/>
              <a:ext cx="604838" cy="488950"/>
              <a:chOff x="3450" y="1331"/>
              <a:chExt cx="321" cy="252"/>
            </a:xfrm>
          </p:grpSpPr>
          <p:sp>
            <p:nvSpPr>
              <p:cNvPr id="24695" name="Freeform 377">
                <a:extLst>
                  <a:ext uri="{FF2B5EF4-FFF2-40B4-BE49-F238E27FC236}">
                    <a16:creationId xmlns:a16="http://schemas.microsoft.com/office/drawing/2014/main" id="{716F7CA0-DF34-8640-8E72-1C8BCE98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6" name="Freeform 378">
                <a:extLst>
                  <a:ext uri="{FF2B5EF4-FFF2-40B4-BE49-F238E27FC236}">
                    <a16:creationId xmlns:a16="http://schemas.microsoft.com/office/drawing/2014/main" id="{495E31F8-59B0-1842-9E8A-83204A74F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7" name="Freeform 379">
                <a:extLst>
                  <a:ext uri="{FF2B5EF4-FFF2-40B4-BE49-F238E27FC236}">
                    <a16:creationId xmlns:a16="http://schemas.microsoft.com/office/drawing/2014/main" id="{A5B6E3FF-554A-0E49-8B75-1E1E60990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8" name="Freeform 380">
                <a:extLst>
                  <a:ext uri="{FF2B5EF4-FFF2-40B4-BE49-F238E27FC236}">
                    <a16:creationId xmlns:a16="http://schemas.microsoft.com/office/drawing/2014/main" id="{4D7EA7EF-2AA7-534F-825D-FE20AC065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Freeform 381">
                <a:extLst>
                  <a:ext uri="{FF2B5EF4-FFF2-40B4-BE49-F238E27FC236}">
                    <a16:creationId xmlns:a16="http://schemas.microsoft.com/office/drawing/2014/main" id="{D05E2FDB-9B58-D842-9813-2052CD351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4" name="Group 424">
              <a:extLst>
                <a:ext uri="{FF2B5EF4-FFF2-40B4-BE49-F238E27FC236}">
                  <a16:creationId xmlns:a16="http://schemas.microsoft.com/office/drawing/2014/main" id="{AB71E398-56FA-924A-8D1A-DDA16433C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00" y="3859213"/>
              <a:ext cx="488950" cy="682625"/>
              <a:chOff x="4229" y="1985"/>
              <a:chExt cx="308" cy="430"/>
            </a:xfrm>
          </p:grpSpPr>
          <p:sp>
            <p:nvSpPr>
              <p:cNvPr id="24687" name="Freeform 324">
                <a:extLst>
                  <a:ext uri="{FF2B5EF4-FFF2-40B4-BE49-F238E27FC236}">
                    <a16:creationId xmlns:a16="http://schemas.microsoft.com/office/drawing/2014/main" id="{CFDCC882-4BD7-344F-829E-436B26384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8" name="Freeform 325">
                <a:extLst>
                  <a:ext uri="{FF2B5EF4-FFF2-40B4-BE49-F238E27FC236}">
                    <a16:creationId xmlns:a16="http://schemas.microsoft.com/office/drawing/2014/main" id="{D5AC1572-B8FA-BE46-B71E-11F6CD41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689" name="Group 388">
                <a:extLst>
                  <a:ext uri="{FF2B5EF4-FFF2-40B4-BE49-F238E27FC236}">
                    <a16:creationId xmlns:a16="http://schemas.microsoft.com/office/drawing/2014/main" id="{C8225583-D2CC-8448-AED7-CA30A7B9C3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4690" name="Freeform 389">
                  <a:extLst>
                    <a:ext uri="{FF2B5EF4-FFF2-40B4-BE49-F238E27FC236}">
                      <a16:creationId xmlns:a16="http://schemas.microsoft.com/office/drawing/2014/main" id="{0A426AC4-8752-F74F-A250-F0B07F46A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1" name="Freeform 390">
                  <a:extLst>
                    <a:ext uri="{FF2B5EF4-FFF2-40B4-BE49-F238E27FC236}">
                      <a16:creationId xmlns:a16="http://schemas.microsoft.com/office/drawing/2014/main" id="{23257EF1-2C72-5242-89AA-FB1226905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2" name="Freeform 391">
                  <a:extLst>
                    <a:ext uri="{FF2B5EF4-FFF2-40B4-BE49-F238E27FC236}">
                      <a16:creationId xmlns:a16="http://schemas.microsoft.com/office/drawing/2014/main" id="{5D2F8910-11EA-0E4A-A413-F9D711123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3" name="Freeform 392">
                  <a:extLst>
                    <a:ext uri="{FF2B5EF4-FFF2-40B4-BE49-F238E27FC236}">
                      <a16:creationId xmlns:a16="http://schemas.microsoft.com/office/drawing/2014/main" id="{ED5B4704-1582-1545-BE5C-4E1BD4BF2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4" name="Freeform 393">
                  <a:extLst>
                    <a:ext uri="{FF2B5EF4-FFF2-40B4-BE49-F238E27FC236}">
                      <a16:creationId xmlns:a16="http://schemas.microsoft.com/office/drawing/2014/main" id="{AD4F0ACE-847E-4944-974F-EC41D3C3B9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675" name="Group 400">
              <a:extLst>
                <a:ext uri="{FF2B5EF4-FFF2-40B4-BE49-F238E27FC236}">
                  <a16:creationId xmlns:a16="http://schemas.microsoft.com/office/drawing/2014/main" id="{0B70EDB4-2BF9-2241-A513-E5C71668844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312568" y="5069682"/>
              <a:ext cx="604837" cy="488950"/>
              <a:chOff x="3450" y="1331"/>
              <a:chExt cx="321" cy="252"/>
            </a:xfrm>
          </p:grpSpPr>
          <p:sp>
            <p:nvSpPr>
              <p:cNvPr id="24682" name="Freeform 401">
                <a:extLst>
                  <a:ext uri="{FF2B5EF4-FFF2-40B4-BE49-F238E27FC236}">
                    <a16:creationId xmlns:a16="http://schemas.microsoft.com/office/drawing/2014/main" id="{CB91F269-C02F-1B4D-8D3F-88538898B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402">
                <a:extLst>
                  <a:ext uri="{FF2B5EF4-FFF2-40B4-BE49-F238E27FC236}">
                    <a16:creationId xmlns:a16="http://schemas.microsoft.com/office/drawing/2014/main" id="{8B69213C-F037-DB4E-ADB9-F9A22CF51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403">
                <a:extLst>
                  <a:ext uri="{FF2B5EF4-FFF2-40B4-BE49-F238E27FC236}">
                    <a16:creationId xmlns:a16="http://schemas.microsoft.com/office/drawing/2014/main" id="{4C249F84-5154-4C45-872F-03BFB64E4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404">
                <a:extLst>
                  <a:ext uri="{FF2B5EF4-FFF2-40B4-BE49-F238E27FC236}">
                    <a16:creationId xmlns:a16="http://schemas.microsoft.com/office/drawing/2014/main" id="{0B970E26-3D62-A640-93E2-3C62096F3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Freeform 405">
                <a:extLst>
                  <a:ext uri="{FF2B5EF4-FFF2-40B4-BE49-F238E27FC236}">
                    <a16:creationId xmlns:a16="http://schemas.microsoft.com/office/drawing/2014/main" id="{AF3AC7E4-3218-2549-8E44-8922EAB3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6" name="Group 412">
              <a:extLst>
                <a:ext uri="{FF2B5EF4-FFF2-40B4-BE49-F238E27FC236}">
                  <a16:creationId xmlns:a16="http://schemas.microsoft.com/office/drawing/2014/main" id="{798CB0CD-6B4C-DF43-A3B1-B53B9285ED4F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3801268" y="3988594"/>
              <a:ext cx="604838" cy="488950"/>
              <a:chOff x="3450" y="1331"/>
              <a:chExt cx="321" cy="252"/>
            </a:xfrm>
          </p:grpSpPr>
          <p:sp>
            <p:nvSpPr>
              <p:cNvPr id="24677" name="Freeform 413">
                <a:extLst>
                  <a:ext uri="{FF2B5EF4-FFF2-40B4-BE49-F238E27FC236}">
                    <a16:creationId xmlns:a16="http://schemas.microsoft.com/office/drawing/2014/main" id="{1F0CA25B-763A-FD44-996B-8D8CDE3FB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8" name="Freeform 414">
                <a:extLst>
                  <a:ext uri="{FF2B5EF4-FFF2-40B4-BE49-F238E27FC236}">
                    <a16:creationId xmlns:a16="http://schemas.microsoft.com/office/drawing/2014/main" id="{8DF4FD52-2D71-0141-8556-D9B7C6A70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9" name="Freeform 415">
                <a:extLst>
                  <a:ext uri="{FF2B5EF4-FFF2-40B4-BE49-F238E27FC236}">
                    <a16:creationId xmlns:a16="http://schemas.microsoft.com/office/drawing/2014/main" id="{92658B29-B777-0F45-849D-38B21A63C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0" name="Freeform 416">
                <a:extLst>
                  <a:ext uri="{FF2B5EF4-FFF2-40B4-BE49-F238E27FC236}">
                    <a16:creationId xmlns:a16="http://schemas.microsoft.com/office/drawing/2014/main" id="{58200B10-FD94-FF40-853C-FDDB100A6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1" name="Freeform 417">
                <a:extLst>
                  <a:ext uri="{FF2B5EF4-FFF2-40B4-BE49-F238E27FC236}">
                    <a16:creationId xmlns:a16="http://schemas.microsoft.com/office/drawing/2014/main" id="{0F9294CB-1437-2E4E-98C4-5CD35DD41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4578" name="Picture 130" descr="Screen shot 2013-10-07 at 4.06.13 PM.png">
            <a:extLst>
              <a:ext uri="{FF2B5EF4-FFF2-40B4-BE49-F238E27FC236}">
                <a16:creationId xmlns:a16="http://schemas.microsoft.com/office/drawing/2014/main" id="{DFBDC384-482F-7747-9559-F7F0341A99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124575"/>
            <a:ext cx="2514600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Rectangle 2">
            <a:extLst>
              <a:ext uri="{FF2B5EF4-FFF2-40B4-BE49-F238E27FC236}">
                <a16:creationId xmlns:a16="http://schemas.microsoft.com/office/drawing/2014/main" id="{0C5DCDFA-6103-9C41-BA67-8C5A724F3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Now we can Build a Ripple-Carry Adder</a:t>
            </a:r>
          </a:p>
        </p:txBody>
      </p:sp>
      <p:sp>
        <p:nvSpPr>
          <p:cNvPr id="24580" name="TextBox 125">
            <a:extLst>
              <a:ext uri="{FF2B5EF4-FFF2-40B4-BE49-F238E27FC236}">
                <a16:creationId xmlns:a16="http://schemas.microsoft.com/office/drawing/2014/main" id="{05488648-E0D7-774E-801F-7B600D1C9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3.14 from the textbook ]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Group 1">
            <a:extLst>
              <a:ext uri="{FF2B5EF4-FFF2-40B4-BE49-F238E27FC236}">
                <a16:creationId xmlns:a16="http://schemas.microsoft.com/office/drawing/2014/main" id="{50E69BB6-3282-7246-8706-6412A0E3A70D}"/>
              </a:ext>
            </a:extLst>
          </p:cNvPr>
          <p:cNvGrpSpPr>
            <a:grpSpLocks/>
          </p:cNvGrpSpPr>
          <p:nvPr/>
        </p:nvGrpSpPr>
        <p:grpSpPr bwMode="auto">
          <a:xfrm>
            <a:off x="1897063" y="696914"/>
            <a:ext cx="6962210" cy="5681077"/>
            <a:chOff x="1295400" y="1001713"/>
            <a:chExt cx="6962210" cy="5681077"/>
          </a:xfrm>
        </p:grpSpPr>
        <p:sp>
          <p:nvSpPr>
            <p:cNvPr id="72705" name="Rectangle 297">
              <a:extLst>
                <a:ext uri="{FF2B5EF4-FFF2-40B4-BE49-F238E27FC236}">
                  <a16:creationId xmlns:a16="http://schemas.microsoft.com/office/drawing/2014/main" id="{2D5E6ADC-2838-FB4B-9FAF-56883A627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112" y="1557338"/>
              <a:ext cx="2724150" cy="459105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25607" name="Freeform 144">
              <a:extLst>
                <a:ext uri="{FF2B5EF4-FFF2-40B4-BE49-F238E27FC236}">
                  <a16:creationId xmlns:a16="http://schemas.microsoft.com/office/drawing/2014/main" id="{DA8E6D69-543F-5C43-8231-5B1D624D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3443288"/>
              <a:ext cx="2173287" cy="2438400"/>
            </a:xfrm>
            <a:custGeom>
              <a:avLst/>
              <a:gdLst>
                <a:gd name="T0" fmla="*/ 0 w 2737"/>
                <a:gd name="T1" fmla="*/ 2147483646 h 3073"/>
                <a:gd name="T2" fmla="*/ 0 w 2737"/>
                <a:gd name="T3" fmla="*/ 0 h 3073"/>
                <a:gd name="T4" fmla="*/ 2147483646 w 2737"/>
                <a:gd name="T5" fmla="*/ 0 h 3073"/>
                <a:gd name="T6" fmla="*/ 2147483646 w 2737"/>
                <a:gd name="T7" fmla="*/ 2147483646 h 3073"/>
                <a:gd name="T8" fmla="*/ 2147483646 w 2737"/>
                <a:gd name="T9" fmla="*/ 2147483646 h 3073"/>
                <a:gd name="T10" fmla="*/ 2147483646 w 2737"/>
                <a:gd name="T11" fmla="*/ 2147483646 h 30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37"/>
                <a:gd name="T19" fmla="*/ 0 h 3073"/>
                <a:gd name="T20" fmla="*/ 2737 w 2737"/>
                <a:gd name="T21" fmla="*/ 3073 h 30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37" h="3073">
                  <a:moveTo>
                    <a:pt x="0" y="336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3073"/>
                  </a:lnTo>
                  <a:lnTo>
                    <a:pt x="2737" y="3073"/>
                  </a:lnTo>
                  <a:lnTo>
                    <a:pt x="273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Line 146">
              <a:extLst>
                <a:ext uri="{FF2B5EF4-FFF2-40B4-BE49-F238E27FC236}">
                  <a16:creationId xmlns:a16="http://schemas.microsoft.com/office/drawing/2014/main" id="{2747906C-5D1C-D443-9825-8049979A8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8525" y="3709988"/>
              <a:ext cx="1587" cy="2857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148">
              <a:extLst>
                <a:ext uri="{FF2B5EF4-FFF2-40B4-BE49-F238E27FC236}">
                  <a16:creationId xmlns:a16="http://schemas.microsoft.com/office/drawing/2014/main" id="{6CDB3451-5FB4-A64D-B2A4-382C28F6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5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149">
              <a:extLst>
                <a:ext uri="{FF2B5EF4-FFF2-40B4-BE49-F238E27FC236}">
                  <a16:creationId xmlns:a16="http://schemas.microsoft.com/office/drawing/2014/main" id="{298334BF-A262-954C-A2E6-5A51DD30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89450"/>
              <a:ext cx="685800" cy="306388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50">
              <a:extLst>
                <a:ext uri="{FF2B5EF4-FFF2-40B4-BE49-F238E27FC236}">
                  <a16:creationId xmlns:a16="http://schemas.microsoft.com/office/drawing/2014/main" id="{837646B0-1F74-5E4A-9704-4C2619B4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5" y="2090738"/>
              <a:ext cx="1620837" cy="133350"/>
            </a:xfrm>
            <a:custGeom>
              <a:avLst/>
              <a:gdLst>
                <a:gd name="T0" fmla="*/ 2147483646 w 2040"/>
                <a:gd name="T1" fmla="*/ 0 h 168"/>
                <a:gd name="T2" fmla="*/ 0 w 2040"/>
                <a:gd name="T3" fmla="*/ 0 h 168"/>
                <a:gd name="T4" fmla="*/ 0 w 2040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2040"/>
                <a:gd name="T10" fmla="*/ 0 h 168"/>
                <a:gd name="T11" fmla="*/ 2040 w 2040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0" h="168">
                  <a:moveTo>
                    <a:pt x="2040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51">
              <a:extLst>
                <a:ext uri="{FF2B5EF4-FFF2-40B4-BE49-F238E27FC236}">
                  <a16:creationId xmlns:a16="http://schemas.microsoft.com/office/drawing/2014/main" id="{E9CA0C90-D123-494B-82AD-E5EF6A48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5" y="1824038"/>
              <a:ext cx="1754187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152">
              <a:extLst>
                <a:ext uri="{FF2B5EF4-FFF2-40B4-BE49-F238E27FC236}">
                  <a16:creationId xmlns:a16="http://schemas.microsoft.com/office/drawing/2014/main" id="{1DCA4EBB-6594-C645-9DCF-84892B69E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5" y="3443288"/>
              <a:ext cx="933450" cy="2438400"/>
            </a:xfrm>
            <a:custGeom>
              <a:avLst/>
              <a:gdLst>
                <a:gd name="T0" fmla="*/ 0 w 1177"/>
                <a:gd name="T1" fmla="*/ 0 h 3073"/>
                <a:gd name="T2" fmla="*/ 2147483646 w 1177"/>
                <a:gd name="T3" fmla="*/ 0 h 3073"/>
                <a:gd name="T4" fmla="*/ 2147483646 w 1177"/>
                <a:gd name="T5" fmla="*/ 2147483646 h 3073"/>
                <a:gd name="T6" fmla="*/ 2147483646 w 1177"/>
                <a:gd name="T7" fmla="*/ 2147483646 h 3073"/>
                <a:gd name="T8" fmla="*/ 2147483646 w 1177"/>
                <a:gd name="T9" fmla="*/ 2147483646 h 30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7"/>
                <a:gd name="T16" fmla="*/ 0 h 3073"/>
                <a:gd name="T17" fmla="*/ 1177 w 1177"/>
                <a:gd name="T18" fmla="*/ 3073 h 30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7" h="3073">
                  <a:moveTo>
                    <a:pt x="0" y="0"/>
                  </a:moveTo>
                  <a:lnTo>
                    <a:pt x="600" y="0"/>
                  </a:lnTo>
                  <a:lnTo>
                    <a:pt x="600" y="3073"/>
                  </a:lnTo>
                  <a:lnTo>
                    <a:pt x="1177" y="3073"/>
                  </a:lnTo>
                  <a:lnTo>
                    <a:pt x="117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Line 153">
              <a:extLst>
                <a:ext uri="{FF2B5EF4-FFF2-40B4-BE49-F238E27FC236}">
                  <a16:creationId xmlns:a16="http://schemas.microsoft.com/office/drawing/2014/main" id="{2FC6E7CC-448B-0842-B3CF-B5E16B4E0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2675" y="2903538"/>
              <a:ext cx="0" cy="2159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Line 154">
              <a:extLst>
                <a:ext uri="{FF2B5EF4-FFF2-40B4-BE49-F238E27FC236}">
                  <a16:creationId xmlns:a16="http://schemas.microsoft.com/office/drawing/2014/main" id="{28F3D3D6-9E85-CC40-A730-8BC184CE4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1289050"/>
              <a:ext cx="1588" cy="24209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155">
              <a:extLst>
                <a:ext uri="{FF2B5EF4-FFF2-40B4-BE49-F238E27FC236}">
                  <a16:creationId xmlns:a16="http://schemas.microsoft.com/office/drawing/2014/main" id="{86CDD957-C683-8F43-882E-D51382513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156">
              <a:extLst>
                <a:ext uri="{FF2B5EF4-FFF2-40B4-BE49-F238E27FC236}">
                  <a16:creationId xmlns:a16="http://schemas.microsoft.com/office/drawing/2014/main" id="{AA4BD147-4625-5146-9F0F-27C181A49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1289050"/>
              <a:ext cx="1587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57">
              <a:extLst>
                <a:ext uri="{FF2B5EF4-FFF2-40B4-BE49-F238E27FC236}">
                  <a16:creationId xmlns:a16="http://schemas.microsoft.com/office/drawing/2014/main" id="{F43A26FC-06B4-3949-89F5-BEDE6857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2071688"/>
              <a:ext cx="57150" cy="57150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2147483646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9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58">
              <a:extLst>
                <a:ext uri="{FF2B5EF4-FFF2-40B4-BE49-F238E27FC236}">
                  <a16:creationId xmlns:a16="http://schemas.microsoft.com/office/drawing/2014/main" id="{EA9CAD8B-CF29-3F43-8105-7824484E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Rectangle 159">
              <a:extLst>
                <a:ext uri="{FF2B5EF4-FFF2-40B4-BE49-F238E27FC236}">
                  <a16:creationId xmlns:a16="http://schemas.microsoft.com/office/drawing/2014/main" id="{200E36B2-0963-B946-BCBB-3A32B4075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1" name="Rectangle 160">
              <a:extLst>
                <a:ext uri="{FF2B5EF4-FFF2-40B4-BE49-F238E27FC236}">
                  <a16:creationId xmlns:a16="http://schemas.microsoft.com/office/drawing/2014/main" id="{774EFDFE-2A4B-5942-9FF5-5D29E91FA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41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2" name="Rectangle 161">
              <a:extLst>
                <a:ext uri="{FF2B5EF4-FFF2-40B4-BE49-F238E27FC236}">
                  <a16:creationId xmlns:a16="http://schemas.microsoft.com/office/drawing/2014/main" id="{0A9151F2-648E-DC47-9CA2-CD99196E5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3" name="Rectangle 162">
              <a:extLst>
                <a:ext uri="{FF2B5EF4-FFF2-40B4-BE49-F238E27FC236}">
                  <a16:creationId xmlns:a16="http://schemas.microsoft.com/office/drawing/2014/main" id="{655A19EF-FAD3-F847-9CE8-EF3820C1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0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4" name="Rectangle 163">
              <a:extLst>
                <a:ext uri="{FF2B5EF4-FFF2-40B4-BE49-F238E27FC236}">
                  <a16:creationId xmlns:a16="http://schemas.microsoft.com/office/drawing/2014/main" id="{74442202-53C2-BE44-87F7-2A7CC3AC8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837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5" name="Rectangle 164">
              <a:extLst>
                <a:ext uri="{FF2B5EF4-FFF2-40B4-BE49-F238E27FC236}">
                  <a16:creationId xmlns:a16="http://schemas.microsoft.com/office/drawing/2014/main" id="{EEAE9230-22C3-084A-9D8F-10D33BAA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6" name="Rectangle 165">
              <a:extLst>
                <a:ext uri="{FF2B5EF4-FFF2-40B4-BE49-F238E27FC236}">
                  <a16:creationId xmlns:a16="http://schemas.microsoft.com/office/drawing/2014/main" id="{2D559689-1BE9-DB4F-B7F8-2AFC5250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7" name="Rectangle 166">
              <a:extLst>
                <a:ext uri="{FF2B5EF4-FFF2-40B4-BE49-F238E27FC236}">
                  <a16:creationId xmlns:a16="http://schemas.microsoft.com/office/drawing/2014/main" id="{334AA9ED-EF97-C94D-A0ED-CBE38F5A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8" name="Rectangle 167">
              <a:extLst>
                <a:ext uri="{FF2B5EF4-FFF2-40B4-BE49-F238E27FC236}">
                  <a16:creationId xmlns:a16="http://schemas.microsoft.com/office/drawing/2014/main" id="{A5C2B457-EC46-D643-8999-1A1545A15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9" name="Line 168">
              <a:extLst>
                <a:ext uri="{FF2B5EF4-FFF2-40B4-BE49-F238E27FC236}">
                  <a16:creationId xmlns:a16="http://schemas.microsoft.com/office/drawing/2014/main" id="{E6DDBF29-9C9F-6C48-BDEF-255973A900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633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Rectangle 169">
              <a:extLst>
                <a:ext uri="{FF2B5EF4-FFF2-40B4-BE49-F238E27FC236}">
                  <a16:creationId xmlns:a16="http://schemas.microsoft.com/office/drawing/2014/main" id="{3AAE479A-FAE6-D047-9120-8623A20C4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31" name="Freeform 170">
              <a:extLst>
                <a:ext uri="{FF2B5EF4-FFF2-40B4-BE49-F238E27FC236}">
                  <a16:creationId xmlns:a16="http://schemas.microsoft.com/office/drawing/2014/main" id="{5FDC553F-B463-1446-AC06-A01640DA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2" y="4662488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71">
              <a:extLst>
                <a:ext uri="{FF2B5EF4-FFF2-40B4-BE49-F238E27FC236}">
                  <a16:creationId xmlns:a16="http://schemas.microsoft.com/office/drawing/2014/main" id="{7FEC6579-67DA-044C-BA0C-2BF67E191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20907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72">
              <a:extLst>
                <a:ext uri="{FF2B5EF4-FFF2-40B4-BE49-F238E27FC236}">
                  <a16:creationId xmlns:a16="http://schemas.microsoft.com/office/drawing/2014/main" id="{F217CB09-B8EC-6D4E-930C-B53E6299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2" y="1824038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173">
              <a:extLst>
                <a:ext uri="{FF2B5EF4-FFF2-40B4-BE49-F238E27FC236}">
                  <a16:creationId xmlns:a16="http://schemas.microsoft.com/office/drawing/2014/main" id="{304BE7EA-92A2-C347-ACCC-80D55B421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78462" y="2857500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175">
              <a:extLst>
                <a:ext uri="{FF2B5EF4-FFF2-40B4-BE49-F238E27FC236}">
                  <a16:creationId xmlns:a16="http://schemas.microsoft.com/office/drawing/2014/main" id="{2DDA1AE6-57C9-E842-AEAA-3CD28937A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19573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176">
              <a:extLst>
                <a:ext uri="{FF2B5EF4-FFF2-40B4-BE49-F238E27FC236}">
                  <a16:creationId xmlns:a16="http://schemas.microsoft.com/office/drawing/2014/main" id="{A00A96CC-2D67-CB43-AFEB-29449F19AE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177">
              <a:extLst>
                <a:ext uri="{FF2B5EF4-FFF2-40B4-BE49-F238E27FC236}">
                  <a16:creationId xmlns:a16="http://schemas.microsoft.com/office/drawing/2014/main" id="{8B0BA100-1CBB-BE4B-846B-2B1F4049C3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128905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178">
              <a:extLst>
                <a:ext uri="{FF2B5EF4-FFF2-40B4-BE49-F238E27FC236}">
                  <a16:creationId xmlns:a16="http://schemas.microsoft.com/office/drawing/2014/main" id="{052E9678-2D3E-464F-8855-2020101FB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2" y="342423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51" y="46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Rectangle 179">
              <a:extLst>
                <a:ext uri="{FF2B5EF4-FFF2-40B4-BE49-F238E27FC236}">
                  <a16:creationId xmlns:a16="http://schemas.microsoft.com/office/drawing/2014/main" id="{C116421B-3749-604C-87C9-1C2FD8DEA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0" name="Rectangle 180">
              <a:extLst>
                <a:ext uri="{FF2B5EF4-FFF2-40B4-BE49-F238E27FC236}">
                  <a16:creationId xmlns:a16="http://schemas.microsoft.com/office/drawing/2014/main" id="{679EC075-1E03-C142-B6ED-0E0EB945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1" name="Rectangle 181">
              <a:extLst>
                <a:ext uri="{FF2B5EF4-FFF2-40B4-BE49-F238E27FC236}">
                  <a16:creationId xmlns:a16="http://schemas.microsoft.com/office/drawing/2014/main" id="{7889818D-095E-3348-AA82-AB1FFD7B0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96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2" name="Rectangle 182">
              <a:extLst>
                <a:ext uri="{FF2B5EF4-FFF2-40B4-BE49-F238E27FC236}">
                  <a16:creationId xmlns:a16="http://schemas.microsoft.com/office/drawing/2014/main" id="{3B4AC12D-9103-D74A-9F65-30DF6931E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550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3" name="Rectangle 183">
              <a:extLst>
                <a:ext uri="{FF2B5EF4-FFF2-40B4-BE49-F238E27FC236}">
                  <a16:creationId xmlns:a16="http://schemas.microsoft.com/office/drawing/2014/main" id="{8B6F8B84-7378-C14E-910D-53A5E8859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4" name="Rectangle 184">
              <a:extLst>
                <a:ext uri="{FF2B5EF4-FFF2-40B4-BE49-F238E27FC236}">
                  <a16:creationId xmlns:a16="http://schemas.microsoft.com/office/drawing/2014/main" id="{53AF0259-031F-2A42-BC0D-C3AD767F7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5" name="Rectangle 185">
              <a:extLst>
                <a:ext uri="{FF2B5EF4-FFF2-40B4-BE49-F238E27FC236}">
                  <a16:creationId xmlns:a16="http://schemas.microsoft.com/office/drawing/2014/main" id="{F988A19E-9030-1742-9BDA-3E5DB9111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6" name="Rectangle 186">
              <a:extLst>
                <a:ext uri="{FF2B5EF4-FFF2-40B4-BE49-F238E27FC236}">
                  <a16:creationId xmlns:a16="http://schemas.microsoft.com/office/drawing/2014/main" id="{52B3304E-7E13-824E-8240-EB9E79728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7" name="Rectangle 187">
              <a:extLst>
                <a:ext uri="{FF2B5EF4-FFF2-40B4-BE49-F238E27FC236}">
                  <a16:creationId xmlns:a16="http://schemas.microsoft.com/office/drawing/2014/main" id="{56F79ACA-B755-5A45-A82B-3E9EE1CE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93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8" name="Rectangle 188">
              <a:extLst>
                <a:ext uri="{FF2B5EF4-FFF2-40B4-BE49-F238E27FC236}">
                  <a16:creationId xmlns:a16="http://schemas.microsoft.com/office/drawing/2014/main" id="{9B62048C-A081-574A-A629-6991E910C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49" name="Line 189">
              <a:extLst>
                <a:ext uri="{FF2B5EF4-FFF2-40B4-BE49-F238E27FC236}">
                  <a16:creationId xmlns:a16="http://schemas.microsoft.com/office/drawing/2014/main" id="{32C60245-1EA5-D840-99D9-D61F8112F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6624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Rectangle 190">
              <a:extLst>
                <a:ext uri="{FF2B5EF4-FFF2-40B4-BE49-F238E27FC236}">
                  <a16:creationId xmlns:a16="http://schemas.microsoft.com/office/drawing/2014/main" id="{7586961B-52B3-2647-B91D-4DACA9438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1" name="Freeform 191">
              <a:extLst>
                <a:ext uri="{FF2B5EF4-FFF2-40B4-BE49-F238E27FC236}">
                  <a16:creationId xmlns:a16="http://schemas.microsoft.com/office/drawing/2014/main" id="{CAA3D5E0-6881-DE4C-AACF-1C377BBC3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2" y="3443288"/>
              <a:ext cx="14112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Rectangle 192">
              <a:extLst>
                <a:ext uri="{FF2B5EF4-FFF2-40B4-BE49-F238E27FC236}">
                  <a16:creationId xmlns:a16="http://schemas.microsoft.com/office/drawing/2014/main" id="{8501BE06-DDC2-4E4E-8365-50BC55BD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937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3" name="Rectangle 193">
              <a:extLst>
                <a:ext uri="{FF2B5EF4-FFF2-40B4-BE49-F238E27FC236}">
                  <a16:creationId xmlns:a16="http://schemas.microsoft.com/office/drawing/2014/main" id="{FA8383F5-489C-8841-913E-7189211FC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9262" y="3327400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4" name="Rectangle 194">
              <a:extLst>
                <a:ext uri="{FF2B5EF4-FFF2-40B4-BE49-F238E27FC236}">
                  <a16:creationId xmlns:a16="http://schemas.microsoft.com/office/drawing/2014/main" id="{244876C2-6D5B-8845-A5B1-5ED29F676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1812" y="34131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5" name="Rectangle 195">
              <a:extLst>
                <a:ext uri="{FF2B5EF4-FFF2-40B4-BE49-F238E27FC236}">
                  <a16:creationId xmlns:a16="http://schemas.microsoft.com/office/drawing/2014/main" id="{4F034BD3-52AF-F64E-885E-D9859D5CD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987" y="3176588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6" name="Rectangle 196">
              <a:extLst>
                <a:ext uri="{FF2B5EF4-FFF2-40B4-BE49-F238E27FC236}">
                  <a16:creationId xmlns:a16="http://schemas.microsoft.com/office/drawing/2014/main" id="{C4CDA5C1-9669-0F44-AEB8-2C13DB41D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26390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7" name="Rectangle 197">
              <a:extLst>
                <a:ext uri="{FF2B5EF4-FFF2-40B4-BE49-F238E27FC236}">
                  <a16:creationId xmlns:a16="http://schemas.microsoft.com/office/drawing/2014/main" id="{E51E9B75-24CA-6C45-8E10-469500209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332163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58" name="Line 200">
              <a:extLst>
                <a:ext uri="{FF2B5EF4-FFF2-40B4-BE49-F238E27FC236}">
                  <a16:creationId xmlns:a16="http://schemas.microsoft.com/office/drawing/2014/main" id="{16C125C3-51D3-AC40-B9A4-060809588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517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Line 201">
              <a:extLst>
                <a:ext uri="{FF2B5EF4-FFF2-40B4-BE49-F238E27FC236}">
                  <a16:creationId xmlns:a16="http://schemas.microsoft.com/office/drawing/2014/main" id="{4AFF8417-E805-0943-B3AD-47075BFDD7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Line 206">
              <a:extLst>
                <a:ext uri="{FF2B5EF4-FFF2-40B4-BE49-F238E27FC236}">
                  <a16:creationId xmlns:a16="http://schemas.microsoft.com/office/drawing/2014/main" id="{43410436-046C-5A47-BF2B-2663D4DA4D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Line 207">
              <a:extLst>
                <a:ext uri="{FF2B5EF4-FFF2-40B4-BE49-F238E27FC236}">
                  <a16:creationId xmlns:a16="http://schemas.microsoft.com/office/drawing/2014/main" id="{DFE6F751-9024-7249-B865-3F5BCB0299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35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Line 208">
              <a:extLst>
                <a:ext uri="{FF2B5EF4-FFF2-40B4-BE49-F238E27FC236}">
                  <a16:creationId xmlns:a16="http://schemas.microsoft.com/office/drawing/2014/main" id="{29CED1C3-A82B-4A45-BCEE-895195130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Line 215">
              <a:extLst>
                <a:ext uri="{FF2B5EF4-FFF2-40B4-BE49-F238E27FC236}">
                  <a16:creationId xmlns:a16="http://schemas.microsoft.com/office/drawing/2014/main" id="{E6263DC4-3A4E-B44A-90F2-7C3C6BB48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Line 217">
              <a:extLst>
                <a:ext uri="{FF2B5EF4-FFF2-40B4-BE49-F238E27FC236}">
                  <a16:creationId xmlns:a16="http://schemas.microsoft.com/office/drawing/2014/main" id="{5FE3FB9E-0085-1549-AA53-210B32FF58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9375" y="4795838"/>
              <a:ext cx="1587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Line 219">
              <a:extLst>
                <a:ext uri="{FF2B5EF4-FFF2-40B4-BE49-F238E27FC236}">
                  <a16:creationId xmlns:a16="http://schemas.microsoft.com/office/drawing/2014/main" id="{4B002B83-DE1B-AF49-AD40-635AEE5EE5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5595938"/>
              <a:ext cx="1587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Line 226">
              <a:extLst>
                <a:ext uri="{FF2B5EF4-FFF2-40B4-BE49-F238E27FC236}">
                  <a16:creationId xmlns:a16="http://schemas.microsoft.com/office/drawing/2014/main" id="{05408909-37CD-A040-815A-12D87AE3D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0962" y="2090738"/>
              <a:ext cx="1588" cy="28575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Line 227">
              <a:extLst>
                <a:ext uri="{FF2B5EF4-FFF2-40B4-BE49-F238E27FC236}">
                  <a16:creationId xmlns:a16="http://schemas.microsoft.com/office/drawing/2014/main" id="{C32E7024-B636-F24B-BA27-19256145E9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Line 228">
              <a:extLst>
                <a:ext uri="{FF2B5EF4-FFF2-40B4-BE49-F238E27FC236}">
                  <a16:creationId xmlns:a16="http://schemas.microsoft.com/office/drawing/2014/main" id="{49261EB2-1770-ED48-9832-A2086E4AB4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7612" y="2909888"/>
              <a:ext cx="1588" cy="1333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Line 233">
              <a:extLst>
                <a:ext uri="{FF2B5EF4-FFF2-40B4-BE49-F238E27FC236}">
                  <a16:creationId xmlns:a16="http://schemas.microsoft.com/office/drawing/2014/main" id="{E63E5E74-7B46-5E48-8778-82A4072FD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Line 234">
              <a:extLst>
                <a:ext uri="{FF2B5EF4-FFF2-40B4-BE49-F238E27FC236}">
                  <a16:creationId xmlns:a16="http://schemas.microsoft.com/office/drawing/2014/main" id="{4BD54AA4-8387-E243-991C-27D433A52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77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Line 235">
              <a:extLst>
                <a:ext uri="{FF2B5EF4-FFF2-40B4-BE49-F238E27FC236}">
                  <a16:creationId xmlns:a16="http://schemas.microsoft.com/office/drawing/2014/main" id="{D5186E7B-2715-414F-9977-874695DAB6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Line 242">
              <a:extLst>
                <a:ext uri="{FF2B5EF4-FFF2-40B4-BE49-F238E27FC236}">
                  <a16:creationId xmlns:a16="http://schemas.microsoft.com/office/drawing/2014/main" id="{C0955C99-7048-2C4D-848C-8FC4580DA3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Line 244">
              <a:extLst>
                <a:ext uri="{FF2B5EF4-FFF2-40B4-BE49-F238E27FC236}">
                  <a16:creationId xmlns:a16="http://schemas.microsoft.com/office/drawing/2014/main" id="{71345B19-C1DB-604D-B545-E55680841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5162" y="4795838"/>
              <a:ext cx="1588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Line 245">
              <a:extLst>
                <a:ext uri="{FF2B5EF4-FFF2-40B4-BE49-F238E27FC236}">
                  <a16:creationId xmlns:a16="http://schemas.microsoft.com/office/drawing/2014/main" id="{A408DFEA-17D6-B64F-A3D0-D9D23CAA8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8462" y="47958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Line 246">
              <a:extLst>
                <a:ext uri="{FF2B5EF4-FFF2-40B4-BE49-F238E27FC236}">
                  <a16:creationId xmlns:a16="http://schemas.microsoft.com/office/drawing/2014/main" id="{EC855379-B62D-4840-B0C6-CA4F4980AD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5595938"/>
              <a:ext cx="1588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Line 255">
              <a:extLst>
                <a:ext uri="{FF2B5EF4-FFF2-40B4-BE49-F238E27FC236}">
                  <a16:creationId xmlns:a16="http://schemas.microsoft.com/office/drawing/2014/main" id="{67663DC6-D3E9-A945-B249-BFD8551C9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Line 256">
              <a:extLst>
                <a:ext uri="{FF2B5EF4-FFF2-40B4-BE49-F238E27FC236}">
                  <a16:creationId xmlns:a16="http://schemas.microsoft.com/office/drawing/2014/main" id="{A418A044-8FD9-DF41-96D1-BA9A866C7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93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Line 266">
              <a:extLst>
                <a:ext uri="{FF2B5EF4-FFF2-40B4-BE49-F238E27FC236}">
                  <a16:creationId xmlns:a16="http://schemas.microsoft.com/office/drawing/2014/main" id="{D299048F-82BC-A54F-8F18-A8D74C32AE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Line 267">
              <a:extLst>
                <a:ext uri="{FF2B5EF4-FFF2-40B4-BE49-F238E27FC236}">
                  <a16:creationId xmlns:a16="http://schemas.microsoft.com/office/drawing/2014/main" id="{0DCF4C96-17ED-F349-9C05-9E7C8B5075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51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Line 269">
              <a:extLst>
                <a:ext uri="{FF2B5EF4-FFF2-40B4-BE49-F238E27FC236}">
                  <a16:creationId xmlns:a16="http://schemas.microsoft.com/office/drawing/2014/main" id="{2808620B-8482-2E4E-A339-1C729CCE5B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64312" y="370998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Line 270">
              <a:extLst>
                <a:ext uri="{FF2B5EF4-FFF2-40B4-BE49-F238E27FC236}">
                  <a16:creationId xmlns:a16="http://schemas.microsoft.com/office/drawing/2014/main" id="{01E5C002-8121-6446-9FFC-9D5E82AE4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30962" y="4489450"/>
              <a:ext cx="1588" cy="17303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275">
              <a:extLst>
                <a:ext uri="{FF2B5EF4-FFF2-40B4-BE49-F238E27FC236}">
                  <a16:creationId xmlns:a16="http://schemas.microsoft.com/office/drawing/2014/main" id="{42C014FC-059D-034A-8488-2219CF76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2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276">
              <a:extLst>
                <a:ext uri="{FF2B5EF4-FFF2-40B4-BE49-F238E27FC236}">
                  <a16:creationId xmlns:a16="http://schemas.microsoft.com/office/drawing/2014/main" id="{6F446FF6-66F6-C747-99A9-40EDCAB2F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62" y="1289050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277">
              <a:extLst>
                <a:ext uri="{FF2B5EF4-FFF2-40B4-BE49-F238E27FC236}">
                  <a16:creationId xmlns:a16="http://schemas.microsoft.com/office/drawing/2014/main" id="{B71ED77E-73A2-BA40-A2F6-AC406A65B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278">
              <a:extLst>
                <a:ext uri="{FF2B5EF4-FFF2-40B4-BE49-F238E27FC236}">
                  <a16:creationId xmlns:a16="http://schemas.microsoft.com/office/drawing/2014/main" id="{4C8168D1-2F0E-E845-9E00-7B4A7A572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279">
              <a:extLst>
                <a:ext uri="{FF2B5EF4-FFF2-40B4-BE49-F238E27FC236}">
                  <a16:creationId xmlns:a16="http://schemas.microsoft.com/office/drawing/2014/main" id="{5E6B2044-E61C-B945-B1E9-3729A7DF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2" y="34242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2147483646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Line 280">
              <a:extLst>
                <a:ext uri="{FF2B5EF4-FFF2-40B4-BE49-F238E27FC236}">
                  <a16:creationId xmlns:a16="http://schemas.microsoft.com/office/drawing/2014/main" id="{973197D3-9AFE-7045-8D0F-78949A48C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1825" y="2890838"/>
              <a:ext cx="0" cy="11049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Rectangle 281">
              <a:extLst>
                <a:ext uri="{FF2B5EF4-FFF2-40B4-BE49-F238E27FC236}">
                  <a16:creationId xmlns:a16="http://schemas.microsoft.com/office/drawing/2014/main" id="{F9AFDCF7-FF9D-514B-B8A0-F382CEFAF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950" y="341788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89" name="AutoShape 288">
              <a:extLst>
                <a:ext uri="{FF2B5EF4-FFF2-40B4-BE49-F238E27FC236}">
                  <a16:creationId xmlns:a16="http://schemas.microsoft.com/office/drawing/2014/main" id="{A6E63A32-5835-C24F-B4AB-3C5A8797B8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9113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90" name="AutoShape 290">
              <a:extLst>
                <a:ext uri="{FF2B5EF4-FFF2-40B4-BE49-F238E27FC236}">
                  <a16:creationId xmlns:a16="http://schemas.microsoft.com/office/drawing/2014/main" id="{870A2AD8-7B17-9E4D-8B8E-7466B9E7A7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03437" y="2417763"/>
              <a:ext cx="506413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91" name="AutoShape 293">
              <a:extLst>
                <a:ext uri="{FF2B5EF4-FFF2-40B4-BE49-F238E27FC236}">
                  <a16:creationId xmlns:a16="http://schemas.microsoft.com/office/drawing/2014/main" id="{7D61E47D-EB4F-5C4C-9146-5C3F8A9C62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231606" y="2391569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92" name="AutoShape 296">
              <a:extLst>
                <a:ext uri="{FF2B5EF4-FFF2-40B4-BE49-F238E27FC236}">
                  <a16:creationId xmlns:a16="http://schemas.microsoft.com/office/drawing/2014/main" id="{17249BF9-8EAA-F14C-9822-D76141F4EF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186488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93" name="Freeform 310">
              <a:extLst>
                <a:ext uri="{FF2B5EF4-FFF2-40B4-BE49-F238E27FC236}">
                  <a16:creationId xmlns:a16="http://schemas.microsoft.com/office/drawing/2014/main" id="{981B6F6B-54CA-5748-AB6F-40BE04000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846513"/>
              <a:ext cx="239712" cy="69850"/>
            </a:xfrm>
            <a:custGeom>
              <a:avLst/>
              <a:gdLst>
                <a:gd name="T0" fmla="*/ 2147483646 w 302"/>
                <a:gd name="T1" fmla="*/ 2147483646 h 89"/>
                <a:gd name="T2" fmla="*/ 2147483646 w 302"/>
                <a:gd name="T3" fmla="*/ 2147483646 h 89"/>
                <a:gd name="T4" fmla="*/ 2147483646 w 302"/>
                <a:gd name="T5" fmla="*/ 2147483646 h 89"/>
                <a:gd name="T6" fmla="*/ 2147483646 w 302"/>
                <a:gd name="T7" fmla="*/ 2147483646 h 89"/>
                <a:gd name="T8" fmla="*/ 2147483646 w 302"/>
                <a:gd name="T9" fmla="*/ 2147483646 h 89"/>
                <a:gd name="T10" fmla="*/ 2147483646 w 302"/>
                <a:gd name="T11" fmla="*/ 2147483646 h 89"/>
                <a:gd name="T12" fmla="*/ 2147483646 w 302"/>
                <a:gd name="T13" fmla="*/ 2147483646 h 89"/>
                <a:gd name="T14" fmla="*/ 2147483646 w 302"/>
                <a:gd name="T15" fmla="*/ 2147483646 h 89"/>
                <a:gd name="T16" fmla="*/ 2147483646 w 302"/>
                <a:gd name="T17" fmla="*/ 2147483646 h 89"/>
                <a:gd name="T18" fmla="*/ 2147483646 w 302"/>
                <a:gd name="T19" fmla="*/ 2147483646 h 89"/>
                <a:gd name="T20" fmla="*/ 2147483646 w 302"/>
                <a:gd name="T21" fmla="*/ 2147483646 h 89"/>
                <a:gd name="T22" fmla="*/ 2147483646 w 302"/>
                <a:gd name="T23" fmla="*/ 2147483646 h 89"/>
                <a:gd name="T24" fmla="*/ 2147483646 w 302"/>
                <a:gd name="T25" fmla="*/ 2147483646 h 89"/>
                <a:gd name="T26" fmla="*/ 2147483646 w 302"/>
                <a:gd name="T27" fmla="*/ 2147483646 h 89"/>
                <a:gd name="T28" fmla="*/ 2147483646 w 302"/>
                <a:gd name="T29" fmla="*/ 2147483646 h 89"/>
                <a:gd name="T30" fmla="*/ 2147483646 w 302"/>
                <a:gd name="T31" fmla="*/ 2147483646 h 89"/>
                <a:gd name="T32" fmla="*/ 2147483646 w 302"/>
                <a:gd name="T33" fmla="*/ 2147483646 h 89"/>
                <a:gd name="T34" fmla="*/ 2147483646 w 302"/>
                <a:gd name="T35" fmla="*/ 2147483646 h 89"/>
                <a:gd name="T36" fmla="*/ 2147483646 w 302"/>
                <a:gd name="T37" fmla="*/ 2147483646 h 89"/>
                <a:gd name="T38" fmla="*/ 2147483646 w 302"/>
                <a:gd name="T39" fmla="*/ 2147483646 h 89"/>
                <a:gd name="T40" fmla="*/ 2147483646 w 302"/>
                <a:gd name="T41" fmla="*/ 2147483646 h 89"/>
                <a:gd name="T42" fmla="*/ 2147483646 w 302"/>
                <a:gd name="T43" fmla="*/ 2147483646 h 89"/>
                <a:gd name="T44" fmla="*/ 2147483646 w 302"/>
                <a:gd name="T45" fmla="*/ 2147483646 h 89"/>
                <a:gd name="T46" fmla="*/ 2147483646 w 302"/>
                <a:gd name="T47" fmla="*/ 2147483646 h 89"/>
                <a:gd name="T48" fmla="*/ 2147483646 w 302"/>
                <a:gd name="T49" fmla="*/ 2147483646 h 89"/>
                <a:gd name="T50" fmla="*/ 2147483646 w 302"/>
                <a:gd name="T51" fmla="*/ 2147483646 h 89"/>
                <a:gd name="T52" fmla="*/ 2147483646 w 302"/>
                <a:gd name="T53" fmla="*/ 2147483646 h 89"/>
                <a:gd name="T54" fmla="*/ 2147483646 w 302"/>
                <a:gd name="T55" fmla="*/ 2147483646 h 89"/>
                <a:gd name="T56" fmla="*/ 2147483646 w 302"/>
                <a:gd name="T57" fmla="*/ 2147483646 h 89"/>
                <a:gd name="T58" fmla="*/ 2147483646 w 302"/>
                <a:gd name="T59" fmla="*/ 2147483646 h 89"/>
                <a:gd name="T60" fmla="*/ 2147483646 w 302"/>
                <a:gd name="T61" fmla="*/ 2147483646 h 89"/>
                <a:gd name="T62" fmla="*/ 2147483646 w 302"/>
                <a:gd name="T63" fmla="*/ 2147483646 h 89"/>
                <a:gd name="T64" fmla="*/ 2147483646 w 302"/>
                <a:gd name="T65" fmla="*/ 2147483646 h 89"/>
                <a:gd name="T66" fmla="*/ 2147483646 w 302"/>
                <a:gd name="T67" fmla="*/ 2147483646 h 89"/>
                <a:gd name="T68" fmla="*/ 2147483646 w 302"/>
                <a:gd name="T69" fmla="*/ 2147483646 h 89"/>
                <a:gd name="T70" fmla="*/ 2147483646 w 302"/>
                <a:gd name="T71" fmla="*/ 2147483646 h 89"/>
                <a:gd name="T72" fmla="*/ 2147483646 w 302"/>
                <a:gd name="T73" fmla="*/ 2147483646 h 89"/>
                <a:gd name="T74" fmla="*/ 2147483646 w 302"/>
                <a:gd name="T75" fmla="*/ 2147483646 h 89"/>
                <a:gd name="T76" fmla="*/ 2147483646 w 302"/>
                <a:gd name="T77" fmla="*/ 2147483646 h 89"/>
                <a:gd name="T78" fmla="*/ 2147483646 w 302"/>
                <a:gd name="T79" fmla="*/ 2147483646 h 89"/>
                <a:gd name="T80" fmla="*/ 2147483646 w 302"/>
                <a:gd name="T81" fmla="*/ 2147483646 h 89"/>
                <a:gd name="T82" fmla="*/ 2147483646 w 302"/>
                <a:gd name="T83" fmla="*/ 2147483646 h 89"/>
                <a:gd name="T84" fmla="*/ 2147483646 w 302"/>
                <a:gd name="T85" fmla="*/ 2147483646 h 89"/>
                <a:gd name="T86" fmla="*/ 2147483646 w 302"/>
                <a:gd name="T87" fmla="*/ 2147483646 h 89"/>
                <a:gd name="T88" fmla="*/ 2147483646 w 302"/>
                <a:gd name="T89" fmla="*/ 2147483646 h 89"/>
                <a:gd name="T90" fmla="*/ 2147483646 w 302"/>
                <a:gd name="T91" fmla="*/ 2147483646 h 89"/>
                <a:gd name="T92" fmla="*/ 2147483646 w 302"/>
                <a:gd name="T93" fmla="*/ 2147483646 h 89"/>
                <a:gd name="T94" fmla="*/ 2147483646 w 302"/>
                <a:gd name="T95" fmla="*/ 2147483646 h 89"/>
                <a:gd name="T96" fmla="*/ 2147483646 w 302"/>
                <a:gd name="T97" fmla="*/ 2147483646 h 89"/>
                <a:gd name="T98" fmla="*/ 2147483646 w 302"/>
                <a:gd name="T99" fmla="*/ 2147483646 h 89"/>
                <a:gd name="T100" fmla="*/ 2147483646 w 302"/>
                <a:gd name="T101" fmla="*/ 2147483646 h 89"/>
                <a:gd name="T102" fmla="*/ 2147483646 w 302"/>
                <a:gd name="T103" fmla="*/ 2147483646 h 89"/>
                <a:gd name="T104" fmla="*/ 2147483646 w 302"/>
                <a:gd name="T105" fmla="*/ 2147483646 h 89"/>
                <a:gd name="T106" fmla="*/ 2147483646 w 302"/>
                <a:gd name="T107" fmla="*/ 2147483646 h 89"/>
                <a:gd name="T108" fmla="*/ 2147483646 w 302"/>
                <a:gd name="T109" fmla="*/ 2147483646 h 89"/>
                <a:gd name="T110" fmla="*/ 2147483646 w 302"/>
                <a:gd name="T111" fmla="*/ 2147483646 h 89"/>
                <a:gd name="T112" fmla="*/ 2147483646 w 302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"/>
                <a:gd name="T172" fmla="*/ 0 h 89"/>
                <a:gd name="T173" fmla="*/ 302 w 302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" h="89">
                  <a:moveTo>
                    <a:pt x="302" y="0"/>
                  </a:moveTo>
                  <a:lnTo>
                    <a:pt x="299" y="1"/>
                  </a:lnTo>
                  <a:lnTo>
                    <a:pt x="295" y="4"/>
                  </a:lnTo>
                  <a:lnTo>
                    <a:pt x="293" y="5"/>
                  </a:lnTo>
                  <a:lnTo>
                    <a:pt x="290" y="7"/>
                  </a:lnTo>
                  <a:lnTo>
                    <a:pt x="287" y="8"/>
                  </a:lnTo>
                  <a:lnTo>
                    <a:pt x="286" y="9"/>
                  </a:lnTo>
                  <a:lnTo>
                    <a:pt x="283" y="11"/>
                  </a:lnTo>
                  <a:lnTo>
                    <a:pt x="281" y="12"/>
                  </a:lnTo>
                  <a:lnTo>
                    <a:pt x="279" y="13"/>
                  </a:lnTo>
                  <a:lnTo>
                    <a:pt x="277" y="15"/>
                  </a:lnTo>
                  <a:lnTo>
                    <a:pt x="275" y="15"/>
                  </a:lnTo>
                  <a:lnTo>
                    <a:pt x="274" y="16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0" y="19"/>
                  </a:lnTo>
                  <a:lnTo>
                    <a:pt x="269" y="19"/>
                  </a:lnTo>
                  <a:lnTo>
                    <a:pt x="267" y="20"/>
                  </a:lnTo>
                  <a:lnTo>
                    <a:pt x="266" y="20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2" y="21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4"/>
                  </a:lnTo>
                  <a:lnTo>
                    <a:pt x="257" y="24"/>
                  </a:lnTo>
                  <a:lnTo>
                    <a:pt x="255" y="25"/>
                  </a:lnTo>
                  <a:lnTo>
                    <a:pt x="253" y="25"/>
                  </a:lnTo>
                  <a:lnTo>
                    <a:pt x="251" y="27"/>
                  </a:lnTo>
                  <a:lnTo>
                    <a:pt x="250" y="27"/>
                  </a:lnTo>
                  <a:lnTo>
                    <a:pt x="249" y="28"/>
                  </a:lnTo>
                  <a:lnTo>
                    <a:pt x="247" y="28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31"/>
                  </a:lnTo>
                  <a:lnTo>
                    <a:pt x="241" y="31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2"/>
                  </a:lnTo>
                  <a:lnTo>
                    <a:pt x="235" y="33"/>
                  </a:lnTo>
                  <a:lnTo>
                    <a:pt x="234" y="33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6" y="37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4" y="41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09" y="44"/>
                  </a:lnTo>
                  <a:lnTo>
                    <a:pt x="208" y="44"/>
                  </a:lnTo>
                  <a:lnTo>
                    <a:pt x="205" y="45"/>
                  </a:lnTo>
                  <a:lnTo>
                    <a:pt x="204" y="45"/>
                  </a:lnTo>
                  <a:lnTo>
                    <a:pt x="201" y="47"/>
                  </a:lnTo>
                  <a:lnTo>
                    <a:pt x="200" y="47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0"/>
                  </a:lnTo>
                  <a:lnTo>
                    <a:pt x="189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4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0" y="57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5" y="58"/>
                  </a:lnTo>
                  <a:lnTo>
                    <a:pt x="164" y="60"/>
                  </a:lnTo>
                  <a:lnTo>
                    <a:pt x="161" y="60"/>
                  </a:lnTo>
                  <a:lnTo>
                    <a:pt x="160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8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70"/>
                  </a:lnTo>
                  <a:lnTo>
                    <a:pt x="129" y="70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19" y="73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2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7" y="77"/>
                  </a:lnTo>
                  <a:lnTo>
                    <a:pt x="105" y="78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9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2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9"/>
                  </a:lnTo>
                  <a:lnTo>
                    <a:pt x="0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311">
              <a:extLst>
                <a:ext uri="{FF2B5EF4-FFF2-40B4-BE49-F238E27FC236}">
                  <a16:creationId xmlns:a16="http://schemas.microsoft.com/office/drawing/2014/main" id="{6EBA4316-2303-A443-9725-83AC37F0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2" y="3846513"/>
              <a:ext cx="239713" cy="69850"/>
            </a:xfrm>
            <a:custGeom>
              <a:avLst/>
              <a:gdLst>
                <a:gd name="T0" fmla="*/ 2147483646 w 301"/>
                <a:gd name="T1" fmla="*/ 2147483646 h 89"/>
                <a:gd name="T2" fmla="*/ 2147483646 w 301"/>
                <a:gd name="T3" fmla="*/ 2147483646 h 89"/>
                <a:gd name="T4" fmla="*/ 2147483646 w 301"/>
                <a:gd name="T5" fmla="*/ 2147483646 h 89"/>
                <a:gd name="T6" fmla="*/ 2147483646 w 301"/>
                <a:gd name="T7" fmla="*/ 2147483646 h 89"/>
                <a:gd name="T8" fmla="*/ 2147483646 w 301"/>
                <a:gd name="T9" fmla="*/ 2147483646 h 89"/>
                <a:gd name="T10" fmla="*/ 2147483646 w 301"/>
                <a:gd name="T11" fmla="*/ 2147483646 h 89"/>
                <a:gd name="T12" fmla="*/ 2147483646 w 301"/>
                <a:gd name="T13" fmla="*/ 2147483646 h 89"/>
                <a:gd name="T14" fmla="*/ 2147483646 w 301"/>
                <a:gd name="T15" fmla="*/ 2147483646 h 89"/>
                <a:gd name="T16" fmla="*/ 2147483646 w 301"/>
                <a:gd name="T17" fmla="*/ 2147483646 h 89"/>
                <a:gd name="T18" fmla="*/ 2147483646 w 301"/>
                <a:gd name="T19" fmla="*/ 2147483646 h 89"/>
                <a:gd name="T20" fmla="*/ 2147483646 w 301"/>
                <a:gd name="T21" fmla="*/ 2147483646 h 89"/>
                <a:gd name="T22" fmla="*/ 2147483646 w 301"/>
                <a:gd name="T23" fmla="*/ 2147483646 h 89"/>
                <a:gd name="T24" fmla="*/ 2147483646 w 301"/>
                <a:gd name="T25" fmla="*/ 2147483646 h 89"/>
                <a:gd name="T26" fmla="*/ 2147483646 w 301"/>
                <a:gd name="T27" fmla="*/ 2147483646 h 89"/>
                <a:gd name="T28" fmla="*/ 2147483646 w 301"/>
                <a:gd name="T29" fmla="*/ 2147483646 h 89"/>
                <a:gd name="T30" fmla="*/ 2147483646 w 301"/>
                <a:gd name="T31" fmla="*/ 2147483646 h 89"/>
                <a:gd name="T32" fmla="*/ 2147483646 w 301"/>
                <a:gd name="T33" fmla="*/ 2147483646 h 89"/>
                <a:gd name="T34" fmla="*/ 2147483646 w 301"/>
                <a:gd name="T35" fmla="*/ 2147483646 h 89"/>
                <a:gd name="T36" fmla="*/ 2147483646 w 301"/>
                <a:gd name="T37" fmla="*/ 2147483646 h 89"/>
                <a:gd name="T38" fmla="*/ 2147483646 w 301"/>
                <a:gd name="T39" fmla="*/ 2147483646 h 89"/>
                <a:gd name="T40" fmla="*/ 2147483646 w 301"/>
                <a:gd name="T41" fmla="*/ 2147483646 h 89"/>
                <a:gd name="T42" fmla="*/ 2147483646 w 301"/>
                <a:gd name="T43" fmla="*/ 2147483646 h 89"/>
                <a:gd name="T44" fmla="*/ 2147483646 w 301"/>
                <a:gd name="T45" fmla="*/ 2147483646 h 89"/>
                <a:gd name="T46" fmla="*/ 2147483646 w 301"/>
                <a:gd name="T47" fmla="*/ 2147483646 h 89"/>
                <a:gd name="T48" fmla="*/ 2147483646 w 301"/>
                <a:gd name="T49" fmla="*/ 2147483646 h 89"/>
                <a:gd name="T50" fmla="*/ 2147483646 w 301"/>
                <a:gd name="T51" fmla="*/ 2147483646 h 89"/>
                <a:gd name="T52" fmla="*/ 2147483646 w 301"/>
                <a:gd name="T53" fmla="*/ 2147483646 h 89"/>
                <a:gd name="T54" fmla="*/ 2147483646 w 301"/>
                <a:gd name="T55" fmla="*/ 2147483646 h 89"/>
                <a:gd name="T56" fmla="*/ 2147483646 w 301"/>
                <a:gd name="T57" fmla="*/ 2147483646 h 89"/>
                <a:gd name="T58" fmla="*/ 2147483646 w 301"/>
                <a:gd name="T59" fmla="*/ 2147483646 h 89"/>
                <a:gd name="T60" fmla="*/ 2147483646 w 301"/>
                <a:gd name="T61" fmla="*/ 2147483646 h 89"/>
                <a:gd name="T62" fmla="*/ 2147483646 w 301"/>
                <a:gd name="T63" fmla="*/ 2147483646 h 89"/>
                <a:gd name="T64" fmla="*/ 2147483646 w 301"/>
                <a:gd name="T65" fmla="*/ 2147483646 h 89"/>
                <a:gd name="T66" fmla="*/ 2147483646 w 301"/>
                <a:gd name="T67" fmla="*/ 2147483646 h 89"/>
                <a:gd name="T68" fmla="*/ 2147483646 w 301"/>
                <a:gd name="T69" fmla="*/ 2147483646 h 89"/>
                <a:gd name="T70" fmla="*/ 2147483646 w 301"/>
                <a:gd name="T71" fmla="*/ 2147483646 h 89"/>
                <a:gd name="T72" fmla="*/ 2147483646 w 301"/>
                <a:gd name="T73" fmla="*/ 2147483646 h 89"/>
                <a:gd name="T74" fmla="*/ 2147483646 w 301"/>
                <a:gd name="T75" fmla="*/ 2147483646 h 89"/>
                <a:gd name="T76" fmla="*/ 2147483646 w 301"/>
                <a:gd name="T77" fmla="*/ 2147483646 h 89"/>
                <a:gd name="T78" fmla="*/ 2147483646 w 301"/>
                <a:gd name="T79" fmla="*/ 2147483646 h 89"/>
                <a:gd name="T80" fmla="*/ 2147483646 w 301"/>
                <a:gd name="T81" fmla="*/ 2147483646 h 89"/>
                <a:gd name="T82" fmla="*/ 2147483646 w 301"/>
                <a:gd name="T83" fmla="*/ 2147483646 h 89"/>
                <a:gd name="T84" fmla="*/ 2147483646 w 301"/>
                <a:gd name="T85" fmla="*/ 2147483646 h 89"/>
                <a:gd name="T86" fmla="*/ 2147483646 w 301"/>
                <a:gd name="T87" fmla="*/ 2147483646 h 89"/>
                <a:gd name="T88" fmla="*/ 2147483646 w 301"/>
                <a:gd name="T89" fmla="*/ 2147483646 h 89"/>
                <a:gd name="T90" fmla="*/ 2147483646 w 301"/>
                <a:gd name="T91" fmla="*/ 2147483646 h 89"/>
                <a:gd name="T92" fmla="*/ 2147483646 w 301"/>
                <a:gd name="T93" fmla="*/ 2147483646 h 89"/>
                <a:gd name="T94" fmla="*/ 2147483646 w 301"/>
                <a:gd name="T95" fmla="*/ 2147483646 h 89"/>
                <a:gd name="T96" fmla="*/ 2147483646 w 301"/>
                <a:gd name="T97" fmla="*/ 2147483646 h 89"/>
                <a:gd name="T98" fmla="*/ 2147483646 w 301"/>
                <a:gd name="T99" fmla="*/ 2147483646 h 89"/>
                <a:gd name="T100" fmla="*/ 2147483646 w 301"/>
                <a:gd name="T101" fmla="*/ 2147483646 h 89"/>
                <a:gd name="T102" fmla="*/ 2147483646 w 301"/>
                <a:gd name="T103" fmla="*/ 2147483646 h 89"/>
                <a:gd name="T104" fmla="*/ 2147483646 w 301"/>
                <a:gd name="T105" fmla="*/ 2147483646 h 89"/>
                <a:gd name="T106" fmla="*/ 2147483646 w 301"/>
                <a:gd name="T107" fmla="*/ 2147483646 h 89"/>
                <a:gd name="T108" fmla="*/ 2147483646 w 301"/>
                <a:gd name="T109" fmla="*/ 2147483646 h 89"/>
                <a:gd name="T110" fmla="*/ 2147483646 w 301"/>
                <a:gd name="T111" fmla="*/ 2147483646 h 89"/>
                <a:gd name="T112" fmla="*/ 2147483646 w 301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89"/>
                <a:gd name="T173" fmla="*/ 301 w 301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89">
                  <a:moveTo>
                    <a:pt x="0" y="0"/>
                  </a:moveTo>
                  <a:lnTo>
                    <a:pt x="2" y="1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21" y="53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69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2" y="73"/>
                  </a:lnTo>
                  <a:lnTo>
                    <a:pt x="184" y="73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3" y="80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07" y="81"/>
                  </a:lnTo>
                  <a:lnTo>
                    <a:pt x="208" y="81"/>
                  </a:lnTo>
                  <a:lnTo>
                    <a:pt x="209" y="81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0" y="82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4" y="82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8" y="85"/>
                  </a:lnTo>
                  <a:lnTo>
                    <a:pt x="249" y="85"/>
                  </a:lnTo>
                  <a:lnTo>
                    <a:pt x="251" y="85"/>
                  </a:lnTo>
                  <a:lnTo>
                    <a:pt x="252" y="85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6" y="86"/>
                  </a:lnTo>
                  <a:lnTo>
                    <a:pt x="257" y="86"/>
                  </a:lnTo>
                  <a:lnTo>
                    <a:pt x="259" y="86"/>
                  </a:lnTo>
                  <a:lnTo>
                    <a:pt x="260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9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80" y="89"/>
                  </a:lnTo>
                  <a:lnTo>
                    <a:pt x="281" y="89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6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6" y="89"/>
                  </a:lnTo>
                  <a:lnTo>
                    <a:pt x="298" y="89"/>
                  </a:lnTo>
                  <a:lnTo>
                    <a:pt x="301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5" name="Group 344">
              <a:extLst>
                <a:ext uri="{FF2B5EF4-FFF2-40B4-BE49-F238E27FC236}">
                  <a16:creationId xmlns:a16="http://schemas.microsoft.com/office/drawing/2014/main" id="{2C730011-843E-2A42-9160-A65C69D89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050" y="2314575"/>
              <a:ext cx="476250" cy="604838"/>
              <a:chOff x="5066" y="2224"/>
              <a:chExt cx="300" cy="381"/>
            </a:xfrm>
          </p:grpSpPr>
          <p:sp>
            <p:nvSpPr>
              <p:cNvPr id="25728" name="Freeform 345">
                <a:extLst>
                  <a:ext uri="{FF2B5EF4-FFF2-40B4-BE49-F238E27FC236}">
                    <a16:creationId xmlns:a16="http://schemas.microsoft.com/office/drawing/2014/main" id="{9799A48B-B8A8-314E-B7C9-77955EA7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346">
                <a:extLst>
                  <a:ext uri="{FF2B5EF4-FFF2-40B4-BE49-F238E27FC236}">
                    <a16:creationId xmlns:a16="http://schemas.microsoft.com/office/drawing/2014/main" id="{0C662F07-6749-E04F-B662-A0D15557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347">
                <a:extLst>
                  <a:ext uri="{FF2B5EF4-FFF2-40B4-BE49-F238E27FC236}">
                    <a16:creationId xmlns:a16="http://schemas.microsoft.com/office/drawing/2014/main" id="{B595B29D-9744-7E48-A557-835D951B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348">
                <a:extLst>
                  <a:ext uri="{FF2B5EF4-FFF2-40B4-BE49-F238E27FC236}">
                    <a16:creationId xmlns:a16="http://schemas.microsoft.com/office/drawing/2014/main" id="{B42291F3-E4C2-084B-AA07-39905A314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96" name="Group 354">
              <a:extLst>
                <a:ext uri="{FF2B5EF4-FFF2-40B4-BE49-F238E27FC236}">
                  <a16:creationId xmlns:a16="http://schemas.microsoft.com/office/drawing/2014/main" id="{23D9751D-BA09-BE43-B7BD-0CD38980A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1075" y="5024438"/>
              <a:ext cx="476250" cy="604837"/>
              <a:chOff x="5066" y="2224"/>
              <a:chExt cx="300" cy="381"/>
            </a:xfrm>
          </p:grpSpPr>
          <p:sp>
            <p:nvSpPr>
              <p:cNvPr id="25724" name="Freeform 355">
                <a:extLst>
                  <a:ext uri="{FF2B5EF4-FFF2-40B4-BE49-F238E27FC236}">
                    <a16:creationId xmlns:a16="http://schemas.microsoft.com/office/drawing/2014/main" id="{7646DB73-36F2-3340-95E3-51EAA17D4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356">
                <a:extLst>
                  <a:ext uri="{FF2B5EF4-FFF2-40B4-BE49-F238E27FC236}">
                    <a16:creationId xmlns:a16="http://schemas.microsoft.com/office/drawing/2014/main" id="{54453E3A-B456-4147-9260-C0E78D2BE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Freeform 357">
                <a:extLst>
                  <a:ext uri="{FF2B5EF4-FFF2-40B4-BE49-F238E27FC236}">
                    <a16:creationId xmlns:a16="http://schemas.microsoft.com/office/drawing/2014/main" id="{54B40A62-D117-0548-B0A5-79D1F60BD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358">
                <a:extLst>
                  <a:ext uri="{FF2B5EF4-FFF2-40B4-BE49-F238E27FC236}">
                    <a16:creationId xmlns:a16="http://schemas.microsoft.com/office/drawing/2014/main" id="{C88D6EA7-9CFC-994A-95EA-BB195B801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97" name="Group 376">
              <a:extLst>
                <a:ext uri="{FF2B5EF4-FFF2-40B4-BE49-F238E27FC236}">
                  <a16:creationId xmlns:a16="http://schemas.microsoft.com/office/drawing/2014/main" id="{D0F4E0B1-67D3-5047-BBE5-DD700C7D0416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04718" y="2372519"/>
              <a:ext cx="604838" cy="488950"/>
              <a:chOff x="3450" y="1331"/>
              <a:chExt cx="321" cy="252"/>
            </a:xfrm>
          </p:grpSpPr>
          <p:sp>
            <p:nvSpPr>
              <p:cNvPr id="25719" name="Freeform 377">
                <a:extLst>
                  <a:ext uri="{FF2B5EF4-FFF2-40B4-BE49-F238E27FC236}">
                    <a16:creationId xmlns:a16="http://schemas.microsoft.com/office/drawing/2014/main" id="{A80F625C-8359-5D4A-B56A-0A4EA6F94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378">
                <a:extLst>
                  <a:ext uri="{FF2B5EF4-FFF2-40B4-BE49-F238E27FC236}">
                    <a16:creationId xmlns:a16="http://schemas.microsoft.com/office/drawing/2014/main" id="{6CF0D148-4FC5-4C4E-8A37-6356FADD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379">
                <a:extLst>
                  <a:ext uri="{FF2B5EF4-FFF2-40B4-BE49-F238E27FC236}">
                    <a16:creationId xmlns:a16="http://schemas.microsoft.com/office/drawing/2014/main" id="{B623D469-4FA3-A843-AA2D-23380832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Freeform 380">
                <a:extLst>
                  <a:ext uri="{FF2B5EF4-FFF2-40B4-BE49-F238E27FC236}">
                    <a16:creationId xmlns:a16="http://schemas.microsoft.com/office/drawing/2014/main" id="{545F4BDA-377E-F649-8857-973B5F420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381">
                <a:extLst>
                  <a:ext uri="{FF2B5EF4-FFF2-40B4-BE49-F238E27FC236}">
                    <a16:creationId xmlns:a16="http://schemas.microsoft.com/office/drawing/2014/main" id="{BA947E39-1ED5-CA44-9750-4E6024F61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98" name="Group 424">
              <a:extLst>
                <a:ext uri="{FF2B5EF4-FFF2-40B4-BE49-F238E27FC236}">
                  <a16:creationId xmlns:a16="http://schemas.microsoft.com/office/drawing/2014/main" id="{DB59228F-13A5-6842-9641-3BEE69C2E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00" y="3859213"/>
              <a:ext cx="488950" cy="682625"/>
              <a:chOff x="4229" y="1985"/>
              <a:chExt cx="308" cy="430"/>
            </a:xfrm>
          </p:grpSpPr>
          <p:sp>
            <p:nvSpPr>
              <p:cNvPr id="25711" name="Freeform 324">
                <a:extLst>
                  <a:ext uri="{FF2B5EF4-FFF2-40B4-BE49-F238E27FC236}">
                    <a16:creationId xmlns:a16="http://schemas.microsoft.com/office/drawing/2014/main" id="{B0A6C9D9-A2B1-6241-B1A9-CAECDF37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325">
                <a:extLst>
                  <a:ext uri="{FF2B5EF4-FFF2-40B4-BE49-F238E27FC236}">
                    <a16:creationId xmlns:a16="http://schemas.microsoft.com/office/drawing/2014/main" id="{A2295F9A-C7C7-2543-934C-5E4952DD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713" name="Group 388">
                <a:extLst>
                  <a:ext uri="{FF2B5EF4-FFF2-40B4-BE49-F238E27FC236}">
                    <a16:creationId xmlns:a16="http://schemas.microsoft.com/office/drawing/2014/main" id="{EDE8ED4B-0DC2-5E4F-BD62-120AD5B184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5714" name="Freeform 389">
                  <a:extLst>
                    <a:ext uri="{FF2B5EF4-FFF2-40B4-BE49-F238E27FC236}">
                      <a16:creationId xmlns:a16="http://schemas.microsoft.com/office/drawing/2014/main" id="{AE6FE6D6-F7FC-B14C-9FD7-F81B9ABF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5" name="Freeform 390">
                  <a:extLst>
                    <a:ext uri="{FF2B5EF4-FFF2-40B4-BE49-F238E27FC236}">
                      <a16:creationId xmlns:a16="http://schemas.microsoft.com/office/drawing/2014/main" id="{E7B468B3-9A84-6D47-B349-018B7895A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6" name="Freeform 391">
                  <a:extLst>
                    <a:ext uri="{FF2B5EF4-FFF2-40B4-BE49-F238E27FC236}">
                      <a16:creationId xmlns:a16="http://schemas.microsoft.com/office/drawing/2014/main" id="{D42E943F-59EA-B342-8C40-FD4DE6BDB1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7" name="Freeform 392">
                  <a:extLst>
                    <a:ext uri="{FF2B5EF4-FFF2-40B4-BE49-F238E27FC236}">
                      <a16:creationId xmlns:a16="http://schemas.microsoft.com/office/drawing/2014/main" id="{741D28BD-E0B0-2B40-8F23-68C659838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8" name="Freeform 393">
                  <a:extLst>
                    <a:ext uri="{FF2B5EF4-FFF2-40B4-BE49-F238E27FC236}">
                      <a16:creationId xmlns:a16="http://schemas.microsoft.com/office/drawing/2014/main" id="{95580FF5-116E-7245-8E3B-21C96ADBA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699" name="Group 400">
              <a:extLst>
                <a:ext uri="{FF2B5EF4-FFF2-40B4-BE49-F238E27FC236}">
                  <a16:creationId xmlns:a16="http://schemas.microsoft.com/office/drawing/2014/main" id="{04EBE0B2-A3AF-444A-BB8D-24DF99ABE9F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312568" y="5069682"/>
              <a:ext cx="604837" cy="488950"/>
              <a:chOff x="3450" y="1331"/>
              <a:chExt cx="321" cy="252"/>
            </a:xfrm>
          </p:grpSpPr>
          <p:sp>
            <p:nvSpPr>
              <p:cNvPr id="25706" name="Freeform 401">
                <a:extLst>
                  <a:ext uri="{FF2B5EF4-FFF2-40B4-BE49-F238E27FC236}">
                    <a16:creationId xmlns:a16="http://schemas.microsoft.com/office/drawing/2014/main" id="{06EDEB01-817C-C546-AC72-507F8DD4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402">
                <a:extLst>
                  <a:ext uri="{FF2B5EF4-FFF2-40B4-BE49-F238E27FC236}">
                    <a16:creationId xmlns:a16="http://schemas.microsoft.com/office/drawing/2014/main" id="{80F800F2-16C4-D349-BE71-4B334BCA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403">
                <a:extLst>
                  <a:ext uri="{FF2B5EF4-FFF2-40B4-BE49-F238E27FC236}">
                    <a16:creationId xmlns:a16="http://schemas.microsoft.com/office/drawing/2014/main" id="{5E3A0B92-EFD7-D74E-B000-6230EC9BA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404">
                <a:extLst>
                  <a:ext uri="{FF2B5EF4-FFF2-40B4-BE49-F238E27FC236}">
                    <a16:creationId xmlns:a16="http://schemas.microsoft.com/office/drawing/2014/main" id="{C8D25B6F-CDE2-374A-B0D1-806012AB1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Freeform 405">
                <a:extLst>
                  <a:ext uri="{FF2B5EF4-FFF2-40B4-BE49-F238E27FC236}">
                    <a16:creationId xmlns:a16="http://schemas.microsoft.com/office/drawing/2014/main" id="{0C57C16C-B392-604C-A71D-F63BBE92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00" name="Group 412">
              <a:extLst>
                <a:ext uri="{FF2B5EF4-FFF2-40B4-BE49-F238E27FC236}">
                  <a16:creationId xmlns:a16="http://schemas.microsoft.com/office/drawing/2014/main" id="{237853D7-F91D-4D4D-8B18-57AB7AA6849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3801268" y="3988594"/>
              <a:ext cx="604838" cy="488950"/>
              <a:chOff x="3450" y="1331"/>
              <a:chExt cx="321" cy="252"/>
            </a:xfrm>
          </p:grpSpPr>
          <p:sp>
            <p:nvSpPr>
              <p:cNvPr id="25701" name="Freeform 413">
                <a:extLst>
                  <a:ext uri="{FF2B5EF4-FFF2-40B4-BE49-F238E27FC236}">
                    <a16:creationId xmlns:a16="http://schemas.microsoft.com/office/drawing/2014/main" id="{1C4C2FA3-FD5D-9E4D-A5D2-4E18414D2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Freeform 414">
                <a:extLst>
                  <a:ext uri="{FF2B5EF4-FFF2-40B4-BE49-F238E27FC236}">
                    <a16:creationId xmlns:a16="http://schemas.microsoft.com/office/drawing/2014/main" id="{4BE99A2F-8336-914F-B8BB-25E12BD58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415">
                <a:extLst>
                  <a:ext uri="{FF2B5EF4-FFF2-40B4-BE49-F238E27FC236}">
                    <a16:creationId xmlns:a16="http://schemas.microsoft.com/office/drawing/2014/main" id="{97EE6620-6BAE-5C48-9140-1C914B63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416">
                <a:extLst>
                  <a:ext uri="{FF2B5EF4-FFF2-40B4-BE49-F238E27FC236}">
                    <a16:creationId xmlns:a16="http://schemas.microsoft.com/office/drawing/2014/main" id="{F7C797D9-B2DF-FE42-9A77-9FB539478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Freeform 417">
                <a:extLst>
                  <a:ext uri="{FF2B5EF4-FFF2-40B4-BE49-F238E27FC236}">
                    <a16:creationId xmlns:a16="http://schemas.microsoft.com/office/drawing/2014/main" id="{B9B08CD6-B96C-FD48-BE21-4A67AC45F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5602" name="Picture 130" descr="Screen shot 2013-10-07 at 4.06.13 PM.png">
            <a:extLst>
              <a:ext uri="{FF2B5EF4-FFF2-40B4-BE49-F238E27FC236}">
                <a16:creationId xmlns:a16="http://schemas.microsoft.com/office/drawing/2014/main" id="{6DA54658-BBC8-7247-9472-180C5C9B4E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124575"/>
            <a:ext cx="2514600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Rectangle 2">
            <a:extLst>
              <a:ext uri="{FF2B5EF4-FFF2-40B4-BE49-F238E27FC236}">
                <a16:creationId xmlns:a16="http://schemas.microsoft.com/office/drawing/2014/main" id="{A9DFA584-9475-2A47-A491-60AC79838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Now we can Build a Ripple-Carry Adder</a:t>
            </a:r>
          </a:p>
        </p:txBody>
      </p:sp>
      <p:sp>
        <p:nvSpPr>
          <p:cNvPr id="25604" name="TextBox 125">
            <a:extLst>
              <a:ext uri="{FF2B5EF4-FFF2-40B4-BE49-F238E27FC236}">
                <a16:creationId xmlns:a16="http://schemas.microsoft.com/office/drawing/2014/main" id="{31F0A7C8-3E53-584A-87E1-E9127940D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3.14 from the textbook ]</a:t>
            </a:r>
          </a:p>
        </p:txBody>
      </p:sp>
      <p:sp>
        <p:nvSpPr>
          <p:cNvPr id="25605" name="Line 174">
            <a:extLst>
              <a:ext uri="{FF2B5EF4-FFF2-40B4-BE49-F238E27FC236}">
                <a16:creationId xmlns:a16="http://schemas.microsoft.com/office/drawing/2014/main" id="{5517443F-56C3-DF42-876F-69251684E0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88164" y="2619375"/>
            <a:ext cx="1587" cy="10731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Group 1">
            <a:extLst>
              <a:ext uri="{FF2B5EF4-FFF2-40B4-BE49-F238E27FC236}">
                <a16:creationId xmlns:a16="http://schemas.microsoft.com/office/drawing/2014/main" id="{54345551-C670-AB41-814D-8D364124895A}"/>
              </a:ext>
            </a:extLst>
          </p:cNvPr>
          <p:cNvGrpSpPr>
            <a:grpSpLocks/>
          </p:cNvGrpSpPr>
          <p:nvPr/>
        </p:nvGrpSpPr>
        <p:grpSpPr bwMode="auto">
          <a:xfrm>
            <a:off x="1897063" y="696914"/>
            <a:ext cx="6962210" cy="5681077"/>
            <a:chOff x="1295400" y="1001713"/>
            <a:chExt cx="6962210" cy="5681077"/>
          </a:xfrm>
        </p:grpSpPr>
        <p:sp>
          <p:nvSpPr>
            <p:cNvPr id="72705" name="Rectangle 297">
              <a:extLst>
                <a:ext uri="{FF2B5EF4-FFF2-40B4-BE49-F238E27FC236}">
                  <a16:creationId xmlns:a16="http://schemas.microsoft.com/office/drawing/2014/main" id="{C75A7A53-5094-CA41-91E5-2E975C178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112" y="1557338"/>
              <a:ext cx="2724150" cy="459105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26632" name="Freeform 144">
              <a:extLst>
                <a:ext uri="{FF2B5EF4-FFF2-40B4-BE49-F238E27FC236}">
                  <a16:creationId xmlns:a16="http://schemas.microsoft.com/office/drawing/2014/main" id="{4722B45C-019D-F649-B349-2053130F1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3443288"/>
              <a:ext cx="2173287" cy="2438400"/>
            </a:xfrm>
            <a:custGeom>
              <a:avLst/>
              <a:gdLst>
                <a:gd name="T0" fmla="*/ 0 w 2737"/>
                <a:gd name="T1" fmla="*/ 2147483646 h 3073"/>
                <a:gd name="T2" fmla="*/ 0 w 2737"/>
                <a:gd name="T3" fmla="*/ 0 h 3073"/>
                <a:gd name="T4" fmla="*/ 2147483646 w 2737"/>
                <a:gd name="T5" fmla="*/ 0 h 3073"/>
                <a:gd name="T6" fmla="*/ 2147483646 w 2737"/>
                <a:gd name="T7" fmla="*/ 2147483646 h 3073"/>
                <a:gd name="T8" fmla="*/ 2147483646 w 2737"/>
                <a:gd name="T9" fmla="*/ 2147483646 h 3073"/>
                <a:gd name="T10" fmla="*/ 2147483646 w 2737"/>
                <a:gd name="T11" fmla="*/ 2147483646 h 30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37"/>
                <a:gd name="T19" fmla="*/ 0 h 3073"/>
                <a:gd name="T20" fmla="*/ 2737 w 2737"/>
                <a:gd name="T21" fmla="*/ 3073 h 30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37" h="3073">
                  <a:moveTo>
                    <a:pt x="0" y="336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3073"/>
                  </a:lnTo>
                  <a:lnTo>
                    <a:pt x="2737" y="3073"/>
                  </a:lnTo>
                  <a:lnTo>
                    <a:pt x="273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Line 146">
              <a:extLst>
                <a:ext uri="{FF2B5EF4-FFF2-40B4-BE49-F238E27FC236}">
                  <a16:creationId xmlns:a16="http://schemas.microsoft.com/office/drawing/2014/main" id="{C86E11BC-32C2-384D-A88D-101D7855E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8525" y="3709988"/>
              <a:ext cx="1587" cy="2857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48">
              <a:extLst>
                <a:ext uri="{FF2B5EF4-FFF2-40B4-BE49-F238E27FC236}">
                  <a16:creationId xmlns:a16="http://schemas.microsoft.com/office/drawing/2014/main" id="{0A9801C3-41AF-884F-8CAD-79C6209C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5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49">
              <a:extLst>
                <a:ext uri="{FF2B5EF4-FFF2-40B4-BE49-F238E27FC236}">
                  <a16:creationId xmlns:a16="http://schemas.microsoft.com/office/drawing/2014/main" id="{86F58475-EC18-5D42-B8EE-E1A9D8BEE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89450"/>
              <a:ext cx="685800" cy="306388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50">
              <a:extLst>
                <a:ext uri="{FF2B5EF4-FFF2-40B4-BE49-F238E27FC236}">
                  <a16:creationId xmlns:a16="http://schemas.microsoft.com/office/drawing/2014/main" id="{253234BE-B0EF-8546-BAE2-10BE3315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5" y="2090738"/>
              <a:ext cx="1620837" cy="133350"/>
            </a:xfrm>
            <a:custGeom>
              <a:avLst/>
              <a:gdLst>
                <a:gd name="T0" fmla="*/ 2147483646 w 2040"/>
                <a:gd name="T1" fmla="*/ 0 h 168"/>
                <a:gd name="T2" fmla="*/ 0 w 2040"/>
                <a:gd name="T3" fmla="*/ 0 h 168"/>
                <a:gd name="T4" fmla="*/ 0 w 2040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2040"/>
                <a:gd name="T10" fmla="*/ 0 h 168"/>
                <a:gd name="T11" fmla="*/ 2040 w 2040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0" h="168">
                  <a:moveTo>
                    <a:pt x="2040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51">
              <a:extLst>
                <a:ext uri="{FF2B5EF4-FFF2-40B4-BE49-F238E27FC236}">
                  <a16:creationId xmlns:a16="http://schemas.microsoft.com/office/drawing/2014/main" id="{5021A828-262C-694E-86F2-234081FA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5" y="1824038"/>
              <a:ext cx="1754187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52">
              <a:extLst>
                <a:ext uri="{FF2B5EF4-FFF2-40B4-BE49-F238E27FC236}">
                  <a16:creationId xmlns:a16="http://schemas.microsoft.com/office/drawing/2014/main" id="{F6618DB1-32C2-8149-9316-97F2DA2D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5" y="3443288"/>
              <a:ext cx="933450" cy="2438400"/>
            </a:xfrm>
            <a:custGeom>
              <a:avLst/>
              <a:gdLst>
                <a:gd name="T0" fmla="*/ 0 w 1177"/>
                <a:gd name="T1" fmla="*/ 0 h 3073"/>
                <a:gd name="T2" fmla="*/ 2147483646 w 1177"/>
                <a:gd name="T3" fmla="*/ 0 h 3073"/>
                <a:gd name="T4" fmla="*/ 2147483646 w 1177"/>
                <a:gd name="T5" fmla="*/ 2147483646 h 3073"/>
                <a:gd name="T6" fmla="*/ 2147483646 w 1177"/>
                <a:gd name="T7" fmla="*/ 2147483646 h 3073"/>
                <a:gd name="T8" fmla="*/ 2147483646 w 1177"/>
                <a:gd name="T9" fmla="*/ 2147483646 h 30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7"/>
                <a:gd name="T16" fmla="*/ 0 h 3073"/>
                <a:gd name="T17" fmla="*/ 1177 w 1177"/>
                <a:gd name="T18" fmla="*/ 3073 h 30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7" h="3073">
                  <a:moveTo>
                    <a:pt x="0" y="0"/>
                  </a:moveTo>
                  <a:lnTo>
                    <a:pt x="600" y="0"/>
                  </a:lnTo>
                  <a:lnTo>
                    <a:pt x="600" y="3073"/>
                  </a:lnTo>
                  <a:lnTo>
                    <a:pt x="1177" y="3073"/>
                  </a:lnTo>
                  <a:lnTo>
                    <a:pt x="117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Line 153">
              <a:extLst>
                <a:ext uri="{FF2B5EF4-FFF2-40B4-BE49-F238E27FC236}">
                  <a16:creationId xmlns:a16="http://schemas.microsoft.com/office/drawing/2014/main" id="{76CDA108-376F-6C40-9363-3C76A72C6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2675" y="2903538"/>
              <a:ext cx="0" cy="2159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Line 154">
              <a:extLst>
                <a:ext uri="{FF2B5EF4-FFF2-40B4-BE49-F238E27FC236}">
                  <a16:creationId xmlns:a16="http://schemas.microsoft.com/office/drawing/2014/main" id="{B7B554D5-52BB-7747-A3F8-5D62FE99D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1289050"/>
              <a:ext cx="1588" cy="24209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Line 155">
              <a:extLst>
                <a:ext uri="{FF2B5EF4-FFF2-40B4-BE49-F238E27FC236}">
                  <a16:creationId xmlns:a16="http://schemas.microsoft.com/office/drawing/2014/main" id="{D559022A-89D0-CB4C-83B6-CEDFFE3DD0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Line 156">
              <a:extLst>
                <a:ext uri="{FF2B5EF4-FFF2-40B4-BE49-F238E27FC236}">
                  <a16:creationId xmlns:a16="http://schemas.microsoft.com/office/drawing/2014/main" id="{987AEBE0-4320-6048-BAD5-E527D5DF1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1289050"/>
              <a:ext cx="1587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157">
              <a:extLst>
                <a:ext uri="{FF2B5EF4-FFF2-40B4-BE49-F238E27FC236}">
                  <a16:creationId xmlns:a16="http://schemas.microsoft.com/office/drawing/2014/main" id="{E56722C9-404F-2448-AC26-F6E93E6BC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2071688"/>
              <a:ext cx="57150" cy="57150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2147483646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9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158">
              <a:extLst>
                <a:ext uri="{FF2B5EF4-FFF2-40B4-BE49-F238E27FC236}">
                  <a16:creationId xmlns:a16="http://schemas.microsoft.com/office/drawing/2014/main" id="{16B2B538-18DB-C347-BEAC-8646880F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Rectangle 159">
              <a:extLst>
                <a:ext uri="{FF2B5EF4-FFF2-40B4-BE49-F238E27FC236}">
                  <a16:creationId xmlns:a16="http://schemas.microsoft.com/office/drawing/2014/main" id="{75ECE8E4-EAA2-4D4C-8888-BE2CB545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46" name="Rectangle 160">
              <a:extLst>
                <a:ext uri="{FF2B5EF4-FFF2-40B4-BE49-F238E27FC236}">
                  <a16:creationId xmlns:a16="http://schemas.microsoft.com/office/drawing/2014/main" id="{0ED33BC8-F6DF-844D-82C4-B6D023DB4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41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47" name="Rectangle 161">
              <a:extLst>
                <a:ext uri="{FF2B5EF4-FFF2-40B4-BE49-F238E27FC236}">
                  <a16:creationId xmlns:a16="http://schemas.microsoft.com/office/drawing/2014/main" id="{E83BC961-4B4A-5F4C-8EC7-29E1D283C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48" name="Rectangle 162">
              <a:extLst>
                <a:ext uri="{FF2B5EF4-FFF2-40B4-BE49-F238E27FC236}">
                  <a16:creationId xmlns:a16="http://schemas.microsoft.com/office/drawing/2014/main" id="{5F1ECE2B-927A-1A43-AF41-5569A7947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0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49" name="Rectangle 163">
              <a:extLst>
                <a:ext uri="{FF2B5EF4-FFF2-40B4-BE49-F238E27FC236}">
                  <a16:creationId xmlns:a16="http://schemas.microsoft.com/office/drawing/2014/main" id="{8F583AC7-A314-D444-8109-DBA77AA31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837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0" name="Rectangle 164">
              <a:extLst>
                <a:ext uri="{FF2B5EF4-FFF2-40B4-BE49-F238E27FC236}">
                  <a16:creationId xmlns:a16="http://schemas.microsoft.com/office/drawing/2014/main" id="{0475CF98-C92D-FC4E-9DDF-8244EA417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1" name="Rectangle 165">
              <a:extLst>
                <a:ext uri="{FF2B5EF4-FFF2-40B4-BE49-F238E27FC236}">
                  <a16:creationId xmlns:a16="http://schemas.microsoft.com/office/drawing/2014/main" id="{CAF6F577-BA87-CE45-B44A-23317F16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2" name="Rectangle 166">
              <a:extLst>
                <a:ext uri="{FF2B5EF4-FFF2-40B4-BE49-F238E27FC236}">
                  <a16:creationId xmlns:a16="http://schemas.microsoft.com/office/drawing/2014/main" id="{DC6E5987-2B57-DB49-81A3-CEFBE86D3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3" name="Rectangle 167">
              <a:extLst>
                <a:ext uri="{FF2B5EF4-FFF2-40B4-BE49-F238E27FC236}">
                  <a16:creationId xmlns:a16="http://schemas.microsoft.com/office/drawing/2014/main" id="{AAA92030-CBC5-BF43-AE5B-6572F38D2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4" name="Line 168">
              <a:extLst>
                <a:ext uri="{FF2B5EF4-FFF2-40B4-BE49-F238E27FC236}">
                  <a16:creationId xmlns:a16="http://schemas.microsoft.com/office/drawing/2014/main" id="{16F25BAC-108B-8042-90BB-C9CCA8140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633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Rectangle 169">
              <a:extLst>
                <a:ext uri="{FF2B5EF4-FFF2-40B4-BE49-F238E27FC236}">
                  <a16:creationId xmlns:a16="http://schemas.microsoft.com/office/drawing/2014/main" id="{BD6F8E4B-80B6-2548-8491-2484774E2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56" name="Freeform 170">
              <a:extLst>
                <a:ext uri="{FF2B5EF4-FFF2-40B4-BE49-F238E27FC236}">
                  <a16:creationId xmlns:a16="http://schemas.microsoft.com/office/drawing/2014/main" id="{764CF726-826C-4B43-A176-1F61C4CF0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2" y="4662488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171">
              <a:extLst>
                <a:ext uri="{FF2B5EF4-FFF2-40B4-BE49-F238E27FC236}">
                  <a16:creationId xmlns:a16="http://schemas.microsoft.com/office/drawing/2014/main" id="{72093E40-F0A3-FD49-AA79-E1BF0A91D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20907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172">
              <a:extLst>
                <a:ext uri="{FF2B5EF4-FFF2-40B4-BE49-F238E27FC236}">
                  <a16:creationId xmlns:a16="http://schemas.microsoft.com/office/drawing/2014/main" id="{A0750994-F0AA-6C45-9D93-C8322D6E6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2" y="1824038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Line 173">
              <a:extLst>
                <a:ext uri="{FF2B5EF4-FFF2-40B4-BE49-F238E27FC236}">
                  <a16:creationId xmlns:a16="http://schemas.microsoft.com/office/drawing/2014/main" id="{2A61F7FF-E43D-BC40-B92C-89F7C75D0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78462" y="2857500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Line 175">
              <a:extLst>
                <a:ext uri="{FF2B5EF4-FFF2-40B4-BE49-F238E27FC236}">
                  <a16:creationId xmlns:a16="http://schemas.microsoft.com/office/drawing/2014/main" id="{F58A80EA-0AEB-C748-924D-B9D880BC0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19573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Line 176">
              <a:extLst>
                <a:ext uri="{FF2B5EF4-FFF2-40B4-BE49-F238E27FC236}">
                  <a16:creationId xmlns:a16="http://schemas.microsoft.com/office/drawing/2014/main" id="{4E79E49D-CAC7-8242-B02F-6BD3062E2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Line 177">
              <a:extLst>
                <a:ext uri="{FF2B5EF4-FFF2-40B4-BE49-F238E27FC236}">
                  <a16:creationId xmlns:a16="http://schemas.microsoft.com/office/drawing/2014/main" id="{6324BFDD-D15E-8E42-8D01-373BA8AA16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128905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178">
              <a:extLst>
                <a:ext uri="{FF2B5EF4-FFF2-40B4-BE49-F238E27FC236}">
                  <a16:creationId xmlns:a16="http://schemas.microsoft.com/office/drawing/2014/main" id="{6F72E676-C70F-3A44-AB06-8EC6CD30E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2" y="342423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51" y="46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Rectangle 179">
              <a:extLst>
                <a:ext uri="{FF2B5EF4-FFF2-40B4-BE49-F238E27FC236}">
                  <a16:creationId xmlns:a16="http://schemas.microsoft.com/office/drawing/2014/main" id="{429B36CD-B02E-9641-B961-B9C73F84C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65" name="Rectangle 180">
              <a:extLst>
                <a:ext uri="{FF2B5EF4-FFF2-40B4-BE49-F238E27FC236}">
                  <a16:creationId xmlns:a16="http://schemas.microsoft.com/office/drawing/2014/main" id="{3F450A40-AFBB-8D45-BFF8-7DED7069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66" name="Rectangle 181">
              <a:extLst>
                <a:ext uri="{FF2B5EF4-FFF2-40B4-BE49-F238E27FC236}">
                  <a16:creationId xmlns:a16="http://schemas.microsoft.com/office/drawing/2014/main" id="{2A3E29AC-14F7-764D-A02A-293940054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96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67" name="Rectangle 182">
              <a:extLst>
                <a:ext uri="{FF2B5EF4-FFF2-40B4-BE49-F238E27FC236}">
                  <a16:creationId xmlns:a16="http://schemas.microsoft.com/office/drawing/2014/main" id="{B9423C9B-EFA6-F347-AC3C-81750A9DD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550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68" name="Rectangle 183">
              <a:extLst>
                <a:ext uri="{FF2B5EF4-FFF2-40B4-BE49-F238E27FC236}">
                  <a16:creationId xmlns:a16="http://schemas.microsoft.com/office/drawing/2014/main" id="{4BBD1032-6BDF-A243-A4AC-EFAA8549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69" name="Rectangle 184">
              <a:extLst>
                <a:ext uri="{FF2B5EF4-FFF2-40B4-BE49-F238E27FC236}">
                  <a16:creationId xmlns:a16="http://schemas.microsoft.com/office/drawing/2014/main" id="{1FE390F8-D9EC-4B43-A4F6-5EB2AEFAC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0" name="Rectangle 185">
              <a:extLst>
                <a:ext uri="{FF2B5EF4-FFF2-40B4-BE49-F238E27FC236}">
                  <a16:creationId xmlns:a16="http://schemas.microsoft.com/office/drawing/2014/main" id="{738DC52D-85EA-5949-9118-D45106D6F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1" name="Rectangle 186">
              <a:extLst>
                <a:ext uri="{FF2B5EF4-FFF2-40B4-BE49-F238E27FC236}">
                  <a16:creationId xmlns:a16="http://schemas.microsoft.com/office/drawing/2014/main" id="{113F6F4A-A983-8E42-8452-586BC2EB5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2" name="Rectangle 187">
              <a:extLst>
                <a:ext uri="{FF2B5EF4-FFF2-40B4-BE49-F238E27FC236}">
                  <a16:creationId xmlns:a16="http://schemas.microsoft.com/office/drawing/2014/main" id="{D02CBF88-0CB4-EF46-926D-F8DAE68A0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93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3" name="Rectangle 188">
              <a:extLst>
                <a:ext uri="{FF2B5EF4-FFF2-40B4-BE49-F238E27FC236}">
                  <a16:creationId xmlns:a16="http://schemas.microsoft.com/office/drawing/2014/main" id="{D135D8DA-5132-774D-A4B6-AA22BBCBB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4" name="Line 189">
              <a:extLst>
                <a:ext uri="{FF2B5EF4-FFF2-40B4-BE49-F238E27FC236}">
                  <a16:creationId xmlns:a16="http://schemas.microsoft.com/office/drawing/2014/main" id="{E5223CF2-FD98-F541-A78D-17C00DA87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6624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Rectangle 190">
              <a:extLst>
                <a:ext uri="{FF2B5EF4-FFF2-40B4-BE49-F238E27FC236}">
                  <a16:creationId xmlns:a16="http://schemas.microsoft.com/office/drawing/2014/main" id="{55202A16-96CC-F24F-A75C-5B157CB6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6" name="Freeform 191">
              <a:extLst>
                <a:ext uri="{FF2B5EF4-FFF2-40B4-BE49-F238E27FC236}">
                  <a16:creationId xmlns:a16="http://schemas.microsoft.com/office/drawing/2014/main" id="{2E481FB8-D9EA-BB45-BB5E-2D751A8C2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2" y="3443288"/>
              <a:ext cx="14112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Rectangle 192">
              <a:extLst>
                <a:ext uri="{FF2B5EF4-FFF2-40B4-BE49-F238E27FC236}">
                  <a16:creationId xmlns:a16="http://schemas.microsoft.com/office/drawing/2014/main" id="{4F9D5263-792E-0548-8F57-6AC60D445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937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8" name="Rectangle 193">
              <a:extLst>
                <a:ext uri="{FF2B5EF4-FFF2-40B4-BE49-F238E27FC236}">
                  <a16:creationId xmlns:a16="http://schemas.microsoft.com/office/drawing/2014/main" id="{BB9AB1D6-DA34-9844-BCE9-410C19CF4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9262" y="3327400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79" name="Rectangle 194">
              <a:extLst>
                <a:ext uri="{FF2B5EF4-FFF2-40B4-BE49-F238E27FC236}">
                  <a16:creationId xmlns:a16="http://schemas.microsoft.com/office/drawing/2014/main" id="{9DC00A9F-9557-C641-AD0A-86E6B483B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1812" y="34131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80" name="Rectangle 195">
              <a:extLst>
                <a:ext uri="{FF2B5EF4-FFF2-40B4-BE49-F238E27FC236}">
                  <a16:creationId xmlns:a16="http://schemas.microsoft.com/office/drawing/2014/main" id="{76C41FF8-41F4-CD4D-B843-063DE4E14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987" y="3176588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81" name="Rectangle 196">
              <a:extLst>
                <a:ext uri="{FF2B5EF4-FFF2-40B4-BE49-F238E27FC236}">
                  <a16:creationId xmlns:a16="http://schemas.microsoft.com/office/drawing/2014/main" id="{5B831333-AB35-BC48-9B76-9091123D0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26390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82" name="Rectangle 197">
              <a:extLst>
                <a:ext uri="{FF2B5EF4-FFF2-40B4-BE49-F238E27FC236}">
                  <a16:creationId xmlns:a16="http://schemas.microsoft.com/office/drawing/2014/main" id="{8C310DE4-8329-474E-82DF-3021D18FC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332163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683" name="Line 200">
              <a:extLst>
                <a:ext uri="{FF2B5EF4-FFF2-40B4-BE49-F238E27FC236}">
                  <a16:creationId xmlns:a16="http://schemas.microsoft.com/office/drawing/2014/main" id="{9E7E8549-D6D9-4549-A6CD-0D6D9DCCF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517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Line 201">
              <a:extLst>
                <a:ext uri="{FF2B5EF4-FFF2-40B4-BE49-F238E27FC236}">
                  <a16:creationId xmlns:a16="http://schemas.microsoft.com/office/drawing/2014/main" id="{4C417A74-28F2-364F-92BB-4A9BCA1AF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Line 206">
              <a:extLst>
                <a:ext uri="{FF2B5EF4-FFF2-40B4-BE49-F238E27FC236}">
                  <a16:creationId xmlns:a16="http://schemas.microsoft.com/office/drawing/2014/main" id="{6EACC74B-F4CE-B240-8C51-A329B29FDC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Line 207">
              <a:extLst>
                <a:ext uri="{FF2B5EF4-FFF2-40B4-BE49-F238E27FC236}">
                  <a16:creationId xmlns:a16="http://schemas.microsoft.com/office/drawing/2014/main" id="{F7D596A1-6340-4A4D-8135-123ACE51C9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35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Line 208">
              <a:extLst>
                <a:ext uri="{FF2B5EF4-FFF2-40B4-BE49-F238E27FC236}">
                  <a16:creationId xmlns:a16="http://schemas.microsoft.com/office/drawing/2014/main" id="{6F962C87-0B07-D746-B8CD-B8A7BBB453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Line 215">
              <a:extLst>
                <a:ext uri="{FF2B5EF4-FFF2-40B4-BE49-F238E27FC236}">
                  <a16:creationId xmlns:a16="http://schemas.microsoft.com/office/drawing/2014/main" id="{93893ED3-9253-7848-A086-C01000B568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Line 217">
              <a:extLst>
                <a:ext uri="{FF2B5EF4-FFF2-40B4-BE49-F238E27FC236}">
                  <a16:creationId xmlns:a16="http://schemas.microsoft.com/office/drawing/2014/main" id="{D68B979F-F18B-8A4A-95F0-4D89D1DAC2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9375" y="4795838"/>
              <a:ext cx="1587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Line 219">
              <a:extLst>
                <a:ext uri="{FF2B5EF4-FFF2-40B4-BE49-F238E27FC236}">
                  <a16:creationId xmlns:a16="http://schemas.microsoft.com/office/drawing/2014/main" id="{DEC54A9D-673E-0843-B666-9E2BF81F0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5595938"/>
              <a:ext cx="1587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Line 226">
              <a:extLst>
                <a:ext uri="{FF2B5EF4-FFF2-40B4-BE49-F238E27FC236}">
                  <a16:creationId xmlns:a16="http://schemas.microsoft.com/office/drawing/2014/main" id="{389BCB15-04F9-B647-A6B6-20D96D911E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0962" y="2090738"/>
              <a:ext cx="1588" cy="28575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Line 227">
              <a:extLst>
                <a:ext uri="{FF2B5EF4-FFF2-40B4-BE49-F238E27FC236}">
                  <a16:creationId xmlns:a16="http://schemas.microsoft.com/office/drawing/2014/main" id="{E8D47E75-882D-7043-BD95-80258F2D3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Line 228">
              <a:extLst>
                <a:ext uri="{FF2B5EF4-FFF2-40B4-BE49-F238E27FC236}">
                  <a16:creationId xmlns:a16="http://schemas.microsoft.com/office/drawing/2014/main" id="{7C44F31D-204A-0446-8D57-889BD9F64F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7612" y="2909888"/>
              <a:ext cx="1588" cy="1333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Line 233">
              <a:extLst>
                <a:ext uri="{FF2B5EF4-FFF2-40B4-BE49-F238E27FC236}">
                  <a16:creationId xmlns:a16="http://schemas.microsoft.com/office/drawing/2014/main" id="{C98A6BAD-4931-D744-9D35-6BD81C5B4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Line 234">
              <a:extLst>
                <a:ext uri="{FF2B5EF4-FFF2-40B4-BE49-F238E27FC236}">
                  <a16:creationId xmlns:a16="http://schemas.microsoft.com/office/drawing/2014/main" id="{C024ED28-B7FC-BB46-85AA-FCC6A6F32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77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Line 235">
              <a:extLst>
                <a:ext uri="{FF2B5EF4-FFF2-40B4-BE49-F238E27FC236}">
                  <a16:creationId xmlns:a16="http://schemas.microsoft.com/office/drawing/2014/main" id="{C73485E8-5CE5-484C-B578-C3D680ADB6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Line 242">
              <a:extLst>
                <a:ext uri="{FF2B5EF4-FFF2-40B4-BE49-F238E27FC236}">
                  <a16:creationId xmlns:a16="http://schemas.microsoft.com/office/drawing/2014/main" id="{873559DC-B641-B347-AD31-3F0C0C5514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Line 244">
              <a:extLst>
                <a:ext uri="{FF2B5EF4-FFF2-40B4-BE49-F238E27FC236}">
                  <a16:creationId xmlns:a16="http://schemas.microsoft.com/office/drawing/2014/main" id="{7B61A443-7250-984A-86F9-36BDCE343D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5162" y="4795838"/>
              <a:ext cx="1588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Line 245">
              <a:extLst>
                <a:ext uri="{FF2B5EF4-FFF2-40B4-BE49-F238E27FC236}">
                  <a16:creationId xmlns:a16="http://schemas.microsoft.com/office/drawing/2014/main" id="{661CEE01-9134-1546-A173-687F88FDB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8462" y="47958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Line 246">
              <a:extLst>
                <a:ext uri="{FF2B5EF4-FFF2-40B4-BE49-F238E27FC236}">
                  <a16:creationId xmlns:a16="http://schemas.microsoft.com/office/drawing/2014/main" id="{8A69B5EE-0CB0-3844-9BF2-52931E7FA9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5595938"/>
              <a:ext cx="1588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Line 255">
              <a:extLst>
                <a:ext uri="{FF2B5EF4-FFF2-40B4-BE49-F238E27FC236}">
                  <a16:creationId xmlns:a16="http://schemas.microsoft.com/office/drawing/2014/main" id="{A4F12374-8E56-4743-8A20-8DFFB9D8D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Line 256">
              <a:extLst>
                <a:ext uri="{FF2B5EF4-FFF2-40B4-BE49-F238E27FC236}">
                  <a16:creationId xmlns:a16="http://schemas.microsoft.com/office/drawing/2014/main" id="{8416FFE9-6F5C-5D4D-9F2C-F8EF13FA7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93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Line 266">
              <a:extLst>
                <a:ext uri="{FF2B5EF4-FFF2-40B4-BE49-F238E27FC236}">
                  <a16:creationId xmlns:a16="http://schemas.microsoft.com/office/drawing/2014/main" id="{561735AB-8414-6C42-9C0A-FDEB2DA1A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Line 267">
              <a:extLst>
                <a:ext uri="{FF2B5EF4-FFF2-40B4-BE49-F238E27FC236}">
                  <a16:creationId xmlns:a16="http://schemas.microsoft.com/office/drawing/2014/main" id="{7097E3DB-CAA0-8D42-868E-B2D928199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51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Line 269">
              <a:extLst>
                <a:ext uri="{FF2B5EF4-FFF2-40B4-BE49-F238E27FC236}">
                  <a16:creationId xmlns:a16="http://schemas.microsoft.com/office/drawing/2014/main" id="{BC2CF9B1-D8F5-7B42-A8DE-C427014337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64312" y="370998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Line 270">
              <a:extLst>
                <a:ext uri="{FF2B5EF4-FFF2-40B4-BE49-F238E27FC236}">
                  <a16:creationId xmlns:a16="http://schemas.microsoft.com/office/drawing/2014/main" id="{2B7D69CB-0CF3-FB49-BA93-01F1E3FE2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30962" y="4489450"/>
              <a:ext cx="1588" cy="17303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275">
              <a:extLst>
                <a:ext uri="{FF2B5EF4-FFF2-40B4-BE49-F238E27FC236}">
                  <a16:creationId xmlns:a16="http://schemas.microsoft.com/office/drawing/2014/main" id="{87D3210C-3AFC-DA4A-87DA-DA45D3B5B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2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276">
              <a:extLst>
                <a:ext uri="{FF2B5EF4-FFF2-40B4-BE49-F238E27FC236}">
                  <a16:creationId xmlns:a16="http://schemas.microsoft.com/office/drawing/2014/main" id="{B0DDDF57-F6AF-954A-A566-930A3779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62" y="1289050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277">
              <a:extLst>
                <a:ext uri="{FF2B5EF4-FFF2-40B4-BE49-F238E27FC236}">
                  <a16:creationId xmlns:a16="http://schemas.microsoft.com/office/drawing/2014/main" id="{9F591001-D4B1-3F4F-AE25-D601A9108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278">
              <a:extLst>
                <a:ext uri="{FF2B5EF4-FFF2-40B4-BE49-F238E27FC236}">
                  <a16:creationId xmlns:a16="http://schemas.microsoft.com/office/drawing/2014/main" id="{67DC5F41-11CB-3747-B8AE-2E667104A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279">
              <a:extLst>
                <a:ext uri="{FF2B5EF4-FFF2-40B4-BE49-F238E27FC236}">
                  <a16:creationId xmlns:a16="http://schemas.microsoft.com/office/drawing/2014/main" id="{E4960CD4-71E9-894C-97AE-01C3E064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2" y="34242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2147483646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Line 280">
              <a:extLst>
                <a:ext uri="{FF2B5EF4-FFF2-40B4-BE49-F238E27FC236}">
                  <a16:creationId xmlns:a16="http://schemas.microsoft.com/office/drawing/2014/main" id="{70C128A8-B890-F049-942E-09546986A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1825" y="2890838"/>
              <a:ext cx="0" cy="11049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Rectangle 281">
              <a:extLst>
                <a:ext uri="{FF2B5EF4-FFF2-40B4-BE49-F238E27FC236}">
                  <a16:creationId xmlns:a16="http://schemas.microsoft.com/office/drawing/2014/main" id="{6FE1EA01-02B3-4844-B480-0B372D849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950" y="341788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714" name="AutoShape 288">
              <a:extLst>
                <a:ext uri="{FF2B5EF4-FFF2-40B4-BE49-F238E27FC236}">
                  <a16:creationId xmlns:a16="http://schemas.microsoft.com/office/drawing/2014/main" id="{C58FC3BB-B416-8548-BA50-29FCFF4220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9113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715" name="AutoShape 290">
              <a:extLst>
                <a:ext uri="{FF2B5EF4-FFF2-40B4-BE49-F238E27FC236}">
                  <a16:creationId xmlns:a16="http://schemas.microsoft.com/office/drawing/2014/main" id="{85455CA5-E475-BB4C-9BBF-2CF7E298E7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03437" y="2417763"/>
              <a:ext cx="506413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716" name="AutoShape 293">
              <a:extLst>
                <a:ext uri="{FF2B5EF4-FFF2-40B4-BE49-F238E27FC236}">
                  <a16:creationId xmlns:a16="http://schemas.microsoft.com/office/drawing/2014/main" id="{0AFB0121-3374-9A49-B723-01091EC4CD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231606" y="2391569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717" name="AutoShape 296">
              <a:extLst>
                <a:ext uri="{FF2B5EF4-FFF2-40B4-BE49-F238E27FC236}">
                  <a16:creationId xmlns:a16="http://schemas.microsoft.com/office/drawing/2014/main" id="{6FBF5C43-BE81-B141-9C85-8B1DA50223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186488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6718" name="Freeform 310">
              <a:extLst>
                <a:ext uri="{FF2B5EF4-FFF2-40B4-BE49-F238E27FC236}">
                  <a16:creationId xmlns:a16="http://schemas.microsoft.com/office/drawing/2014/main" id="{E3BAB591-DB46-1E44-B107-20EF9DEE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846513"/>
              <a:ext cx="239712" cy="69850"/>
            </a:xfrm>
            <a:custGeom>
              <a:avLst/>
              <a:gdLst>
                <a:gd name="T0" fmla="*/ 2147483646 w 302"/>
                <a:gd name="T1" fmla="*/ 2147483646 h 89"/>
                <a:gd name="T2" fmla="*/ 2147483646 w 302"/>
                <a:gd name="T3" fmla="*/ 2147483646 h 89"/>
                <a:gd name="T4" fmla="*/ 2147483646 w 302"/>
                <a:gd name="T5" fmla="*/ 2147483646 h 89"/>
                <a:gd name="T6" fmla="*/ 2147483646 w 302"/>
                <a:gd name="T7" fmla="*/ 2147483646 h 89"/>
                <a:gd name="T8" fmla="*/ 2147483646 w 302"/>
                <a:gd name="T9" fmla="*/ 2147483646 h 89"/>
                <a:gd name="T10" fmla="*/ 2147483646 w 302"/>
                <a:gd name="T11" fmla="*/ 2147483646 h 89"/>
                <a:gd name="T12" fmla="*/ 2147483646 w 302"/>
                <a:gd name="T13" fmla="*/ 2147483646 h 89"/>
                <a:gd name="T14" fmla="*/ 2147483646 w 302"/>
                <a:gd name="T15" fmla="*/ 2147483646 h 89"/>
                <a:gd name="T16" fmla="*/ 2147483646 w 302"/>
                <a:gd name="T17" fmla="*/ 2147483646 h 89"/>
                <a:gd name="T18" fmla="*/ 2147483646 w 302"/>
                <a:gd name="T19" fmla="*/ 2147483646 h 89"/>
                <a:gd name="T20" fmla="*/ 2147483646 w 302"/>
                <a:gd name="T21" fmla="*/ 2147483646 h 89"/>
                <a:gd name="T22" fmla="*/ 2147483646 w 302"/>
                <a:gd name="T23" fmla="*/ 2147483646 h 89"/>
                <a:gd name="T24" fmla="*/ 2147483646 w 302"/>
                <a:gd name="T25" fmla="*/ 2147483646 h 89"/>
                <a:gd name="T26" fmla="*/ 2147483646 w 302"/>
                <a:gd name="T27" fmla="*/ 2147483646 h 89"/>
                <a:gd name="T28" fmla="*/ 2147483646 w 302"/>
                <a:gd name="T29" fmla="*/ 2147483646 h 89"/>
                <a:gd name="T30" fmla="*/ 2147483646 w 302"/>
                <a:gd name="T31" fmla="*/ 2147483646 h 89"/>
                <a:gd name="T32" fmla="*/ 2147483646 w 302"/>
                <a:gd name="T33" fmla="*/ 2147483646 h 89"/>
                <a:gd name="T34" fmla="*/ 2147483646 w 302"/>
                <a:gd name="T35" fmla="*/ 2147483646 h 89"/>
                <a:gd name="T36" fmla="*/ 2147483646 w 302"/>
                <a:gd name="T37" fmla="*/ 2147483646 h 89"/>
                <a:gd name="T38" fmla="*/ 2147483646 w 302"/>
                <a:gd name="T39" fmla="*/ 2147483646 h 89"/>
                <a:gd name="T40" fmla="*/ 2147483646 w 302"/>
                <a:gd name="T41" fmla="*/ 2147483646 h 89"/>
                <a:gd name="T42" fmla="*/ 2147483646 w 302"/>
                <a:gd name="T43" fmla="*/ 2147483646 h 89"/>
                <a:gd name="T44" fmla="*/ 2147483646 w 302"/>
                <a:gd name="T45" fmla="*/ 2147483646 h 89"/>
                <a:gd name="T46" fmla="*/ 2147483646 w 302"/>
                <a:gd name="T47" fmla="*/ 2147483646 h 89"/>
                <a:gd name="T48" fmla="*/ 2147483646 w 302"/>
                <a:gd name="T49" fmla="*/ 2147483646 h 89"/>
                <a:gd name="T50" fmla="*/ 2147483646 w 302"/>
                <a:gd name="T51" fmla="*/ 2147483646 h 89"/>
                <a:gd name="T52" fmla="*/ 2147483646 w 302"/>
                <a:gd name="T53" fmla="*/ 2147483646 h 89"/>
                <a:gd name="T54" fmla="*/ 2147483646 w 302"/>
                <a:gd name="T55" fmla="*/ 2147483646 h 89"/>
                <a:gd name="T56" fmla="*/ 2147483646 w 302"/>
                <a:gd name="T57" fmla="*/ 2147483646 h 89"/>
                <a:gd name="T58" fmla="*/ 2147483646 w 302"/>
                <a:gd name="T59" fmla="*/ 2147483646 h 89"/>
                <a:gd name="T60" fmla="*/ 2147483646 w 302"/>
                <a:gd name="T61" fmla="*/ 2147483646 h 89"/>
                <a:gd name="T62" fmla="*/ 2147483646 w 302"/>
                <a:gd name="T63" fmla="*/ 2147483646 h 89"/>
                <a:gd name="T64" fmla="*/ 2147483646 w 302"/>
                <a:gd name="T65" fmla="*/ 2147483646 h 89"/>
                <a:gd name="T66" fmla="*/ 2147483646 w 302"/>
                <a:gd name="T67" fmla="*/ 2147483646 h 89"/>
                <a:gd name="T68" fmla="*/ 2147483646 w 302"/>
                <a:gd name="T69" fmla="*/ 2147483646 h 89"/>
                <a:gd name="T70" fmla="*/ 2147483646 w 302"/>
                <a:gd name="T71" fmla="*/ 2147483646 h 89"/>
                <a:gd name="T72" fmla="*/ 2147483646 w 302"/>
                <a:gd name="T73" fmla="*/ 2147483646 h 89"/>
                <a:gd name="T74" fmla="*/ 2147483646 w 302"/>
                <a:gd name="T75" fmla="*/ 2147483646 h 89"/>
                <a:gd name="T76" fmla="*/ 2147483646 w 302"/>
                <a:gd name="T77" fmla="*/ 2147483646 h 89"/>
                <a:gd name="T78" fmla="*/ 2147483646 w 302"/>
                <a:gd name="T79" fmla="*/ 2147483646 h 89"/>
                <a:gd name="T80" fmla="*/ 2147483646 w 302"/>
                <a:gd name="T81" fmla="*/ 2147483646 h 89"/>
                <a:gd name="T82" fmla="*/ 2147483646 w 302"/>
                <a:gd name="T83" fmla="*/ 2147483646 h 89"/>
                <a:gd name="T84" fmla="*/ 2147483646 w 302"/>
                <a:gd name="T85" fmla="*/ 2147483646 h 89"/>
                <a:gd name="T86" fmla="*/ 2147483646 w 302"/>
                <a:gd name="T87" fmla="*/ 2147483646 h 89"/>
                <a:gd name="T88" fmla="*/ 2147483646 w 302"/>
                <a:gd name="T89" fmla="*/ 2147483646 h 89"/>
                <a:gd name="T90" fmla="*/ 2147483646 w 302"/>
                <a:gd name="T91" fmla="*/ 2147483646 h 89"/>
                <a:gd name="T92" fmla="*/ 2147483646 w 302"/>
                <a:gd name="T93" fmla="*/ 2147483646 h 89"/>
                <a:gd name="T94" fmla="*/ 2147483646 w 302"/>
                <a:gd name="T95" fmla="*/ 2147483646 h 89"/>
                <a:gd name="T96" fmla="*/ 2147483646 w 302"/>
                <a:gd name="T97" fmla="*/ 2147483646 h 89"/>
                <a:gd name="T98" fmla="*/ 2147483646 w 302"/>
                <a:gd name="T99" fmla="*/ 2147483646 h 89"/>
                <a:gd name="T100" fmla="*/ 2147483646 w 302"/>
                <a:gd name="T101" fmla="*/ 2147483646 h 89"/>
                <a:gd name="T102" fmla="*/ 2147483646 w 302"/>
                <a:gd name="T103" fmla="*/ 2147483646 h 89"/>
                <a:gd name="T104" fmla="*/ 2147483646 w 302"/>
                <a:gd name="T105" fmla="*/ 2147483646 h 89"/>
                <a:gd name="T106" fmla="*/ 2147483646 w 302"/>
                <a:gd name="T107" fmla="*/ 2147483646 h 89"/>
                <a:gd name="T108" fmla="*/ 2147483646 w 302"/>
                <a:gd name="T109" fmla="*/ 2147483646 h 89"/>
                <a:gd name="T110" fmla="*/ 2147483646 w 302"/>
                <a:gd name="T111" fmla="*/ 2147483646 h 89"/>
                <a:gd name="T112" fmla="*/ 2147483646 w 302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"/>
                <a:gd name="T172" fmla="*/ 0 h 89"/>
                <a:gd name="T173" fmla="*/ 302 w 302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" h="89">
                  <a:moveTo>
                    <a:pt x="302" y="0"/>
                  </a:moveTo>
                  <a:lnTo>
                    <a:pt x="299" y="1"/>
                  </a:lnTo>
                  <a:lnTo>
                    <a:pt x="295" y="4"/>
                  </a:lnTo>
                  <a:lnTo>
                    <a:pt x="293" y="5"/>
                  </a:lnTo>
                  <a:lnTo>
                    <a:pt x="290" y="7"/>
                  </a:lnTo>
                  <a:lnTo>
                    <a:pt x="287" y="8"/>
                  </a:lnTo>
                  <a:lnTo>
                    <a:pt x="286" y="9"/>
                  </a:lnTo>
                  <a:lnTo>
                    <a:pt x="283" y="11"/>
                  </a:lnTo>
                  <a:lnTo>
                    <a:pt x="281" y="12"/>
                  </a:lnTo>
                  <a:lnTo>
                    <a:pt x="279" y="13"/>
                  </a:lnTo>
                  <a:lnTo>
                    <a:pt x="277" y="15"/>
                  </a:lnTo>
                  <a:lnTo>
                    <a:pt x="275" y="15"/>
                  </a:lnTo>
                  <a:lnTo>
                    <a:pt x="274" y="16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0" y="19"/>
                  </a:lnTo>
                  <a:lnTo>
                    <a:pt x="269" y="19"/>
                  </a:lnTo>
                  <a:lnTo>
                    <a:pt x="267" y="20"/>
                  </a:lnTo>
                  <a:lnTo>
                    <a:pt x="266" y="20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2" y="21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4"/>
                  </a:lnTo>
                  <a:lnTo>
                    <a:pt x="257" y="24"/>
                  </a:lnTo>
                  <a:lnTo>
                    <a:pt x="255" y="25"/>
                  </a:lnTo>
                  <a:lnTo>
                    <a:pt x="253" y="25"/>
                  </a:lnTo>
                  <a:lnTo>
                    <a:pt x="251" y="27"/>
                  </a:lnTo>
                  <a:lnTo>
                    <a:pt x="250" y="27"/>
                  </a:lnTo>
                  <a:lnTo>
                    <a:pt x="249" y="28"/>
                  </a:lnTo>
                  <a:lnTo>
                    <a:pt x="247" y="28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31"/>
                  </a:lnTo>
                  <a:lnTo>
                    <a:pt x="241" y="31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2"/>
                  </a:lnTo>
                  <a:lnTo>
                    <a:pt x="235" y="33"/>
                  </a:lnTo>
                  <a:lnTo>
                    <a:pt x="234" y="33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6" y="37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4" y="41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09" y="44"/>
                  </a:lnTo>
                  <a:lnTo>
                    <a:pt x="208" y="44"/>
                  </a:lnTo>
                  <a:lnTo>
                    <a:pt x="205" y="45"/>
                  </a:lnTo>
                  <a:lnTo>
                    <a:pt x="204" y="45"/>
                  </a:lnTo>
                  <a:lnTo>
                    <a:pt x="201" y="47"/>
                  </a:lnTo>
                  <a:lnTo>
                    <a:pt x="200" y="47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0"/>
                  </a:lnTo>
                  <a:lnTo>
                    <a:pt x="189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4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0" y="57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5" y="58"/>
                  </a:lnTo>
                  <a:lnTo>
                    <a:pt x="164" y="60"/>
                  </a:lnTo>
                  <a:lnTo>
                    <a:pt x="161" y="60"/>
                  </a:lnTo>
                  <a:lnTo>
                    <a:pt x="160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8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70"/>
                  </a:lnTo>
                  <a:lnTo>
                    <a:pt x="129" y="70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19" y="73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2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7" y="77"/>
                  </a:lnTo>
                  <a:lnTo>
                    <a:pt x="105" y="78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9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2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9"/>
                  </a:lnTo>
                  <a:lnTo>
                    <a:pt x="0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311">
              <a:extLst>
                <a:ext uri="{FF2B5EF4-FFF2-40B4-BE49-F238E27FC236}">
                  <a16:creationId xmlns:a16="http://schemas.microsoft.com/office/drawing/2014/main" id="{3E9CFAE1-F824-B84A-8532-BA845B32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2" y="3846513"/>
              <a:ext cx="239713" cy="69850"/>
            </a:xfrm>
            <a:custGeom>
              <a:avLst/>
              <a:gdLst>
                <a:gd name="T0" fmla="*/ 2147483646 w 301"/>
                <a:gd name="T1" fmla="*/ 2147483646 h 89"/>
                <a:gd name="T2" fmla="*/ 2147483646 w 301"/>
                <a:gd name="T3" fmla="*/ 2147483646 h 89"/>
                <a:gd name="T4" fmla="*/ 2147483646 w 301"/>
                <a:gd name="T5" fmla="*/ 2147483646 h 89"/>
                <a:gd name="T6" fmla="*/ 2147483646 w 301"/>
                <a:gd name="T7" fmla="*/ 2147483646 h 89"/>
                <a:gd name="T8" fmla="*/ 2147483646 w 301"/>
                <a:gd name="T9" fmla="*/ 2147483646 h 89"/>
                <a:gd name="T10" fmla="*/ 2147483646 w 301"/>
                <a:gd name="T11" fmla="*/ 2147483646 h 89"/>
                <a:gd name="T12" fmla="*/ 2147483646 w 301"/>
                <a:gd name="T13" fmla="*/ 2147483646 h 89"/>
                <a:gd name="T14" fmla="*/ 2147483646 w 301"/>
                <a:gd name="T15" fmla="*/ 2147483646 h 89"/>
                <a:gd name="T16" fmla="*/ 2147483646 w 301"/>
                <a:gd name="T17" fmla="*/ 2147483646 h 89"/>
                <a:gd name="T18" fmla="*/ 2147483646 w 301"/>
                <a:gd name="T19" fmla="*/ 2147483646 h 89"/>
                <a:gd name="T20" fmla="*/ 2147483646 w 301"/>
                <a:gd name="T21" fmla="*/ 2147483646 h 89"/>
                <a:gd name="T22" fmla="*/ 2147483646 w 301"/>
                <a:gd name="T23" fmla="*/ 2147483646 h 89"/>
                <a:gd name="T24" fmla="*/ 2147483646 w 301"/>
                <a:gd name="T25" fmla="*/ 2147483646 h 89"/>
                <a:gd name="T26" fmla="*/ 2147483646 w 301"/>
                <a:gd name="T27" fmla="*/ 2147483646 h 89"/>
                <a:gd name="T28" fmla="*/ 2147483646 w 301"/>
                <a:gd name="T29" fmla="*/ 2147483646 h 89"/>
                <a:gd name="T30" fmla="*/ 2147483646 w 301"/>
                <a:gd name="T31" fmla="*/ 2147483646 h 89"/>
                <a:gd name="T32" fmla="*/ 2147483646 w 301"/>
                <a:gd name="T33" fmla="*/ 2147483646 h 89"/>
                <a:gd name="T34" fmla="*/ 2147483646 w 301"/>
                <a:gd name="T35" fmla="*/ 2147483646 h 89"/>
                <a:gd name="T36" fmla="*/ 2147483646 w 301"/>
                <a:gd name="T37" fmla="*/ 2147483646 h 89"/>
                <a:gd name="T38" fmla="*/ 2147483646 w 301"/>
                <a:gd name="T39" fmla="*/ 2147483646 h 89"/>
                <a:gd name="T40" fmla="*/ 2147483646 w 301"/>
                <a:gd name="T41" fmla="*/ 2147483646 h 89"/>
                <a:gd name="T42" fmla="*/ 2147483646 w 301"/>
                <a:gd name="T43" fmla="*/ 2147483646 h 89"/>
                <a:gd name="T44" fmla="*/ 2147483646 w 301"/>
                <a:gd name="T45" fmla="*/ 2147483646 h 89"/>
                <a:gd name="T46" fmla="*/ 2147483646 w 301"/>
                <a:gd name="T47" fmla="*/ 2147483646 h 89"/>
                <a:gd name="T48" fmla="*/ 2147483646 w 301"/>
                <a:gd name="T49" fmla="*/ 2147483646 h 89"/>
                <a:gd name="T50" fmla="*/ 2147483646 w 301"/>
                <a:gd name="T51" fmla="*/ 2147483646 h 89"/>
                <a:gd name="T52" fmla="*/ 2147483646 w 301"/>
                <a:gd name="T53" fmla="*/ 2147483646 h 89"/>
                <a:gd name="T54" fmla="*/ 2147483646 w 301"/>
                <a:gd name="T55" fmla="*/ 2147483646 h 89"/>
                <a:gd name="T56" fmla="*/ 2147483646 w 301"/>
                <a:gd name="T57" fmla="*/ 2147483646 h 89"/>
                <a:gd name="T58" fmla="*/ 2147483646 w 301"/>
                <a:gd name="T59" fmla="*/ 2147483646 h 89"/>
                <a:gd name="T60" fmla="*/ 2147483646 w 301"/>
                <a:gd name="T61" fmla="*/ 2147483646 h 89"/>
                <a:gd name="T62" fmla="*/ 2147483646 w 301"/>
                <a:gd name="T63" fmla="*/ 2147483646 h 89"/>
                <a:gd name="T64" fmla="*/ 2147483646 w 301"/>
                <a:gd name="T65" fmla="*/ 2147483646 h 89"/>
                <a:gd name="T66" fmla="*/ 2147483646 w 301"/>
                <a:gd name="T67" fmla="*/ 2147483646 h 89"/>
                <a:gd name="T68" fmla="*/ 2147483646 w 301"/>
                <a:gd name="T69" fmla="*/ 2147483646 h 89"/>
                <a:gd name="T70" fmla="*/ 2147483646 w 301"/>
                <a:gd name="T71" fmla="*/ 2147483646 h 89"/>
                <a:gd name="T72" fmla="*/ 2147483646 w 301"/>
                <a:gd name="T73" fmla="*/ 2147483646 h 89"/>
                <a:gd name="T74" fmla="*/ 2147483646 w 301"/>
                <a:gd name="T75" fmla="*/ 2147483646 h 89"/>
                <a:gd name="T76" fmla="*/ 2147483646 w 301"/>
                <a:gd name="T77" fmla="*/ 2147483646 h 89"/>
                <a:gd name="T78" fmla="*/ 2147483646 w 301"/>
                <a:gd name="T79" fmla="*/ 2147483646 h 89"/>
                <a:gd name="T80" fmla="*/ 2147483646 w 301"/>
                <a:gd name="T81" fmla="*/ 2147483646 h 89"/>
                <a:gd name="T82" fmla="*/ 2147483646 w 301"/>
                <a:gd name="T83" fmla="*/ 2147483646 h 89"/>
                <a:gd name="T84" fmla="*/ 2147483646 w 301"/>
                <a:gd name="T85" fmla="*/ 2147483646 h 89"/>
                <a:gd name="T86" fmla="*/ 2147483646 w 301"/>
                <a:gd name="T87" fmla="*/ 2147483646 h 89"/>
                <a:gd name="T88" fmla="*/ 2147483646 w 301"/>
                <a:gd name="T89" fmla="*/ 2147483646 h 89"/>
                <a:gd name="T90" fmla="*/ 2147483646 w 301"/>
                <a:gd name="T91" fmla="*/ 2147483646 h 89"/>
                <a:gd name="T92" fmla="*/ 2147483646 w 301"/>
                <a:gd name="T93" fmla="*/ 2147483646 h 89"/>
                <a:gd name="T94" fmla="*/ 2147483646 w 301"/>
                <a:gd name="T95" fmla="*/ 2147483646 h 89"/>
                <a:gd name="T96" fmla="*/ 2147483646 w 301"/>
                <a:gd name="T97" fmla="*/ 2147483646 h 89"/>
                <a:gd name="T98" fmla="*/ 2147483646 w 301"/>
                <a:gd name="T99" fmla="*/ 2147483646 h 89"/>
                <a:gd name="T100" fmla="*/ 2147483646 w 301"/>
                <a:gd name="T101" fmla="*/ 2147483646 h 89"/>
                <a:gd name="T102" fmla="*/ 2147483646 w 301"/>
                <a:gd name="T103" fmla="*/ 2147483646 h 89"/>
                <a:gd name="T104" fmla="*/ 2147483646 w 301"/>
                <a:gd name="T105" fmla="*/ 2147483646 h 89"/>
                <a:gd name="T106" fmla="*/ 2147483646 w 301"/>
                <a:gd name="T107" fmla="*/ 2147483646 h 89"/>
                <a:gd name="T108" fmla="*/ 2147483646 w 301"/>
                <a:gd name="T109" fmla="*/ 2147483646 h 89"/>
                <a:gd name="T110" fmla="*/ 2147483646 w 301"/>
                <a:gd name="T111" fmla="*/ 2147483646 h 89"/>
                <a:gd name="T112" fmla="*/ 2147483646 w 301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89"/>
                <a:gd name="T173" fmla="*/ 301 w 301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89">
                  <a:moveTo>
                    <a:pt x="0" y="0"/>
                  </a:moveTo>
                  <a:lnTo>
                    <a:pt x="2" y="1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21" y="53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69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2" y="73"/>
                  </a:lnTo>
                  <a:lnTo>
                    <a:pt x="184" y="73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3" y="80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07" y="81"/>
                  </a:lnTo>
                  <a:lnTo>
                    <a:pt x="208" y="81"/>
                  </a:lnTo>
                  <a:lnTo>
                    <a:pt x="209" y="81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0" y="82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4" y="82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8" y="85"/>
                  </a:lnTo>
                  <a:lnTo>
                    <a:pt x="249" y="85"/>
                  </a:lnTo>
                  <a:lnTo>
                    <a:pt x="251" y="85"/>
                  </a:lnTo>
                  <a:lnTo>
                    <a:pt x="252" y="85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6" y="86"/>
                  </a:lnTo>
                  <a:lnTo>
                    <a:pt x="257" y="86"/>
                  </a:lnTo>
                  <a:lnTo>
                    <a:pt x="259" y="86"/>
                  </a:lnTo>
                  <a:lnTo>
                    <a:pt x="260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9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80" y="89"/>
                  </a:lnTo>
                  <a:lnTo>
                    <a:pt x="281" y="89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6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6" y="89"/>
                  </a:lnTo>
                  <a:lnTo>
                    <a:pt x="298" y="89"/>
                  </a:lnTo>
                  <a:lnTo>
                    <a:pt x="301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720" name="Group 344">
              <a:extLst>
                <a:ext uri="{FF2B5EF4-FFF2-40B4-BE49-F238E27FC236}">
                  <a16:creationId xmlns:a16="http://schemas.microsoft.com/office/drawing/2014/main" id="{AB0D6A12-90BD-EC42-8E83-AA197DDF6C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050" y="2314575"/>
              <a:ext cx="476250" cy="604838"/>
              <a:chOff x="5066" y="2224"/>
              <a:chExt cx="300" cy="381"/>
            </a:xfrm>
          </p:grpSpPr>
          <p:sp>
            <p:nvSpPr>
              <p:cNvPr id="26753" name="Freeform 345">
                <a:extLst>
                  <a:ext uri="{FF2B5EF4-FFF2-40B4-BE49-F238E27FC236}">
                    <a16:creationId xmlns:a16="http://schemas.microsoft.com/office/drawing/2014/main" id="{B928DCFF-D326-6F4B-B1E7-972914FDF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346">
                <a:extLst>
                  <a:ext uri="{FF2B5EF4-FFF2-40B4-BE49-F238E27FC236}">
                    <a16:creationId xmlns:a16="http://schemas.microsoft.com/office/drawing/2014/main" id="{B3A824B9-94AE-044A-9805-6880A6336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Freeform 347">
                <a:extLst>
                  <a:ext uri="{FF2B5EF4-FFF2-40B4-BE49-F238E27FC236}">
                    <a16:creationId xmlns:a16="http://schemas.microsoft.com/office/drawing/2014/main" id="{EF882698-852B-D549-BA71-C56F37B79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Freeform 348">
                <a:extLst>
                  <a:ext uri="{FF2B5EF4-FFF2-40B4-BE49-F238E27FC236}">
                    <a16:creationId xmlns:a16="http://schemas.microsoft.com/office/drawing/2014/main" id="{107ECDC0-9A2E-6A42-A3E4-6BE19A63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21" name="Group 354">
              <a:extLst>
                <a:ext uri="{FF2B5EF4-FFF2-40B4-BE49-F238E27FC236}">
                  <a16:creationId xmlns:a16="http://schemas.microsoft.com/office/drawing/2014/main" id="{C40ABCF3-0B19-A348-A1C2-B7C4439FCA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1075" y="5024438"/>
              <a:ext cx="476250" cy="604837"/>
              <a:chOff x="5066" y="2224"/>
              <a:chExt cx="300" cy="381"/>
            </a:xfrm>
          </p:grpSpPr>
          <p:sp>
            <p:nvSpPr>
              <p:cNvPr id="26749" name="Freeform 355">
                <a:extLst>
                  <a:ext uri="{FF2B5EF4-FFF2-40B4-BE49-F238E27FC236}">
                    <a16:creationId xmlns:a16="http://schemas.microsoft.com/office/drawing/2014/main" id="{3C51D3EB-72C5-3142-B980-3BCCAC58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356">
                <a:extLst>
                  <a:ext uri="{FF2B5EF4-FFF2-40B4-BE49-F238E27FC236}">
                    <a16:creationId xmlns:a16="http://schemas.microsoft.com/office/drawing/2014/main" id="{007210F0-A09D-E348-86E4-2FBDFEA86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Freeform 357">
                <a:extLst>
                  <a:ext uri="{FF2B5EF4-FFF2-40B4-BE49-F238E27FC236}">
                    <a16:creationId xmlns:a16="http://schemas.microsoft.com/office/drawing/2014/main" id="{25FA7702-6A24-5845-9B98-9511458F2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Freeform 358">
                <a:extLst>
                  <a:ext uri="{FF2B5EF4-FFF2-40B4-BE49-F238E27FC236}">
                    <a16:creationId xmlns:a16="http://schemas.microsoft.com/office/drawing/2014/main" id="{A7BAF732-C9CC-D246-A018-BD559A26C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22" name="Group 376">
              <a:extLst>
                <a:ext uri="{FF2B5EF4-FFF2-40B4-BE49-F238E27FC236}">
                  <a16:creationId xmlns:a16="http://schemas.microsoft.com/office/drawing/2014/main" id="{7508493A-DDAE-9E45-A188-41FF38180DA2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04718" y="2372519"/>
              <a:ext cx="604838" cy="488950"/>
              <a:chOff x="3450" y="1331"/>
              <a:chExt cx="321" cy="252"/>
            </a:xfrm>
          </p:grpSpPr>
          <p:sp>
            <p:nvSpPr>
              <p:cNvPr id="26744" name="Freeform 377">
                <a:extLst>
                  <a:ext uri="{FF2B5EF4-FFF2-40B4-BE49-F238E27FC236}">
                    <a16:creationId xmlns:a16="http://schemas.microsoft.com/office/drawing/2014/main" id="{90A638F4-A6BD-FC4A-B7E4-F0320D3F8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Freeform 378">
                <a:extLst>
                  <a:ext uri="{FF2B5EF4-FFF2-40B4-BE49-F238E27FC236}">
                    <a16:creationId xmlns:a16="http://schemas.microsoft.com/office/drawing/2014/main" id="{2C977B7C-A592-A24A-8323-559B14F2C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379">
                <a:extLst>
                  <a:ext uri="{FF2B5EF4-FFF2-40B4-BE49-F238E27FC236}">
                    <a16:creationId xmlns:a16="http://schemas.microsoft.com/office/drawing/2014/main" id="{DB7A8579-7F64-004C-A12E-76F377A23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380">
                <a:extLst>
                  <a:ext uri="{FF2B5EF4-FFF2-40B4-BE49-F238E27FC236}">
                    <a16:creationId xmlns:a16="http://schemas.microsoft.com/office/drawing/2014/main" id="{F3F7F834-B5AE-BA4B-A7A0-4490318F1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381">
                <a:extLst>
                  <a:ext uri="{FF2B5EF4-FFF2-40B4-BE49-F238E27FC236}">
                    <a16:creationId xmlns:a16="http://schemas.microsoft.com/office/drawing/2014/main" id="{19BB59CE-BC39-614F-9174-B7098299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23" name="Group 424">
              <a:extLst>
                <a:ext uri="{FF2B5EF4-FFF2-40B4-BE49-F238E27FC236}">
                  <a16:creationId xmlns:a16="http://schemas.microsoft.com/office/drawing/2014/main" id="{92B026E8-A742-AD42-B329-4B7EFD0D9F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00" y="3859213"/>
              <a:ext cx="488950" cy="682625"/>
              <a:chOff x="4229" y="1985"/>
              <a:chExt cx="308" cy="430"/>
            </a:xfrm>
          </p:grpSpPr>
          <p:sp>
            <p:nvSpPr>
              <p:cNvPr id="26736" name="Freeform 324">
                <a:extLst>
                  <a:ext uri="{FF2B5EF4-FFF2-40B4-BE49-F238E27FC236}">
                    <a16:creationId xmlns:a16="http://schemas.microsoft.com/office/drawing/2014/main" id="{0F3AF61E-CCE5-9C44-986E-F3627844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Freeform 325">
                <a:extLst>
                  <a:ext uri="{FF2B5EF4-FFF2-40B4-BE49-F238E27FC236}">
                    <a16:creationId xmlns:a16="http://schemas.microsoft.com/office/drawing/2014/main" id="{108851AE-965C-E145-8509-D497854AA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738" name="Group 388">
                <a:extLst>
                  <a:ext uri="{FF2B5EF4-FFF2-40B4-BE49-F238E27FC236}">
                    <a16:creationId xmlns:a16="http://schemas.microsoft.com/office/drawing/2014/main" id="{4EE266EB-6154-E248-8EB7-385F3ADD6A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6739" name="Freeform 389">
                  <a:extLst>
                    <a:ext uri="{FF2B5EF4-FFF2-40B4-BE49-F238E27FC236}">
                      <a16:creationId xmlns:a16="http://schemas.microsoft.com/office/drawing/2014/main" id="{1719FBCD-0277-2747-95E6-4789ED151B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40" name="Freeform 390">
                  <a:extLst>
                    <a:ext uri="{FF2B5EF4-FFF2-40B4-BE49-F238E27FC236}">
                      <a16:creationId xmlns:a16="http://schemas.microsoft.com/office/drawing/2014/main" id="{80F38D6D-C3FC-3640-8A51-2E2E76FD4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41" name="Freeform 391">
                  <a:extLst>
                    <a:ext uri="{FF2B5EF4-FFF2-40B4-BE49-F238E27FC236}">
                      <a16:creationId xmlns:a16="http://schemas.microsoft.com/office/drawing/2014/main" id="{8CFC736A-E96F-DD44-AF2E-5E8E2BBCE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42" name="Freeform 392">
                  <a:extLst>
                    <a:ext uri="{FF2B5EF4-FFF2-40B4-BE49-F238E27FC236}">
                      <a16:creationId xmlns:a16="http://schemas.microsoft.com/office/drawing/2014/main" id="{2E35CC00-B1FC-9446-A5D4-8F962AC7E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43" name="Freeform 393">
                  <a:extLst>
                    <a:ext uri="{FF2B5EF4-FFF2-40B4-BE49-F238E27FC236}">
                      <a16:creationId xmlns:a16="http://schemas.microsoft.com/office/drawing/2014/main" id="{28F490B0-7EBA-B343-8DB1-5E1E44B58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724" name="Group 400">
              <a:extLst>
                <a:ext uri="{FF2B5EF4-FFF2-40B4-BE49-F238E27FC236}">
                  <a16:creationId xmlns:a16="http://schemas.microsoft.com/office/drawing/2014/main" id="{E8596094-2CDF-144B-88BF-7353EFFB7396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312568" y="5069682"/>
              <a:ext cx="604837" cy="488950"/>
              <a:chOff x="3450" y="1331"/>
              <a:chExt cx="321" cy="252"/>
            </a:xfrm>
          </p:grpSpPr>
          <p:sp>
            <p:nvSpPr>
              <p:cNvPr id="26731" name="Freeform 401">
                <a:extLst>
                  <a:ext uri="{FF2B5EF4-FFF2-40B4-BE49-F238E27FC236}">
                    <a16:creationId xmlns:a16="http://schemas.microsoft.com/office/drawing/2014/main" id="{8691B4BE-35A0-804F-B7FC-599B9D6D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Freeform 402">
                <a:extLst>
                  <a:ext uri="{FF2B5EF4-FFF2-40B4-BE49-F238E27FC236}">
                    <a16:creationId xmlns:a16="http://schemas.microsoft.com/office/drawing/2014/main" id="{8BFCB593-072F-F143-8142-F8ACF8F7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Freeform 403">
                <a:extLst>
                  <a:ext uri="{FF2B5EF4-FFF2-40B4-BE49-F238E27FC236}">
                    <a16:creationId xmlns:a16="http://schemas.microsoft.com/office/drawing/2014/main" id="{C1B9D2E5-9354-3B4C-847D-235436AFA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Freeform 404">
                <a:extLst>
                  <a:ext uri="{FF2B5EF4-FFF2-40B4-BE49-F238E27FC236}">
                    <a16:creationId xmlns:a16="http://schemas.microsoft.com/office/drawing/2014/main" id="{7A982249-5597-A647-8D4F-19922CF9A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405">
                <a:extLst>
                  <a:ext uri="{FF2B5EF4-FFF2-40B4-BE49-F238E27FC236}">
                    <a16:creationId xmlns:a16="http://schemas.microsoft.com/office/drawing/2014/main" id="{0915688B-91CF-E444-B0B5-394574C74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25" name="Group 412">
              <a:extLst>
                <a:ext uri="{FF2B5EF4-FFF2-40B4-BE49-F238E27FC236}">
                  <a16:creationId xmlns:a16="http://schemas.microsoft.com/office/drawing/2014/main" id="{254327E3-8325-6947-A686-CBE0AAE0B19C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3801268" y="3988594"/>
              <a:ext cx="604838" cy="488950"/>
              <a:chOff x="3450" y="1331"/>
              <a:chExt cx="321" cy="252"/>
            </a:xfrm>
          </p:grpSpPr>
          <p:sp>
            <p:nvSpPr>
              <p:cNvPr id="26726" name="Freeform 413">
                <a:extLst>
                  <a:ext uri="{FF2B5EF4-FFF2-40B4-BE49-F238E27FC236}">
                    <a16:creationId xmlns:a16="http://schemas.microsoft.com/office/drawing/2014/main" id="{640955EE-E5D2-254A-BD34-0CD792415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7" name="Freeform 414">
                <a:extLst>
                  <a:ext uri="{FF2B5EF4-FFF2-40B4-BE49-F238E27FC236}">
                    <a16:creationId xmlns:a16="http://schemas.microsoft.com/office/drawing/2014/main" id="{C9D259DC-73AD-2741-BBCC-B5BBA4A35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Freeform 415">
                <a:extLst>
                  <a:ext uri="{FF2B5EF4-FFF2-40B4-BE49-F238E27FC236}">
                    <a16:creationId xmlns:a16="http://schemas.microsoft.com/office/drawing/2014/main" id="{6C2C71EF-BC0C-2045-8694-9B3E72111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Freeform 416">
                <a:extLst>
                  <a:ext uri="{FF2B5EF4-FFF2-40B4-BE49-F238E27FC236}">
                    <a16:creationId xmlns:a16="http://schemas.microsoft.com/office/drawing/2014/main" id="{2E8CB353-1B51-6649-A68E-4EF5BEEE0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Freeform 417">
                <a:extLst>
                  <a:ext uri="{FF2B5EF4-FFF2-40B4-BE49-F238E27FC236}">
                    <a16:creationId xmlns:a16="http://schemas.microsoft.com/office/drawing/2014/main" id="{B78CB468-9768-F64B-80C1-D6CAB8289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6626" name="Rectangle 2">
            <a:extLst>
              <a:ext uri="{FF2B5EF4-FFF2-40B4-BE49-F238E27FC236}">
                <a16:creationId xmlns:a16="http://schemas.microsoft.com/office/drawing/2014/main" id="{0CE110D2-46AD-E349-B3AB-A7B8719C1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The delay is 5 gates (1+2+2)</a:t>
            </a:r>
          </a:p>
        </p:txBody>
      </p:sp>
      <p:sp>
        <p:nvSpPr>
          <p:cNvPr id="26627" name="Oval 113">
            <a:extLst>
              <a:ext uri="{FF2B5EF4-FFF2-40B4-BE49-F238E27FC236}">
                <a16:creationId xmlns:a16="http://schemas.microsoft.com/office/drawing/2014/main" id="{2BAEFE06-5C41-6541-AD7B-39A805176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3114675"/>
            <a:ext cx="2057400" cy="28956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6628" name="Line 174">
            <a:extLst>
              <a:ext uri="{FF2B5EF4-FFF2-40B4-BE49-F238E27FC236}">
                <a16:creationId xmlns:a16="http://schemas.microsoft.com/office/drawing/2014/main" id="{FC9343B3-B7DD-FE46-BDC4-942F96CBB5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88164" y="2619375"/>
            <a:ext cx="1587" cy="10731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9" name="Oval 113">
            <a:extLst>
              <a:ext uri="{FF2B5EF4-FFF2-40B4-BE49-F238E27FC236}">
                <a16:creationId xmlns:a16="http://schemas.microsoft.com/office/drawing/2014/main" id="{D8B38635-CEB4-1F40-9358-C08DF0CD7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1712913"/>
            <a:ext cx="1066800" cy="12192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6630" name="Oval 113">
            <a:extLst>
              <a:ext uri="{FF2B5EF4-FFF2-40B4-BE49-F238E27FC236}">
                <a16:creationId xmlns:a16="http://schemas.microsoft.com/office/drawing/2014/main" id="{398475B8-160D-054F-B81F-552B0E31C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4663" y="3168650"/>
            <a:ext cx="2057400" cy="28956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">
            <a:extLst>
              <a:ext uri="{FF2B5EF4-FFF2-40B4-BE49-F238E27FC236}">
                <a16:creationId xmlns:a16="http://schemas.microsoft.com/office/drawing/2014/main" id="{CE3EB147-50D0-174B-9304-BE165895321C}"/>
              </a:ext>
            </a:extLst>
          </p:cNvPr>
          <p:cNvGrpSpPr>
            <a:grpSpLocks/>
          </p:cNvGrpSpPr>
          <p:nvPr/>
        </p:nvGrpSpPr>
        <p:grpSpPr bwMode="auto">
          <a:xfrm>
            <a:off x="1897063" y="696914"/>
            <a:ext cx="6962210" cy="5681077"/>
            <a:chOff x="1295400" y="1001713"/>
            <a:chExt cx="6962210" cy="5681077"/>
          </a:xfrm>
        </p:grpSpPr>
        <p:sp>
          <p:nvSpPr>
            <p:cNvPr id="72705" name="Rectangle 297">
              <a:extLst>
                <a:ext uri="{FF2B5EF4-FFF2-40B4-BE49-F238E27FC236}">
                  <a16:creationId xmlns:a16="http://schemas.microsoft.com/office/drawing/2014/main" id="{EE95CDD4-62AF-4D41-A452-00B7B35F6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112" y="1557338"/>
              <a:ext cx="2724150" cy="459105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  <a:ea typeface="MS PGothic" charset="0"/>
                <a:cs typeface="MS PGothic" charset="0"/>
              </a:endParaRPr>
            </a:p>
          </p:txBody>
        </p:sp>
        <p:sp>
          <p:nvSpPr>
            <p:cNvPr id="27657" name="Freeform 144">
              <a:extLst>
                <a:ext uri="{FF2B5EF4-FFF2-40B4-BE49-F238E27FC236}">
                  <a16:creationId xmlns:a16="http://schemas.microsoft.com/office/drawing/2014/main" id="{960E2FC6-2070-C44F-8246-A73D92FA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3443288"/>
              <a:ext cx="2173287" cy="2438400"/>
            </a:xfrm>
            <a:custGeom>
              <a:avLst/>
              <a:gdLst>
                <a:gd name="T0" fmla="*/ 0 w 2737"/>
                <a:gd name="T1" fmla="*/ 2147483646 h 3073"/>
                <a:gd name="T2" fmla="*/ 0 w 2737"/>
                <a:gd name="T3" fmla="*/ 0 h 3073"/>
                <a:gd name="T4" fmla="*/ 2147483646 w 2737"/>
                <a:gd name="T5" fmla="*/ 0 h 3073"/>
                <a:gd name="T6" fmla="*/ 2147483646 w 2737"/>
                <a:gd name="T7" fmla="*/ 2147483646 h 3073"/>
                <a:gd name="T8" fmla="*/ 2147483646 w 2737"/>
                <a:gd name="T9" fmla="*/ 2147483646 h 3073"/>
                <a:gd name="T10" fmla="*/ 2147483646 w 2737"/>
                <a:gd name="T11" fmla="*/ 2147483646 h 30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37"/>
                <a:gd name="T19" fmla="*/ 0 h 3073"/>
                <a:gd name="T20" fmla="*/ 2737 w 2737"/>
                <a:gd name="T21" fmla="*/ 3073 h 30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37" h="3073">
                  <a:moveTo>
                    <a:pt x="0" y="336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3073"/>
                  </a:lnTo>
                  <a:lnTo>
                    <a:pt x="2737" y="3073"/>
                  </a:lnTo>
                  <a:lnTo>
                    <a:pt x="273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Line 146">
              <a:extLst>
                <a:ext uri="{FF2B5EF4-FFF2-40B4-BE49-F238E27FC236}">
                  <a16:creationId xmlns:a16="http://schemas.microsoft.com/office/drawing/2014/main" id="{DCB697C2-96D0-9B40-A1E4-396C4B5F7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8525" y="3709988"/>
              <a:ext cx="1587" cy="2857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48">
              <a:extLst>
                <a:ext uri="{FF2B5EF4-FFF2-40B4-BE49-F238E27FC236}">
                  <a16:creationId xmlns:a16="http://schemas.microsoft.com/office/drawing/2014/main" id="{6987BFC4-3DAC-854A-8D02-692BD2C90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5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49">
              <a:extLst>
                <a:ext uri="{FF2B5EF4-FFF2-40B4-BE49-F238E27FC236}">
                  <a16:creationId xmlns:a16="http://schemas.microsoft.com/office/drawing/2014/main" id="{56A78CB8-65CC-6B40-8419-016498968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89450"/>
              <a:ext cx="685800" cy="306388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50">
              <a:extLst>
                <a:ext uri="{FF2B5EF4-FFF2-40B4-BE49-F238E27FC236}">
                  <a16:creationId xmlns:a16="http://schemas.microsoft.com/office/drawing/2014/main" id="{C52F67DF-0489-9C48-98F6-C9BC38D9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5" y="2090738"/>
              <a:ext cx="1620837" cy="133350"/>
            </a:xfrm>
            <a:custGeom>
              <a:avLst/>
              <a:gdLst>
                <a:gd name="T0" fmla="*/ 2147483646 w 2040"/>
                <a:gd name="T1" fmla="*/ 0 h 168"/>
                <a:gd name="T2" fmla="*/ 0 w 2040"/>
                <a:gd name="T3" fmla="*/ 0 h 168"/>
                <a:gd name="T4" fmla="*/ 0 w 2040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2040"/>
                <a:gd name="T10" fmla="*/ 0 h 168"/>
                <a:gd name="T11" fmla="*/ 2040 w 2040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0" h="168">
                  <a:moveTo>
                    <a:pt x="2040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51">
              <a:extLst>
                <a:ext uri="{FF2B5EF4-FFF2-40B4-BE49-F238E27FC236}">
                  <a16:creationId xmlns:a16="http://schemas.microsoft.com/office/drawing/2014/main" id="{311037DE-431D-0449-B811-74F1E7F7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5" y="1824038"/>
              <a:ext cx="1754187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52">
              <a:extLst>
                <a:ext uri="{FF2B5EF4-FFF2-40B4-BE49-F238E27FC236}">
                  <a16:creationId xmlns:a16="http://schemas.microsoft.com/office/drawing/2014/main" id="{A1DB5A7C-0EC9-7948-A6BC-65DE61F0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5" y="3443288"/>
              <a:ext cx="933450" cy="2438400"/>
            </a:xfrm>
            <a:custGeom>
              <a:avLst/>
              <a:gdLst>
                <a:gd name="T0" fmla="*/ 0 w 1177"/>
                <a:gd name="T1" fmla="*/ 0 h 3073"/>
                <a:gd name="T2" fmla="*/ 2147483646 w 1177"/>
                <a:gd name="T3" fmla="*/ 0 h 3073"/>
                <a:gd name="T4" fmla="*/ 2147483646 w 1177"/>
                <a:gd name="T5" fmla="*/ 2147483646 h 3073"/>
                <a:gd name="T6" fmla="*/ 2147483646 w 1177"/>
                <a:gd name="T7" fmla="*/ 2147483646 h 3073"/>
                <a:gd name="T8" fmla="*/ 2147483646 w 1177"/>
                <a:gd name="T9" fmla="*/ 2147483646 h 30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7"/>
                <a:gd name="T16" fmla="*/ 0 h 3073"/>
                <a:gd name="T17" fmla="*/ 1177 w 1177"/>
                <a:gd name="T18" fmla="*/ 3073 h 30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7" h="3073">
                  <a:moveTo>
                    <a:pt x="0" y="0"/>
                  </a:moveTo>
                  <a:lnTo>
                    <a:pt x="600" y="0"/>
                  </a:lnTo>
                  <a:lnTo>
                    <a:pt x="600" y="3073"/>
                  </a:lnTo>
                  <a:lnTo>
                    <a:pt x="1177" y="3073"/>
                  </a:lnTo>
                  <a:lnTo>
                    <a:pt x="1177" y="290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153">
              <a:extLst>
                <a:ext uri="{FF2B5EF4-FFF2-40B4-BE49-F238E27FC236}">
                  <a16:creationId xmlns:a16="http://schemas.microsoft.com/office/drawing/2014/main" id="{FB091D80-CBDF-B541-B15C-0DFBE4945A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2675" y="2903538"/>
              <a:ext cx="0" cy="2159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154">
              <a:extLst>
                <a:ext uri="{FF2B5EF4-FFF2-40B4-BE49-F238E27FC236}">
                  <a16:creationId xmlns:a16="http://schemas.microsoft.com/office/drawing/2014/main" id="{CE007347-BF45-CE4F-9BA5-A9B36EC7C7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1289050"/>
              <a:ext cx="1588" cy="24209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155">
              <a:extLst>
                <a:ext uri="{FF2B5EF4-FFF2-40B4-BE49-F238E27FC236}">
                  <a16:creationId xmlns:a16="http://schemas.microsoft.com/office/drawing/2014/main" id="{8FD1C331-C4A1-5949-8006-59E0A5A27E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156">
              <a:extLst>
                <a:ext uri="{FF2B5EF4-FFF2-40B4-BE49-F238E27FC236}">
                  <a16:creationId xmlns:a16="http://schemas.microsoft.com/office/drawing/2014/main" id="{96DF2EFF-3ABB-5649-8FDD-8E53CEF231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1289050"/>
              <a:ext cx="1587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157">
              <a:extLst>
                <a:ext uri="{FF2B5EF4-FFF2-40B4-BE49-F238E27FC236}">
                  <a16:creationId xmlns:a16="http://schemas.microsoft.com/office/drawing/2014/main" id="{7A3713A1-86ED-9045-890E-28AA5CF2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2071688"/>
              <a:ext cx="57150" cy="57150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2147483646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9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3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158">
              <a:extLst>
                <a:ext uri="{FF2B5EF4-FFF2-40B4-BE49-F238E27FC236}">
                  <a16:creationId xmlns:a16="http://schemas.microsoft.com/office/drawing/2014/main" id="{284FE277-9113-B940-AA90-741459F5B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Rectangle 159">
              <a:extLst>
                <a:ext uri="{FF2B5EF4-FFF2-40B4-BE49-F238E27FC236}">
                  <a16:creationId xmlns:a16="http://schemas.microsoft.com/office/drawing/2014/main" id="{DF3E0AE9-B72B-F74E-B762-AFC295F91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6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1" name="Rectangle 160">
              <a:extLst>
                <a:ext uri="{FF2B5EF4-FFF2-40B4-BE49-F238E27FC236}">
                  <a16:creationId xmlns:a16="http://schemas.microsoft.com/office/drawing/2014/main" id="{E4C8DC1B-D8B9-2E47-AE38-DA4D56B4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41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2" name="Rectangle 161">
              <a:extLst>
                <a:ext uri="{FF2B5EF4-FFF2-40B4-BE49-F238E27FC236}">
                  <a16:creationId xmlns:a16="http://schemas.microsoft.com/office/drawing/2014/main" id="{012C00EB-66DF-5045-B2BB-5C825BB1E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3" name="Rectangle 162">
              <a:extLst>
                <a:ext uri="{FF2B5EF4-FFF2-40B4-BE49-F238E27FC236}">
                  <a16:creationId xmlns:a16="http://schemas.microsoft.com/office/drawing/2014/main" id="{9D119066-A663-6848-9E9A-32483D2E4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0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4" name="Rectangle 163">
              <a:extLst>
                <a:ext uri="{FF2B5EF4-FFF2-40B4-BE49-F238E27FC236}">
                  <a16:creationId xmlns:a16="http://schemas.microsoft.com/office/drawing/2014/main" id="{F71F6F07-2E54-A84F-BEE7-C2C9070BC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837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5" name="Rectangle 164">
              <a:extLst>
                <a:ext uri="{FF2B5EF4-FFF2-40B4-BE49-F238E27FC236}">
                  <a16:creationId xmlns:a16="http://schemas.microsoft.com/office/drawing/2014/main" id="{3831BDD8-4399-7245-BECB-79FBFEE3C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6" name="Rectangle 165">
              <a:extLst>
                <a:ext uri="{FF2B5EF4-FFF2-40B4-BE49-F238E27FC236}">
                  <a16:creationId xmlns:a16="http://schemas.microsoft.com/office/drawing/2014/main" id="{F3585CE1-4B44-B442-B46D-187544B0D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7" name="Rectangle 166">
              <a:extLst>
                <a:ext uri="{FF2B5EF4-FFF2-40B4-BE49-F238E27FC236}">
                  <a16:creationId xmlns:a16="http://schemas.microsoft.com/office/drawing/2014/main" id="{D54CC948-60F8-6A40-8A9A-CE76C26FA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8" name="Rectangle 167">
              <a:extLst>
                <a:ext uri="{FF2B5EF4-FFF2-40B4-BE49-F238E27FC236}">
                  <a16:creationId xmlns:a16="http://schemas.microsoft.com/office/drawing/2014/main" id="{9F5F0959-0800-404F-9A2D-E13EF664E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79" name="Line 168">
              <a:extLst>
                <a:ext uri="{FF2B5EF4-FFF2-40B4-BE49-F238E27FC236}">
                  <a16:creationId xmlns:a16="http://schemas.microsoft.com/office/drawing/2014/main" id="{665A3F7C-B508-824A-8D0F-6A3D1C78E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633181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Rectangle 169">
              <a:extLst>
                <a:ext uri="{FF2B5EF4-FFF2-40B4-BE49-F238E27FC236}">
                  <a16:creationId xmlns:a16="http://schemas.microsoft.com/office/drawing/2014/main" id="{38CDC641-87A8-CA4F-8FE0-7544944A7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81" name="Freeform 170">
              <a:extLst>
                <a:ext uri="{FF2B5EF4-FFF2-40B4-BE49-F238E27FC236}">
                  <a16:creationId xmlns:a16="http://schemas.microsoft.com/office/drawing/2014/main" id="{C204D465-30EC-BC41-A5E7-B1D64A8A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2" y="4662488"/>
              <a:ext cx="685800" cy="133350"/>
            </a:xfrm>
            <a:custGeom>
              <a:avLst/>
              <a:gdLst>
                <a:gd name="T0" fmla="*/ 0 w 864"/>
                <a:gd name="T1" fmla="*/ 2147483646 h 168"/>
                <a:gd name="T2" fmla="*/ 2147483646 w 864"/>
                <a:gd name="T3" fmla="*/ 2147483646 h 168"/>
                <a:gd name="T4" fmla="*/ 2147483646 w 864"/>
                <a:gd name="T5" fmla="*/ 0 h 168"/>
                <a:gd name="T6" fmla="*/ 0 60000 65536"/>
                <a:gd name="T7" fmla="*/ 0 60000 65536"/>
                <a:gd name="T8" fmla="*/ 0 60000 65536"/>
                <a:gd name="T9" fmla="*/ 0 w 864"/>
                <a:gd name="T10" fmla="*/ 0 h 168"/>
                <a:gd name="T11" fmla="*/ 864 w 864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4" h="168">
                  <a:moveTo>
                    <a:pt x="0" y="168"/>
                  </a:moveTo>
                  <a:lnTo>
                    <a:pt x="864" y="168"/>
                  </a:lnTo>
                  <a:lnTo>
                    <a:pt x="864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171">
              <a:extLst>
                <a:ext uri="{FF2B5EF4-FFF2-40B4-BE49-F238E27FC236}">
                  <a16:creationId xmlns:a16="http://schemas.microsoft.com/office/drawing/2014/main" id="{64D3B72A-1B87-724A-9F1D-2E688B504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2090738"/>
              <a:ext cx="819150" cy="133350"/>
            </a:xfrm>
            <a:custGeom>
              <a:avLst/>
              <a:gdLst>
                <a:gd name="T0" fmla="*/ 2147483646 w 1032"/>
                <a:gd name="T1" fmla="*/ 0 h 168"/>
                <a:gd name="T2" fmla="*/ 0 w 1032"/>
                <a:gd name="T3" fmla="*/ 0 h 168"/>
                <a:gd name="T4" fmla="*/ 0 w 1032"/>
                <a:gd name="T5" fmla="*/ 2147483646 h 168"/>
                <a:gd name="T6" fmla="*/ 0 60000 65536"/>
                <a:gd name="T7" fmla="*/ 0 60000 65536"/>
                <a:gd name="T8" fmla="*/ 0 60000 65536"/>
                <a:gd name="T9" fmla="*/ 0 w 1032"/>
                <a:gd name="T10" fmla="*/ 0 h 168"/>
                <a:gd name="T11" fmla="*/ 1032 w 103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32" h="168">
                  <a:moveTo>
                    <a:pt x="1032" y="0"/>
                  </a:moveTo>
                  <a:lnTo>
                    <a:pt x="0" y="0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172">
              <a:extLst>
                <a:ext uri="{FF2B5EF4-FFF2-40B4-BE49-F238E27FC236}">
                  <a16:creationId xmlns:a16="http://schemas.microsoft.com/office/drawing/2014/main" id="{5F1682C2-4FEC-804B-8831-768975F4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2" y="1824038"/>
              <a:ext cx="1752600" cy="1885950"/>
            </a:xfrm>
            <a:custGeom>
              <a:avLst/>
              <a:gdLst>
                <a:gd name="T0" fmla="*/ 2147483646 w 2209"/>
                <a:gd name="T1" fmla="*/ 2147483646 h 2377"/>
                <a:gd name="T2" fmla="*/ 2147483646 w 2209"/>
                <a:gd name="T3" fmla="*/ 0 h 2377"/>
                <a:gd name="T4" fmla="*/ 0 w 2209"/>
                <a:gd name="T5" fmla="*/ 0 h 2377"/>
                <a:gd name="T6" fmla="*/ 0 w 2209"/>
                <a:gd name="T7" fmla="*/ 2147483646 h 2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9"/>
                <a:gd name="T13" fmla="*/ 0 h 2377"/>
                <a:gd name="T14" fmla="*/ 2209 w 2209"/>
                <a:gd name="T15" fmla="*/ 2377 h 2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9" h="2377">
                  <a:moveTo>
                    <a:pt x="2209" y="2377"/>
                  </a:moveTo>
                  <a:lnTo>
                    <a:pt x="2209" y="0"/>
                  </a:lnTo>
                  <a:lnTo>
                    <a:pt x="0" y="0"/>
                  </a:lnTo>
                  <a:lnTo>
                    <a:pt x="0" y="48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173">
              <a:extLst>
                <a:ext uri="{FF2B5EF4-FFF2-40B4-BE49-F238E27FC236}">
                  <a16:creationId xmlns:a16="http://schemas.microsoft.com/office/drawing/2014/main" id="{447713BE-F28B-1A41-99DA-E4D502DA9F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78462" y="2857500"/>
              <a:ext cx="0" cy="1938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175">
              <a:extLst>
                <a:ext uri="{FF2B5EF4-FFF2-40B4-BE49-F238E27FC236}">
                  <a16:creationId xmlns:a16="http://schemas.microsoft.com/office/drawing/2014/main" id="{A9F3C5F7-8C74-9C4B-B405-158C0D9533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19573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176">
              <a:extLst>
                <a:ext uri="{FF2B5EF4-FFF2-40B4-BE49-F238E27FC236}">
                  <a16:creationId xmlns:a16="http://schemas.microsoft.com/office/drawing/2014/main" id="{7C426CE1-80FB-B64D-9170-95BCE82F4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443288"/>
              <a:ext cx="1588" cy="2667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177">
              <a:extLst>
                <a:ext uri="{FF2B5EF4-FFF2-40B4-BE49-F238E27FC236}">
                  <a16:creationId xmlns:a16="http://schemas.microsoft.com/office/drawing/2014/main" id="{35A237BF-0492-D043-A901-6B1A30BA11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1289050"/>
              <a:ext cx="1588" cy="801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178">
              <a:extLst>
                <a:ext uri="{FF2B5EF4-FFF2-40B4-BE49-F238E27FC236}">
                  <a16:creationId xmlns:a16="http://schemas.microsoft.com/office/drawing/2014/main" id="{C9653E10-8AF2-7D42-9A27-69133FD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2" y="342423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51" y="46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Rectangle 179">
              <a:extLst>
                <a:ext uri="{FF2B5EF4-FFF2-40B4-BE49-F238E27FC236}">
                  <a16:creationId xmlns:a16="http://schemas.microsoft.com/office/drawing/2014/main" id="{A7013B09-3038-8242-90A7-55B8B7553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0" name="Rectangle 180">
              <a:extLst>
                <a:ext uri="{FF2B5EF4-FFF2-40B4-BE49-F238E27FC236}">
                  <a16:creationId xmlns:a16="http://schemas.microsoft.com/office/drawing/2014/main" id="{D15A1AB0-6AC2-4445-AF8B-88378741E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2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1" name="Rectangle 181">
              <a:extLst>
                <a:ext uri="{FF2B5EF4-FFF2-40B4-BE49-F238E27FC236}">
                  <a16:creationId xmlns:a16="http://schemas.microsoft.com/office/drawing/2014/main" id="{B1C80656-C145-F442-BC29-7745A6F2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962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2" name="Rectangle 182">
              <a:extLst>
                <a:ext uri="{FF2B5EF4-FFF2-40B4-BE49-F238E27FC236}">
                  <a16:creationId xmlns:a16="http://schemas.microsoft.com/office/drawing/2014/main" id="{38A58C49-7932-FE4E-AE34-B7AF93D54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5500" y="10017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3" name="Rectangle 183">
              <a:extLst>
                <a:ext uri="{FF2B5EF4-FFF2-40B4-BE49-F238E27FC236}">
                  <a16:creationId xmlns:a16="http://schemas.microsoft.com/office/drawing/2014/main" id="{1D072878-8C3E-7B44-9F1E-DD9AF17C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108743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4" name="Rectangle 184">
              <a:extLst>
                <a:ext uri="{FF2B5EF4-FFF2-40B4-BE49-F238E27FC236}">
                  <a16:creationId xmlns:a16="http://schemas.microsoft.com/office/drawing/2014/main" id="{046A9037-C20D-BA41-AE6F-E9BF1E078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5" name="Rectangle 185">
              <a:extLst>
                <a:ext uri="{FF2B5EF4-FFF2-40B4-BE49-F238E27FC236}">
                  <a16:creationId xmlns:a16="http://schemas.microsoft.com/office/drawing/2014/main" id="{AA305EA3-D7C8-0B47-BDB2-4772E637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6" name="Rectangle 186">
              <a:extLst>
                <a:ext uri="{FF2B5EF4-FFF2-40B4-BE49-F238E27FC236}">
                  <a16:creationId xmlns:a16="http://schemas.microsoft.com/office/drawing/2014/main" id="{48BB8A03-A092-7148-B9B9-15F90ABB3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2" y="291941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7" name="Rectangle 187">
              <a:extLst>
                <a:ext uri="{FF2B5EF4-FFF2-40B4-BE49-F238E27FC236}">
                  <a16:creationId xmlns:a16="http://schemas.microsoft.com/office/drawing/2014/main" id="{E3BB7921-12E2-9A4B-A019-AA0B5713E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937" y="30067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8" name="Rectangle 188">
              <a:extLst>
                <a:ext uri="{FF2B5EF4-FFF2-40B4-BE49-F238E27FC236}">
                  <a16:creationId xmlns:a16="http://schemas.microsoft.com/office/drawing/2014/main" id="{8253B051-0027-F949-A35B-1F4B1B382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7" y="64277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699" name="Line 189">
              <a:extLst>
                <a:ext uri="{FF2B5EF4-FFF2-40B4-BE49-F238E27FC236}">
                  <a16:creationId xmlns:a16="http://schemas.microsoft.com/office/drawing/2014/main" id="{F0C36654-BA65-8142-A761-8840E0004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662488"/>
              <a:ext cx="1588" cy="1752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Rectangle 190">
              <a:extLst>
                <a:ext uri="{FF2B5EF4-FFF2-40B4-BE49-F238E27FC236}">
                  <a16:creationId xmlns:a16="http://schemas.microsoft.com/office/drawing/2014/main" id="{F1B4932D-264D-2D45-B91E-1A32C3737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2" y="65135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1" name="Freeform 191">
              <a:extLst>
                <a:ext uri="{FF2B5EF4-FFF2-40B4-BE49-F238E27FC236}">
                  <a16:creationId xmlns:a16="http://schemas.microsoft.com/office/drawing/2014/main" id="{7053F527-B861-9D43-85E4-36715726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2" y="3443288"/>
              <a:ext cx="1411288" cy="266700"/>
            </a:xfrm>
            <a:custGeom>
              <a:avLst/>
              <a:gdLst>
                <a:gd name="T0" fmla="*/ 2147483646 w 1777"/>
                <a:gd name="T1" fmla="*/ 0 h 336"/>
                <a:gd name="T2" fmla="*/ 0 w 1777"/>
                <a:gd name="T3" fmla="*/ 0 h 336"/>
                <a:gd name="T4" fmla="*/ 0 w 1777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1777"/>
                <a:gd name="T10" fmla="*/ 0 h 336"/>
                <a:gd name="T11" fmla="*/ 1777 w 1777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7" h="336">
                  <a:moveTo>
                    <a:pt x="1777" y="0"/>
                  </a:moveTo>
                  <a:lnTo>
                    <a:pt x="0" y="0"/>
                  </a:lnTo>
                  <a:lnTo>
                    <a:pt x="0" y="33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Rectangle 192">
              <a:extLst>
                <a:ext uri="{FF2B5EF4-FFF2-40B4-BE49-F238E27FC236}">
                  <a16:creationId xmlns:a16="http://schemas.microsoft.com/office/drawing/2014/main" id="{E57BC120-C90C-354A-AB77-8F18CC40B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937" y="5868988"/>
              <a:ext cx="57868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Stage 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3" name="Rectangle 193">
              <a:extLst>
                <a:ext uri="{FF2B5EF4-FFF2-40B4-BE49-F238E27FC236}">
                  <a16:creationId xmlns:a16="http://schemas.microsoft.com/office/drawing/2014/main" id="{22E3CC5C-4B12-D846-AA9B-514E67A8E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9262" y="3327400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4" name="Rectangle 194">
              <a:extLst>
                <a:ext uri="{FF2B5EF4-FFF2-40B4-BE49-F238E27FC236}">
                  <a16:creationId xmlns:a16="http://schemas.microsoft.com/office/drawing/2014/main" id="{DA8E6B76-06BA-134B-B012-996C2B1F4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1812" y="34131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5" name="Rectangle 195">
              <a:extLst>
                <a:ext uri="{FF2B5EF4-FFF2-40B4-BE49-F238E27FC236}">
                  <a16:creationId xmlns:a16="http://schemas.microsoft.com/office/drawing/2014/main" id="{36BDBCF4-58E6-6043-B555-49E3AFDAE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987" y="3176588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6" name="Rectangle 196">
              <a:extLst>
                <a:ext uri="{FF2B5EF4-FFF2-40B4-BE49-F238E27FC236}">
                  <a16:creationId xmlns:a16="http://schemas.microsoft.com/office/drawing/2014/main" id="{AF9F1F62-D900-AA43-B044-C4ED1EC74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263900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7" name="Rectangle 197">
              <a:extLst>
                <a:ext uri="{FF2B5EF4-FFF2-40B4-BE49-F238E27FC236}">
                  <a16:creationId xmlns:a16="http://schemas.microsoft.com/office/drawing/2014/main" id="{35206F2C-98B1-6F49-B13C-3A4E8E57D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3332163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08" name="Line 200">
              <a:extLst>
                <a:ext uri="{FF2B5EF4-FFF2-40B4-BE49-F238E27FC236}">
                  <a16:creationId xmlns:a16="http://schemas.microsoft.com/office/drawing/2014/main" id="{0454639D-1CD5-194F-A76E-99E545BEF0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517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Line 201">
              <a:extLst>
                <a:ext uri="{FF2B5EF4-FFF2-40B4-BE49-F238E27FC236}">
                  <a16:creationId xmlns:a16="http://schemas.microsoft.com/office/drawing/2014/main" id="{1A2D074C-0FC7-024D-8DAA-7749245BD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4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Line 206">
              <a:extLst>
                <a:ext uri="{FF2B5EF4-FFF2-40B4-BE49-F238E27FC236}">
                  <a16:creationId xmlns:a16="http://schemas.microsoft.com/office/drawing/2014/main" id="{9269B230-0C2E-F140-B814-F4A30D5091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2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Line 207">
              <a:extLst>
                <a:ext uri="{FF2B5EF4-FFF2-40B4-BE49-F238E27FC236}">
                  <a16:creationId xmlns:a16="http://schemas.microsoft.com/office/drawing/2014/main" id="{23349516-4FB1-0E45-B210-125336BC0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35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Line 208">
              <a:extLst>
                <a:ext uri="{FF2B5EF4-FFF2-40B4-BE49-F238E27FC236}">
                  <a16:creationId xmlns:a16="http://schemas.microsoft.com/office/drawing/2014/main" id="{C9DBF968-FECB-884E-9026-F37B79840B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Line 215">
              <a:extLst>
                <a:ext uri="{FF2B5EF4-FFF2-40B4-BE49-F238E27FC236}">
                  <a16:creationId xmlns:a16="http://schemas.microsoft.com/office/drawing/2014/main" id="{8941AB45-2753-9E49-906C-5E4825AB8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68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Line 217">
              <a:extLst>
                <a:ext uri="{FF2B5EF4-FFF2-40B4-BE49-F238E27FC236}">
                  <a16:creationId xmlns:a16="http://schemas.microsoft.com/office/drawing/2014/main" id="{AFEFF980-202D-A149-B799-E40CC4440A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9375" y="4795838"/>
              <a:ext cx="1587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Line 219">
              <a:extLst>
                <a:ext uri="{FF2B5EF4-FFF2-40B4-BE49-F238E27FC236}">
                  <a16:creationId xmlns:a16="http://schemas.microsoft.com/office/drawing/2014/main" id="{C879C443-FA95-3B44-9FF7-2BB31AF1A3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5595938"/>
              <a:ext cx="1587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Line 226">
              <a:extLst>
                <a:ext uri="{FF2B5EF4-FFF2-40B4-BE49-F238E27FC236}">
                  <a16:creationId xmlns:a16="http://schemas.microsoft.com/office/drawing/2014/main" id="{6977E924-00F7-5944-984B-F11477882A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0962" y="2090738"/>
              <a:ext cx="1588" cy="28575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Line 227">
              <a:extLst>
                <a:ext uri="{FF2B5EF4-FFF2-40B4-BE49-F238E27FC236}">
                  <a16:creationId xmlns:a16="http://schemas.microsoft.com/office/drawing/2014/main" id="{4A6AE9C2-A53D-5B4C-99E9-CBAF2BEB2D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426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Line 228">
              <a:extLst>
                <a:ext uri="{FF2B5EF4-FFF2-40B4-BE49-F238E27FC236}">
                  <a16:creationId xmlns:a16="http://schemas.microsoft.com/office/drawing/2014/main" id="{B1C6FC3C-AC2E-F840-B340-284875028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7612" y="2909888"/>
              <a:ext cx="1588" cy="1333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Line 233">
              <a:extLst>
                <a:ext uri="{FF2B5EF4-FFF2-40B4-BE49-F238E27FC236}">
                  <a16:creationId xmlns:a16="http://schemas.microsoft.com/office/drawing/2014/main" id="{595C66ED-F7CB-6940-8DB9-B0233701C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44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Line 234">
              <a:extLst>
                <a:ext uri="{FF2B5EF4-FFF2-40B4-BE49-F238E27FC236}">
                  <a16:creationId xmlns:a16="http://schemas.microsoft.com/office/drawing/2014/main" id="{6F9B6EE5-E6D1-054F-980E-E1969E688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771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Line 235">
              <a:extLst>
                <a:ext uri="{FF2B5EF4-FFF2-40B4-BE49-F238E27FC236}">
                  <a16:creationId xmlns:a16="http://schemas.microsoft.com/office/drawing/2014/main" id="{89F6CD78-458C-904C-A154-4AD2BC0E98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4529138"/>
              <a:ext cx="1588" cy="133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Line 242">
              <a:extLst>
                <a:ext uri="{FF2B5EF4-FFF2-40B4-BE49-F238E27FC236}">
                  <a16:creationId xmlns:a16="http://schemas.microsoft.com/office/drawing/2014/main" id="{650089F8-F908-414F-87BF-7A14D4C11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31062" y="3709988"/>
              <a:ext cx="1588" cy="2095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Line 244">
              <a:extLst>
                <a:ext uri="{FF2B5EF4-FFF2-40B4-BE49-F238E27FC236}">
                  <a16:creationId xmlns:a16="http://schemas.microsoft.com/office/drawing/2014/main" id="{E431C948-0D2A-FC46-852A-41D88D395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5162" y="4795838"/>
              <a:ext cx="1588" cy="2667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Line 245">
              <a:extLst>
                <a:ext uri="{FF2B5EF4-FFF2-40B4-BE49-F238E27FC236}">
                  <a16:creationId xmlns:a16="http://schemas.microsoft.com/office/drawing/2014/main" id="{99AF8A35-BE8B-E14C-869F-60A04D093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8462" y="47958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Line 246">
              <a:extLst>
                <a:ext uri="{FF2B5EF4-FFF2-40B4-BE49-F238E27FC236}">
                  <a16:creationId xmlns:a16="http://schemas.microsoft.com/office/drawing/2014/main" id="{915F83CE-DD2C-F549-BD97-618186B9C0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5595938"/>
              <a:ext cx="1588" cy="15240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Line 255">
              <a:extLst>
                <a:ext uri="{FF2B5EF4-FFF2-40B4-BE49-F238E27FC236}">
                  <a16:creationId xmlns:a16="http://schemas.microsoft.com/office/drawing/2014/main" id="{4D8699CF-FC86-B84D-A1B7-DC620EDFF9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0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Line 256">
              <a:extLst>
                <a:ext uri="{FF2B5EF4-FFF2-40B4-BE49-F238E27FC236}">
                  <a16:creationId xmlns:a16="http://schemas.microsoft.com/office/drawing/2014/main" id="{7D0805E8-409E-E94A-91D8-45A6C97696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9325" y="2090738"/>
              <a:ext cx="1587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Line 266">
              <a:extLst>
                <a:ext uri="{FF2B5EF4-FFF2-40B4-BE49-F238E27FC236}">
                  <a16:creationId xmlns:a16="http://schemas.microsoft.com/office/drawing/2014/main" id="{6403B6B8-DDDE-7346-8552-FDD582798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18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Line 267">
              <a:extLst>
                <a:ext uri="{FF2B5EF4-FFF2-40B4-BE49-F238E27FC236}">
                  <a16:creationId xmlns:a16="http://schemas.microsoft.com/office/drawing/2014/main" id="{1B3CD0CC-0B27-F64C-9DBB-85D090243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5112" y="209073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Line 269">
              <a:extLst>
                <a:ext uri="{FF2B5EF4-FFF2-40B4-BE49-F238E27FC236}">
                  <a16:creationId xmlns:a16="http://schemas.microsoft.com/office/drawing/2014/main" id="{2875E33C-5C77-1C41-A296-500B4EA66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64312" y="3709988"/>
              <a:ext cx="1588" cy="2857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Line 270">
              <a:extLst>
                <a:ext uri="{FF2B5EF4-FFF2-40B4-BE49-F238E27FC236}">
                  <a16:creationId xmlns:a16="http://schemas.microsoft.com/office/drawing/2014/main" id="{444D6D47-55C0-5741-93AF-26F025C00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30962" y="4489450"/>
              <a:ext cx="1588" cy="17303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75">
              <a:extLst>
                <a:ext uri="{FF2B5EF4-FFF2-40B4-BE49-F238E27FC236}">
                  <a16:creationId xmlns:a16="http://schemas.microsoft.com/office/drawing/2014/main" id="{F09EDB3D-CCD7-BF4A-A722-87B4A1DE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2" y="1804988"/>
              <a:ext cx="57150" cy="38100"/>
            </a:xfrm>
            <a:custGeom>
              <a:avLst/>
              <a:gdLst>
                <a:gd name="T0" fmla="*/ 2147483646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0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2147483646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5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5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3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76">
              <a:extLst>
                <a:ext uri="{FF2B5EF4-FFF2-40B4-BE49-F238E27FC236}">
                  <a16:creationId xmlns:a16="http://schemas.microsoft.com/office/drawing/2014/main" id="{B6D53960-98D5-504D-B156-84DC36D4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62" y="1289050"/>
              <a:ext cx="800100" cy="801688"/>
            </a:xfrm>
            <a:custGeom>
              <a:avLst/>
              <a:gdLst>
                <a:gd name="T0" fmla="*/ 2147483646 w 1009"/>
                <a:gd name="T1" fmla="*/ 0 h 1008"/>
                <a:gd name="T2" fmla="*/ 2147483646 w 1009"/>
                <a:gd name="T3" fmla="*/ 2147483646 h 1008"/>
                <a:gd name="T4" fmla="*/ 0 w 1009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009"/>
                <a:gd name="T10" fmla="*/ 0 h 1008"/>
                <a:gd name="T11" fmla="*/ 1009 w 1009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9" h="1008">
                  <a:moveTo>
                    <a:pt x="1009" y="0"/>
                  </a:moveTo>
                  <a:lnTo>
                    <a:pt x="1009" y="1008"/>
                  </a:lnTo>
                  <a:lnTo>
                    <a:pt x="0" y="1008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77">
              <a:extLst>
                <a:ext uri="{FF2B5EF4-FFF2-40B4-BE49-F238E27FC236}">
                  <a16:creationId xmlns:a16="http://schemas.microsoft.com/office/drawing/2014/main" id="{44B14C6C-2072-EF4B-8DF0-89694E044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39" y="66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78">
              <a:extLst>
                <a:ext uri="{FF2B5EF4-FFF2-40B4-BE49-F238E27FC236}">
                  <a16:creationId xmlns:a16="http://schemas.microsoft.com/office/drawing/2014/main" id="{EB3A01E6-CC0D-A24A-9E67-D6F72687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2" y="2071688"/>
              <a:ext cx="38100" cy="57150"/>
            </a:xfrm>
            <a:custGeom>
              <a:avLst/>
              <a:gdLst>
                <a:gd name="T0" fmla="*/ 2147483646 w 48"/>
                <a:gd name="T1" fmla="*/ 2147483646 h 72"/>
                <a:gd name="T2" fmla="*/ 2147483646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0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2147483646 w 48"/>
                <a:gd name="T109" fmla="*/ 2147483646 h 72"/>
                <a:gd name="T110" fmla="*/ 2147483646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38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30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79">
              <a:extLst>
                <a:ext uri="{FF2B5EF4-FFF2-40B4-BE49-F238E27FC236}">
                  <a16:creationId xmlns:a16="http://schemas.microsoft.com/office/drawing/2014/main" id="{1A39A0AE-3331-3748-8486-F4681994D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2" y="34242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2147483646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Line 280">
              <a:extLst>
                <a:ext uri="{FF2B5EF4-FFF2-40B4-BE49-F238E27FC236}">
                  <a16:creationId xmlns:a16="http://schemas.microsoft.com/office/drawing/2014/main" id="{2AEFA8B4-CF04-644B-8C7C-7294247B0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1825" y="2890838"/>
              <a:ext cx="0" cy="11049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Rectangle 281">
              <a:extLst>
                <a:ext uri="{FF2B5EF4-FFF2-40B4-BE49-F238E27FC236}">
                  <a16:creationId xmlns:a16="http://schemas.microsoft.com/office/drawing/2014/main" id="{2C38FC26-D913-644D-830D-B5C5CA8BB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950" y="3417888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39" name="AutoShape 288">
              <a:extLst>
                <a:ext uri="{FF2B5EF4-FFF2-40B4-BE49-F238E27FC236}">
                  <a16:creationId xmlns:a16="http://schemas.microsoft.com/office/drawing/2014/main" id="{05BC5C8B-633E-E849-97F3-04155D2872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9113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40" name="AutoShape 290">
              <a:extLst>
                <a:ext uri="{FF2B5EF4-FFF2-40B4-BE49-F238E27FC236}">
                  <a16:creationId xmlns:a16="http://schemas.microsoft.com/office/drawing/2014/main" id="{59DFD695-21EB-B047-B2A7-06F384EA95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03437" y="2417763"/>
              <a:ext cx="506413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41" name="AutoShape 293">
              <a:extLst>
                <a:ext uri="{FF2B5EF4-FFF2-40B4-BE49-F238E27FC236}">
                  <a16:creationId xmlns:a16="http://schemas.microsoft.com/office/drawing/2014/main" id="{BF55F875-0A60-EB49-AFC8-E6DAC224EA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231606" y="2391569"/>
              <a:ext cx="492125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42" name="AutoShape 296">
              <a:extLst>
                <a:ext uri="{FF2B5EF4-FFF2-40B4-BE49-F238E27FC236}">
                  <a16:creationId xmlns:a16="http://schemas.microsoft.com/office/drawing/2014/main" id="{1CD880E3-C823-6F4D-924D-AC95FFE754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186488" y="4022725"/>
              <a:ext cx="493712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7743" name="Freeform 310">
              <a:extLst>
                <a:ext uri="{FF2B5EF4-FFF2-40B4-BE49-F238E27FC236}">
                  <a16:creationId xmlns:a16="http://schemas.microsoft.com/office/drawing/2014/main" id="{B05EA1E7-DA07-2843-B533-2885D44D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846513"/>
              <a:ext cx="239712" cy="69850"/>
            </a:xfrm>
            <a:custGeom>
              <a:avLst/>
              <a:gdLst>
                <a:gd name="T0" fmla="*/ 2147483646 w 302"/>
                <a:gd name="T1" fmla="*/ 2147483646 h 89"/>
                <a:gd name="T2" fmla="*/ 2147483646 w 302"/>
                <a:gd name="T3" fmla="*/ 2147483646 h 89"/>
                <a:gd name="T4" fmla="*/ 2147483646 w 302"/>
                <a:gd name="T5" fmla="*/ 2147483646 h 89"/>
                <a:gd name="T6" fmla="*/ 2147483646 w 302"/>
                <a:gd name="T7" fmla="*/ 2147483646 h 89"/>
                <a:gd name="T8" fmla="*/ 2147483646 w 302"/>
                <a:gd name="T9" fmla="*/ 2147483646 h 89"/>
                <a:gd name="T10" fmla="*/ 2147483646 w 302"/>
                <a:gd name="T11" fmla="*/ 2147483646 h 89"/>
                <a:gd name="T12" fmla="*/ 2147483646 w 302"/>
                <a:gd name="T13" fmla="*/ 2147483646 h 89"/>
                <a:gd name="T14" fmla="*/ 2147483646 w 302"/>
                <a:gd name="T15" fmla="*/ 2147483646 h 89"/>
                <a:gd name="T16" fmla="*/ 2147483646 w 302"/>
                <a:gd name="T17" fmla="*/ 2147483646 h 89"/>
                <a:gd name="T18" fmla="*/ 2147483646 w 302"/>
                <a:gd name="T19" fmla="*/ 2147483646 h 89"/>
                <a:gd name="T20" fmla="*/ 2147483646 w 302"/>
                <a:gd name="T21" fmla="*/ 2147483646 h 89"/>
                <a:gd name="T22" fmla="*/ 2147483646 w 302"/>
                <a:gd name="T23" fmla="*/ 2147483646 h 89"/>
                <a:gd name="T24" fmla="*/ 2147483646 w 302"/>
                <a:gd name="T25" fmla="*/ 2147483646 h 89"/>
                <a:gd name="T26" fmla="*/ 2147483646 w 302"/>
                <a:gd name="T27" fmla="*/ 2147483646 h 89"/>
                <a:gd name="T28" fmla="*/ 2147483646 w 302"/>
                <a:gd name="T29" fmla="*/ 2147483646 h 89"/>
                <a:gd name="T30" fmla="*/ 2147483646 w 302"/>
                <a:gd name="T31" fmla="*/ 2147483646 h 89"/>
                <a:gd name="T32" fmla="*/ 2147483646 w 302"/>
                <a:gd name="T33" fmla="*/ 2147483646 h 89"/>
                <a:gd name="T34" fmla="*/ 2147483646 w 302"/>
                <a:gd name="T35" fmla="*/ 2147483646 h 89"/>
                <a:gd name="T36" fmla="*/ 2147483646 w 302"/>
                <a:gd name="T37" fmla="*/ 2147483646 h 89"/>
                <a:gd name="T38" fmla="*/ 2147483646 w 302"/>
                <a:gd name="T39" fmla="*/ 2147483646 h 89"/>
                <a:gd name="T40" fmla="*/ 2147483646 w 302"/>
                <a:gd name="T41" fmla="*/ 2147483646 h 89"/>
                <a:gd name="T42" fmla="*/ 2147483646 w 302"/>
                <a:gd name="T43" fmla="*/ 2147483646 h 89"/>
                <a:gd name="T44" fmla="*/ 2147483646 w 302"/>
                <a:gd name="T45" fmla="*/ 2147483646 h 89"/>
                <a:gd name="T46" fmla="*/ 2147483646 w 302"/>
                <a:gd name="T47" fmla="*/ 2147483646 h 89"/>
                <a:gd name="T48" fmla="*/ 2147483646 w 302"/>
                <a:gd name="T49" fmla="*/ 2147483646 h 89"/>
                <a:gd name="T50" fmla="*/ 2147483646 w 302"/>
                <a:gd name="T51" fmla="*/ 2147483646 h 89"/>
                <a:gd name="T52" fmla="*/ 2147483646 w 302"/>
                <a:gd name="T53" fmla="*/ 2147483646 h 89"/>
                <a:gd name="T54" fmla="*/ 2147483646 w 302"/>
                <a:gd name="T55" fmla="*/ 2147483646 h 89"/>
                <a:gd name="T56" fmla="*/ 2147483646 w 302"/>
                <a:gd name="T57" fmla="*/ 2147483646 h 89"/>
                <a:gd name="T58" fmla="*/ 2147483646 w 302"/>
                <a:gd name="T59" fmla="*/ 2147483646 h 89"/>
                <a:gd name="T60" fmla="*/ 2147483646 w 302"/>
                <a:gd name="T61" fmla="*/ 2147483646 h 89"/>
                <a:gd name="T62" fmla="*/ 2147483646 w 302"/>
                <a:gd name="T63" fmla="*/ 2147483646 h 89"/>
                <a:gd name="T64" fmla="*/ 2147483646 w 302"/>
                <a:gd name="T65" fmla="*/ 2147483646 h 89"/>
                <a:gd name="T66" fmla="*/ 2147483646 w 302"/>
                <a:gd name="T67" fmla="*/ 2147483646 h 89"/>
                <a:gd name="T68" fmla="*/ 2147483646 w 302"/>
                <a:gd name="T69" fmla="*/ 2147483646 h 89"/>
                <a:gd name="T70" fmla="*/ 2147483646 w 302"/>
                <a:gd name="T71" fmla="*/ 2147483646 h 89"/>
                <a:gd name="T72" fmla="*/ 2147483646 w 302"/>
                <a:gd name="T73" fmla="*/ 2147483646 h 89"/>
                <a:gd name="T74" fmla="*/ 2147483646 w 302"/>
                <a:gd name="T75" fmla="*/ 2147483646 h 89"/>
                <a:gd name="T76" fmla="*/ 2147483646 w 302"/>
                <a:gd name="T77" fmla="*/ 2147483646 h 89"/>
                <a:gd name="T78" fmla="*/ 2147483646 w 302"/>
                <a:gd name="T79" fmla="*/ 2147483646 h 89"/>
                <a:gd name="T80" fmla="*/ 2147483646 w 302"/>
                <a:gd name="T81" fmla="*/ 2147483646 h 89"/>
                <a:gd name="T82" fmla="*/ 2147483646 w 302"/>
                <a:gd name="T83" fmla="*/ 2147483646 h 89"/>
                <a:gd name="T84" fmla="*/ 2147483646 w 302"/>
                <a:gd name="T85" fmla="*/ 2147483646 h 89"/>
                <a:gd name="T86" fmla="*/ 2147483646 w 302"/>
                <a:gd name="T87" fmla="*/ 2147483646 h 89"/>
                <a:gd name="T88" fmla="*/ 2147483646 w 302"/>
                <a:gd name="T89" fmla="*/ 2147483646 h 89"/>
                <a:gd name="T90" fmla="*/ 2147483646 w 302"/>
                <a:gd name="T91" fmla="*/ 2147483646 h 89"/>
                <a:gd name="T92" fmla="*/ 2147483646 w 302"/>
                <a:gd name="T93" fmla="*/ 2147483646 h 89"/>
                <a:gd name="T94" fmla="*/ 2147483646 w 302"/>
                <a:gd name="T95" fmla="*/ 2147483646 h 89"/>
                <a:gd name="T96" fmla="*/ 2147483646 w 302"/>
                <a:gd name="T97" fmla="*/ 2147483646 h 89"/>
                <a:gd name="T98" fmla="*/ 2147483646 w 302"/>
                <a:gd name="T99" fmla="*/ 2147483646 h 89"/>
                <a:gd name="T100" fmla="*/ 2147483646 w 302"/>
                <a:gd name="T101" fmla="*/ 2147483646 h 89"/>
                <a:gd name="T102" fmla="*/ 2147483646 w 302"/>
                <a:gd name="T103" fmla="*/ 2147483646 h 89"/>
                <a:gd name="T104" fmla="*/ 2147483646 w 302"/>
                <a:gd name="T105" fmla="*/ 2147483646 h 89"/>
                <a:gd name="T106" fmla="*/ 2147483646 w 302"/>
                <a:gd name="T107" fmla="*/ 2147483646 h 89"/>
                <a:gd name="T108" fmla="*/ 2147483646 w 302"/>
                <a:gd name="T109" fmla="*/ 2147483646 h 89"/>
                <a:gd name="T110" fmla="*/ 2147483646 w 302"/>
                <a:gd name="T111" fmla="*/ 2147483646 h 89"/>
                <a:gd name="T112" fmla="*/ 2147483646 w 302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"/>
                <a:gd name="T172" fmla="*/ 0 h 89"/>
                <a:gd name="T173" fmla="*/ 302 w 302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" h="89">
                  <a:moveTo>
                    <a:pt x="302" y="0"/>
                  </a:moveTo>
                  <a:lnTo>
                    <a:pt x="299" y="1"/>
                  </a:lnTo>
                  <a:lnTo>
                    <a:pt x="295" y="4"/>
                  </a:lnTo>
                  <a:lnTo>
                    <a:pt x="293" y="5"/>
                  </a:lnTo>
                  <a:lnTo>
                    <a:pt x="290" y="7"/>
                  </a:lnTo>
                  <a:lnTo>
                    <a:pt x="287" y="8"/>
                  </a:lnTo>
                  <a:lnTo>
                    <a:pt x="286" y="9"/>
                  </a:lnTo>
                  <a:lnTo>
                    <a:pt x="283" y="11"/>
                  </a:lnTo>
                  <a:lnTo>
                    <a:pt x="281" y="12"/>
                  </a:lnTo>
                  <a:lnTo>
                    <a:pt x="279" y="13"/>
                  </a:lnTo>
                  <a:lnTo>
                    <a:pt x="277" y="15"/>
                  </a:lnTo>
                  <a:lnTo>
                    <a:pt x="275" y="15"/>
                  </a:lnTo>
                  <a:lnTo>
                    <a:pt x="274" y="16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0" y="19"/>
                  </a:lnTo>
                  <a:lnTo>
                    <a:pt x="269" y="19"/>
                  </a:lnTo>
                  <a:lnTo>
                    <a:pt x="267" y="20"/>
                  </a:lnTo>
                  <a:lnTo>
                    <a:pt x="266" y="20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2" y="21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4"/>
                  </a:lnTo>
                  <a:lnTo>
                    <a:pt x="257" y="24"/>
                  </a:lnTo>
                  <a:lnTo>
                    <a:pt x="255" y="25"/>
                  </a:lnTo>
                  <a:lnTo>
                    <a:pt x="253" y="25"/>
                  </a:lnTo>
                  <a:lnTo>
                    <a:pt x="251" y="27"/>
                  </a:lnTo>
                  <a:lnTo>
                    <a:pt x="250" y="27"/>
                  </a:lnTo>
                  <a:lnTo>
                    <a:pt x="249" y="28"/>
                  </a:lnTo>
                  <a:lnTo>
                    <a:pt x="247" y="28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31"/>
                  </a:lnTo>
                  <a:lnTo>
                    <a:pt x="241" y="31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2"/>
                  </a:lnTo>
                  <a:lnTo>
                    <a:pt x="235" y="33"/>
                  </a:lnTo>
                  <a:lnTo>
                    <a:pt x="234" y="33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6" y="37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4" y="41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09" y="44"/>
                  </a:lnTo>
                  <a:lnTo>
                    <a:pt x="208" y="44"/>
                  </a:lnTo>
                  <a:lnTo>
                    <a:pt x="205" y="45"/>
                  </a:lnTo>
                  <a:lnTo>
                    <a:pt x="204" y="45"/>
                  </a:lnTo>
                  <a:lnTo>
                    <a:pt x="201" y="47"/>
                  </a:lnTo>
                  <a:lnTo>
                    <a:pt x="200" y="47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0"/>
                  </a:lnTo>
                  <a:lnTo>
                    <a:pt x="189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4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0" y="57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5" y="58"/>
                  </a:lnTo>
                  <a:lnTo>
                    <a:pt x="164" y="60"/>
                  </a:lnTo>
                  <a:lnTo>
                    <a:pt x="161" y="60"/>
                  </a:lnTo>
                  <a:lnTo>
                    <a:pt x="160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8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70"/>
                  </a:lnTo>
                  <a:lnTo>
                    <a:pt x="129" y="70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19" y="73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2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7" y="77"/>
                  </a:lnTo>
                  <a:lnTo>
                    <a:pt x="105" y="78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9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2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9"/>
                  </a:lnTo>
                  <a:lnTo>
                    <a:pt x="0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311">
              <a:extLst>
                <a:ext uri="{FF2B5EF4-FFF2-40B4-BE49-F238E27FC236}">
                  <a16:creationId xmlns:a16="http://schemas.microsoft.com/office/drawing/2014/main" id="{C54816DD-ED18-8F4F-A5F0-35EF18B41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2" y="3846513"/>
              <a:ext cx="239713" cy="69850"/>
            </a:xfrm>
            <a:custGeom>
              <a:avLst/>
              <a:gdLst>
                <a:gd name="T0" fmla="*/ 2147483646 w 301"/>
                <a:gd name="T1" fmla="*/ 2147483646 h 89"/>
                <a:gd name="T2" fmla="*/ 2147483646 w 301"/>
                <a:gd name="T3" fmla="*/ 2147483646 h 89"/>
                <a:gd name="T4" fmla="*/ 2147483646 w 301"/>
                <a:gd name="T5" fmla="*/ 2147483646 h 89"/>
                <a:gd name="T6" fmla="*/ 2147483646 w 301"/>
                <a:gd name="T7" fmla="*/ 2147483646 h 89"/>
                <a:gd name="T8" fmla="*/ 2147483646 w 301"/>
                <a:gd name="T9" fmla="*/ 2147483646 h 89"/>
                <a:gd name="T10" fmla="*/ 2147483646 w 301"/>
                <a:gd name="T11" fmla="*/ 2147483646 h 89"/>
                <a:gd name="T12" fmla="*/ 2147483646 w 301"/>
                <a:gd name="T13" fmla="*/ 2147483646 h 89"/>
                <a:gd name="T14" fmla="*/ 2147483646 w 301"/>
                <a:gd name="T15" fmla="*/ 2147483646 h 89"/>
                <a:gd name="T16" fmla="*/ 2147483646 w 301"/>
                <a:gd name="T17" fmla="*/ 2147483646 h 89"/>
                <a:gd name="T18" fmla="*/ 2147483646 w 301"/>
                <a:gd name="T19" fmla="*/ 2147483646 h 89"/>
                <a:gd name="T20" fmla="*/ 2147483646 w 301"/>
                <a:gd name="T21" fmla="*/ 2147483646 h 89"/>
                <a:gd name="T22" fmla="*/ 2147483646 w 301"/>
                <a:gd name="T23" fmla="*/ 2147483646 h 89"/>
                <a:gd name="T24" fmla="*/ 2147483646 w 301"/>
                <a:gd name="T25" fmla="*/ 2147483646 h 89"/>
                <a:gd name="T26" fmla="*/ 2147483646 w 301"/>
                <a:gd name="T27" fmla="*/ 2147483646 h 89"/>
                <a:gd name="T28" fmla="*/ 2147483646 w 301"/>
                <a:gd name="T29" fmla="*/ 2147483646 h 89"/>
                <a:gd name="T30" fmla="*/ 2147483646 w 301"/>
                <a:gd name="T31" fmla="*/ 2147483646 h 89"/>
                <a:gd name="T32" fmla="*/ 2147483646 w 301"/>
                <a:gd name="T33" fmla="*/ 2147483646 h 89"/>
                <a:gd name="T34" fmla="*/ 2147483646 w 301"/>
                <a:gd name="T35" fmla="*/ 2147483646 h 89"/>
                <a:gd name="T36" fmla="*/ 2147483646 w 301"/>
                <a:gd name="T37" fmla="*/ 2147483646 h 89"/>
                <a:gd name="T38" fmla="*/ 2147483646 w 301"/>
                <a:gd name="T39" fmla="*/ 2147483646 h 89"/>
                <a:gd name="T40" fmla="*/ 2147483646 w 301"/>
                <a:gd name="T41" fmla="*/ 2147483646 h 89"/>
                <a:gd name="T42" fmla="*/ 2147483646 w 301"/>
                <a:gd name="T43" fmla="*/ 2147483646 h 89"/>
                <a:gd name="T44" fmla="*/ 2147483646 w 301"/>
                <a:gd name="T45" fmla="*/ 2147483646 h 89"/>
                <a:gd name="T46" fmla="*/ 2147483646 w 301"/>
                <a:gd name="T47" fmla="*/ 2147483646 h 89"/>
                <a:gd name="T48" fmla="*/ 2147483646 w 301"/>
                <a:gd name="T49" fmla="*/ 2147483646 h 89"/>
                <a:gd name="T50" fmla="*/ 2147483646 w 301"/>
                <a:gd name="T51" fmla="*/ 2147483646 h 89"/>
                <a:gd name="T52" fmla="*/ 2147483646 w 301"/>
                <a:gd name="T53" fmla="*/ 2147483646 h 89"/>
                <a:gd name="T54" fmla="*/ 2147483646 w 301"/>
                <a:gd name="T55" fmla="*/ 2147483646 h 89"/>
                <a:gd name="T56" fmla="*/ 2147483646 w 301"/>
                <a:gd name="T57" fmla="*/ 2147483646 h 89"/>
                <a:gd name="T58" fmla="*/ 2147483646 w 301"/>
                <a:gd name="T59" fmla="*/ 2147483646 h 89"/>
                <a:gd name="T60" fmla="*/ 2147483646 w 301"/>
                <a:gd name="T61" fmla="*/ 2147483646 h 89"/>
                <a:gd name="T62" fmla="*/ 2147483646 w 301"/>
                <a:gd name="T63" fmla="*/ 2147483646 h 89"/>
                <a:gd name="T64" fmla="*/ 2147483646 w 301"/>
                <a:gd name="T65" fmla="*/ 2147483646 h 89"/>
                <a:gd name="T66" fmla="*/ 2147483646 w 301"/>
                <a:gd name="T67" fmla="*/ 2147483646 h 89"/>
                <a:gd name="T68" fmla="*/ 2147483646 w 301"/>
                <a:gd name="T69" fmla="*/ 2147483646 h 89"/>
                <a:gd name="T70" fmla="*/ 2147483646 w 301"/>
                <a:gd name="T71" fmla="*/ 2147483646 h 89"/>
                <a:gd name="T72" fmla="*/ 2147483646 w 301"/>
                <a:gd name="T73" fmla="*/ 2147483646 h 89"/>
                <a:gd name="T74" fmla="*/ 2147483646 w 301"/>
                <a:gd name="T75" fmla="*/ 2147483646 h 89"/>
                <a:gd name="T76" fmla="*/ 2147483646 w 301"/>
                <a:gd name="T77" fmla="*/ 2147483646 h 89"/>
                <a:gd name="T78" fmla="*/ 2147483646 w 301"/>
                <a:gd name="T79" fmla="*/ 2147483646 h 89"/>
                <a:gd name="T80" fmla="*/ 2147483646 w 301"/>
                <a:gd name="T81" fmla="*/ 2147483646 h 89"/>
                <a:gd name="T82" fmla="*/ 2147483646 w 301"/>
                <a:gd name="T83" fmla="*/ 2147483646 h 89"/>
                <a:gd name="T84" fmla="*/ 2147483646 w 301"/>
                <a:gd name="T85" fmla="*/ 2147483646 h 89"/>
                <a:gd name="T86" fmla="*/ 2147483646 w 301"/>
                <a:gd name="T87" fmla="*/ 2147483646 h 89"/>
                <a:gd name="T88" fmla="*/ 2147483646 w 301"/>
                <a:gd name="T89" fmla="*/ 2147483646 h 89"/>
                <a:gd name="T90" fmla="*/ 2147483646 w 301"/>
                <a:gd name="T91" fmla="*/ 2147483646 h 89"/>
                <a:gd name="T92" fmla="*/ 2147483646 w 301"/>
                <a:gd name="T93" fmla="*/ 2147483646 h 89"/>
                <a:gd name="T94" fmla="*/ 2147483646 w 301"/>
                <a:gd name="T95" fmla="*/ 2147483646 h 89"/>
                <a:gd name="T96" fmla="*/ 2147483646 w 301"/>
                <a:gd name="T97" fmla="*/ 2147483646 h 89"/>
                <a:gd name="T98" fmla="*/ 2147483646 w 301"/>
                <a:gd name="T99" fmla="*/ 2147483646 h 89"/>
                <a:gd name="T100" fmla="*/ 2147483646 w 301"/>
                <a:gd name="T101" fmla="*/ 2147483646 h 89"/>
                <a:gd name="T102" fmla="*/ 2147483646 w 301"/>
                <a:gd name="T103" fmla="*/ 2147483646 h 89"/>
                <a:gd name="T104" fmla="*/ 2147483646 w 301"/>
                <a:gd name="T105" fmla="*/ 2147483646 h 89"/>
                <a:gd name="T106" fmla="*/ 2147483646 w 301"/>
                <a:gd name="T107" fmla="*/ 2147483646 h 89"/>
                <a:gd name="T108" fmla="*/ 2147483646 w 301"/>
                <a:gd name="T109" fmla="*/ 2147483646 h 89"/>
                <a:gd name="T110" fmla="*/ 2147483646 w 301"/>
                <a:gd name="T111" fmla="*/ 2147483646 h 89"/>
                <a:gd name="T112" fmla="*/ 2147483646 w 301"/>
                <a:gd name="T113" fmla="*/ 2147483646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89"/>
                <a:gd name="T173" fmla="*/ 301 w 301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89">
                  <a:moveTo>
                    <a:pt x="0" y="0"/>
                  </a:moveTo>
                  <a:lnTo>
                    <a:pt x="2" y="1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21" y="53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69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2" y="73"/>
                  </a:lnTo>
                  <a:lnTo>
                    <a:pt x="184" y="73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3" y="80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07" y="81"/>
                  </a:lnTo>
                  <a:lnTo>
                    <a:pt x="208" y="81"/>
                  </a:lnTo>
                  <a:lnTo>
                    <a:pt x="209" y="81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0" y="82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4" y="82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8" y="85"/>
                  </a:lnTo>
                  <a:lnTo>
                    <a:pt x="249" y="85"/>
                  </a:lnTo>
                  <a:lnTo>
                    <a:pt x="251" y="85"/>
                  </a:lnTo>
                  <a:lnTo>
                    <a:pt x="252" y="85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6" y="86"/>
                  </a:lnTo>
                  <a:lnTo>
                    <a:pt x="257" y="86"/>
                  </a:lnTo>
                  <a:lnTo>
                    <a:pt x="259" y="86"/>
                  </a:lnTo>
                  <a:lnTo>
                    <a:pt x="260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9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80" y="89"/>
                  </a:lnTo>
                  <a:lnTo>
                    <a:pt x="281" y="89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6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6" y="89"/>
                  </a:lnTo>
                  <a:lnTo>
                    <a:pt x="298" y="89"/>
                  </a:lnTo>
                  <a:lnTo>
                    <a:pt x="301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5" name="Group 344">
              <a:extLst>
                <a:ext uri="{FF2B5EF4-FFF2-40B4-BE49-F238E27FC236}">
                  <a16:creationId xmlns:a16="http://schemas.microsoft.com/office/drawing/2014/main" id="{06EA22A6-B8C4-2B4D-909E-FF0D1D1CE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050" y="2314575"/>
              <a:ext cx="476250" cy="604838"/>
              <a:chOff x="5066" y="2224"/>
              <a:chExt cx="300" cy="381"/>
            </a:xfrm>
          </p:grpSpPr>
          <p:sp>
            <p:nvSpPr>
              <p:cNvPr id="27778" name="Freeform 345">
                <a:extLst>
                  <a:ext uri="{FF2B5EF4-FFF2-40B4-BE49-F238E27FC236}">
                    <a16:creationId xmlns:a16="http://schemas.microsoft.com/office/drawing/2014/main" id="{DE12E4B3-D4B8-1B48-BF28-34254929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9" name="Freeform 346">
                <a:extLst>
                  <a:ext uri="{FF2B5EF4-FFF2-40B4-BE49-F238E27FC236}">
                    <a16:creationId xmlns:a16="http://schemas.microsoft.com/office/drawing/2014/main" id="{79E33243-D5C7-D942-B6D2-4F3CA96C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0" name="Freeform 347">
                <a:extLst>
                  <a:ext uri="{FF2B5EF4-FFF2-40B4-BE49-F238E27FC236}">
                    <a16:creationId xmlns:a16="http://schemas.microsoft.com/office/drawing/2014/main" id="{434E98C4-31CD-784B-81B1-82FB8A58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1" name="Freeform 348">
                <a:extLst>
                  <a:ext uri="{FF2B5EF4-FFF2-40B4-BE49-F238E27FC236}">
                    <a16:creationId xmlns:a16="http://schemas.microsoft.com/office/drawing/2014/main" id="{B461818B-32D2-484C-B860-7110BDB4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46" name="Group 354">
              <a:extLst>
                <a:ext uri="{FF2B5EF4-FFF2-40B4-BE49-F238E27FC236}">
                  <a16:creationId xmlns:a16="http://schemas.microsoft.com/office/drawing/2014/main" id="{836178BD-EC3B-9B47-809D-6280EE5209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1075" y="5024438"/>
              <a:ext cx="476250" cy="604837"/>
              <a:chOff x="5066" y="2224"/>
              <a:chExt cx="300" cy="381"/>
            </a:xfrm>
          </p:grpSpPr>
          <p:sp>
            <p:nvSpPr>
              <p:cNvPr id="27774" name="Freeform 355">
                <a:extLst>
                  <a:ext uri="{FF2B5EF4-FFF2-40B4-BE49-F238E27FC236}">
                    <a16:creationId xmlns:a16="http://schemas.microsoft.com/office/drawing/2014/main" id="{181D2A1D-2FEE-704D-A447-CAFFA9FE9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2228"/>
                <a:ext cx="149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5" name="Freeform 356">
                <a:extLst>
                  <a:ext uri="{FF2B5EF4-FFF2-40B4-BE49-F238E27FC236}">
                    <a16:creationId xmlns:a16="http://schemas.microsoft.com/office/drawing/2014/main" id="{8ED0FC44-E257-444D-AF48-A69FC0A0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6" name="Freeform 357">
                <a:extLst>
                  <a:ext uri="{FF2B5EF4-FFF2-40B4-BE49-F238E27FC236}">
                    <a16:creationId xmlns:a16="http://schemas.microsoft.com/office/drawing/2014/main" id="{E1463102-A02B-5343-AB8E-F52F27A92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22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7" name="Freeform 358">
                <a:extLst>
                  <a:ext uri="{FF2B5EF4-FFF2-40B4-BE49-F238E27FC236}">
                    <a16:creationId xmlns:a16="http://schemas.microsoft.com/office/drawing/2014/main" id="{8663FF1A-6CAC-A549-8915-BF846359F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22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47" name="Group 376">
              <a:extLst>
                <a:ext uri="{FF2B5EF4-FFF2-40B4-BE49-F238E27FC236}">
                  <a16:creationId xmlns:a16="http://schemas.microsoft.com/office/drawing/2014/main" id="{D88A87F8-A38A-0D43-B350-2C1F91F6231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04718" y="2372519"/>
              <a:ext cx="604838" cy="488950"/>
              <a:chOff x="3450" y="1331"/>
              <a:chExt cx="321" cy="252"/>
            </a:xfrm>
          </p:grpSpPr>
          <p:sp>
            <p:nvSpPr>
              <p:cNvPr id="27769" name="Freeform 377">
                <a:extLst>
                  <a:ext uri="{FF2B5EF4-FFF2-40B4-BE49-F238E27FC236}">
                    <a16:creationId xmlns:a16="http://schemas.microsoft.com/office/drawing/2014/main" id="{2F5C5187-8128-9548-A358-5BD385DDA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0" name="Freeform 378">
                <a:extLst>
                  <a:ext uri="{FF2B5EF4-FFF2-40B4-BE49-F238E27FC236}">
                    <a16:creationId xmlns:a16="http://schemas.microsoft.com/office/drawing/2014/main" id="{E7624804-B84A-8E44-9D2E-EE2785BD4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1" name="Freeform 379">
                <a:extLst>
                  <a:ext uri="{FF2B5EF4-FFF2-40B4-BE49-F238E27FC236}">
                    <a16:creationId xmlns:a16="http://schemas.microsoft.com/office/drawing/2014/main" id="{68E81FD0-DDB1-AB4E-8882-96C8BA7FA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2" name="Freeform 380">
                <a:extLst>
                  <a:ext uri="{FF2B5EF4-FFF2-40B4-BE49-F238E27FC236}">
                    <a16:creationId xmlns:a16="http://schemas.microsoft.com/office/drawing/2014/main" id="{11DD3AD5-8674-0E40-B309-4F66D788A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3" name="Freeform 381">
                <a:extLst>
                  <a:ext uri="{FF2B5EF4-FFF2-40B4-BE49-F238E27FC236}">
                    <a16:creationId xmlns:a16="http://schemas.microsoft.com/office/drawing/2014/main" id="{EA559786-71B3-5E4C-9120-CDCCEFAF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48" name="Group 424">
              <a:extLst>
                <a:ext uri="{FF2B5EF4-FFF2-40B4-BE49-F238E27FC236}">
                  <a16:creationId xmlns:a16="http://schemas.microsoft.com/office/drawing/2014/main" id="{360EF076-C513-AF40-A60E-05FF95F42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00" y="3859213"/>
              <a:ext cx="488950" cy="682625"/>
              <a:chOff x="4229" y="1985"/>
              <a:chExt cx="308" cy="430"/>
            </a:xfrm>
          </p:grpSpPr>
          <p:sp>
            <p:nvSpPr>
              <p:cNvPr id="27761" name="Freeform 324">
                <a:extLst>
                  <a:ext uri="{FF2B5EF4-FFF2-40B4-BE49-F238E27FC236}">
                    <a16:creationId xmlns:a16="http://schemas.microsoft.com/office/drawing/2014/main" id="{B9D7BDE3-6E37-D841-96B0-AA2345E5E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2" name="Freeform 325">
                <a:extLst>
                  <a:ext uri="{FF2B5EF4-FFF2-40B4-BE49-F238E27FC236}">
                    <a16:creationId xmlns:a16="http://schemas.microsoft.com/office/drawing/2014/main" id="{D3F0BE79-0C34-754D-ACA5-2F4B06F2A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763" name="Group 388">
                <a:extLst>
                  <a:ext uri="{FF2B5EF4-FFF2-40B4-BE49-F238E27FC236}">
                    <a16:creationId xmlns:a16="http://schemas.microsoft.com/office/drawing/2014/main" id="{FB3AF695-E5E7-5843-A401-C0AAA42FE6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27764" name="Freeform 389">
                  <a:extLst>
                    <a:ext uri="{FF2B5EF4-FFF2-40B4-BE49-F238E27FC236}">
                      <a16:creationId xmlns:a16="http://schemas.microsoft.com/office/drawing/2014/main" id="{5B3ED8E5-CC7D-3A49-B377-5E8CB5C76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5" name="Freeform 390">
                  <a:extLst>
                    <a:ext uri="{FF2B5EF4-FFF2-40B4-BE49-F238E27FC236}">
                      <a16:creationId xmlns:a16="http://schemas.microsoft.com/office/drawing/2014/main" id="{9CCFD994-D1E0-B147-82B2-3D9663BBA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6" name="Freeform 391">
                  <a:extLst>
                    <a:ext uri="{FF2B5EF4-FFF2-40B4-BE49-F238E27FC236}">
                      <a16:creationId xmlns:a16="http://schemas.microsoft.com/office/drawing/2014/main" id="{0609A837-CD37-AF40-A368-3804EC106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7" name="Freeform 392">
                  <a:extLst>
                    <a:ext uri="{FF2B5EF4-FFF2-40B4-BE49-F238E27FC236}">
                      <a16:creationId xmlns:a16="http://schemas.microsoft.com/office/drawing/2014/main" id="{BB298915-E083-4643-97CD-468176A46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8" name="Freeform 393">
                  <a:extLst>
                    <a:ext uri="{FF2B5EF4-FFF2-40B4-BE49-F238E27FC236}">
                      <a16:creationId xmlns:a16="http://schemas.microsoft.com/office/drawing/2014/main" id="{613BE80E-DCB4-7F4C-8046-42C0A9F51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7749" name="Group 400">
              <a:extLst>
                <a:ext uri="{FF2B5EF4-FFF2-40B4-BE49-F238E27FC236}">
                  <a16:creationId xmlns:a16="http://schemas.microsoft.com/office/drawing/2014/main" id="{46B09CCA-B01D-2E4F-9EFA-2D70E93B7659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312568" y="5069682"/>
              <a:ext cx="604837" cy="488950"/>
              <a:chOff x="3450" y="1331"/>
              <a:chExt cx="321" cy="252"/>
            </a:xfrm>
          </p:grpSpPr>
          <p:sp>
            <p:nvSpPr>
              <p:cNvPr id="27756" name="Freeform 401">
                <a:extLst>
                  <a:ext uri="{FF2B5EF4-FFF2-40B4-BE49-F238E27FC236}">
                    <a16:creationId xmlns:a16="http://schemas.microsoft.com/office/drawing/2014/main" id="{265FE7B4-6F1F-424D-B75C-907FF9ABF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7" name="Freeform 402">
                <a:extLst>
                  <a:ext uri="{FF2B5EF4-FFF2-40B4-BE49-F238E27FC236}">
                    <a16:creationId xmlns:a16="http://schemas.microsoft.com/office/drawing/2014/main" id="{0EC57395-8A87-3F41-98A8-C8C0AD0A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8" name="Freeform 403">
                <a:extLst>
                  <a:ext uri="{FF2B5EF4-FFF2-40B4-BE49-F238E27FC236}">
                    <a16:creationId xmlns:a16="http://schemas.microsoft.com/office/drawing/2014/main" id="{4B3F2582-4DEE-7A41-BDEB-7EB53568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9" name="Freeform 404">
                <a:extLst>
                  <a:ext uri="{FF2B5EF4-FFF2-40B4-BE49-F238E27FC236}">
                    <a16:creationId xmlns:a16="http://schemas.microsoft.com/office/drawing/2014/main" id="{4BBB34EC-DA74-BA45-85B1-B6BB3EF1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0" name="Freeform 405">
                <a:extLst>
                  <a:ext uri="{FF2B5EF4-FFF2-40B4-BE49-F238E27FC236}">
                    <a16:creationId xmlns:a16="http://schemas.microsoft.com/office/drawing/2014/main" id="{A5E2264C-FD2B-5A4D-A03C-1B9125A4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50" name="Group 412">
              <a:extLst>
                <a:ext uri="{FF2B5EF4-FFF2-40B4-BE49-F238E27FC236}">
                  <a16:creationId xmlns:a16="http://schemas.microsoft.com/office/drawing/2014/main" id="{1BB0096C-7B60-A744-81D9-73953106E33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3801268" y="3988594"/>
              <a:ext cx="604838" cy="488950"/>
              <a:chOff x="3450" y="1331"/>
              <a:chExt cx="321" cy="252"/>
            </a:xfrm>
          </p:grpSpPr>
          <p:sp>
            <p:nvSpPr>
              <p:cNvPr id="27751" name="Freeform 413">
                <a:extLst>
                  <a:ext uri="{FF2B5EF4-FFF2-40B4-BE49-F238E27FC236}">
                    <a16:creationId xmlns:a16="http://schemas.microsoft.com/office/drawing/2014/main" id="{4D6ACA8A-DE95-9942-9ED0-FA6B4DACA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2" name="Freeform 414">
                <a:extLst>
                  <a:ext uri="{FF2B5EF4-FFF2-40B4-BE49-F238E27FC236}">
                    <a16:creationId xmlns:a16="http://schemas.microsoft.com/office/drawing/2014/main" id="{81B5D22B-32FB-8A4D-9051-03FF8A78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3" name="Freeform 415">
                <a:extLst>
                  <a:ext uri="{FF2B5EF4-FFF2-40B4-BE49-F238E27FC236}">
                    <a16:creationId xmlns:a16="http://schemas.microsoft.com/office/drawing/2014/main" id="{BE73BFD0-9C2A-E647-82DD-73E6B320B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4" name="Freeform 416">
                <a:extLst>
                  <a:ext uri="{FF2B5EF4-FFF2-40B4-BE49-F238E27FC236}">
                    <a16:creationId xmlns:a16="http://schemas.microsoft.com/office/drawing/2014/main" id="{D7CAE7A7-D9E3-5D40-B175-A899F43E5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5" name="Freeform 417">
                <a:extLst>
                  <a:ext uri="{FF2B5EF4-FFF2-40B4-BE49-F238E27FC236}">
                    <a16:creationId xmlns:a16="http://schemas.microsoft.com/office/drawing/2014/main" id="{FEF8591C-03F2-3448-B3D7-3FFF3B0C2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7650" name="Rectangle 2">
            <a:extLst>
              <a:ext uri="{FF2B5EF4-FFF2-40B4-BE49-F238E27FC236}">
                <a16:creationId xmlns:a16="http://schemas.microsoft.com/office/drawing/2014/main" id="{DE2E0145-536C-A742-8FB2-752EC3D19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n-bit ripple-carry adder: 2n+1 gate delays</a:t>
            </a:r>
          </a:p>
        </p:txBody>
      </p:sp>
      <p:sp>
        <p:nvSpPr>
          <p:cNvPr id="27651" name="Oval 113">
            <a:extLst>
              <a:ext uri="{FF2B5EF4-FFF2-40B4-BE49-F238E27FC236}">
                <a16:creationId xmlns:a16="http://schemas.microsoft.com/office/drawing/2014/main" id="{B395F907-7DFF-B041-A4F1-83429A346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3114675"/>
            <a:ext cx="2057400" cy="28956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7652" name="TextBox 1">
            <a:extLst>
              <a:ext uri="{FF2B5EF4-FFF2-40B4-BE49-F238E27FC236}">
                <a16:creationId xmlns:a16="http://schemas.microsoft.com/office/drawing/2014/main" id="{B5EAA31B-7670-5B46-900A-2750705E9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1" y="5029201"/>
            <a:ext cx="8771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FF"/>
                </a:solidFill>
                <a:latin typeface="Times" pitchFamily="2" charset="0"/>
              </a:rPr>
              <a:t>. . . </a:t>
            </a:r>
          </a:p>
        </p:txBody>
      </p:sp>
      <p:sp>
        <p:nvSpPr>
          <p:cNvPr id="27653" name="Line 174">
            <a:extLst>
              <a:ext uri="{FF2B5EF4-FFF2-40B4-BE49-F238E27FC236}">
                <a16:creationId xmlns:a16="http://schemas.microsoft.com/office/drawing/2014/main" id="{BA920A2A-6486-6042-B212-4694FBAA66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88164" y="2619375"/>
            <a:ext cx="1587" cy="10731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Oval 113">
            <a:extLst>
              <a:ext uri="{FF2B5EF4-FFF2-40B4-BE49-F238E27FC236}">
                <a16:creationId xmlns:a16="http://schemas.microsoft.com/office/drawing/2014/main" id="{FB1E26FF-C235-6E43-B677-236879EC4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1712913"/>
            <a:ext cx="1066800" cy="12192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7655" name="Oval 113">
            <a:extLst>
              <a:ext uri="{FF2B5EF4-FFF2-40B4-BE49-F238E27FC236}">
                <a16:creationId xmlns:a16="http://schemas.microsoft.com/office/drawing/2014/main" id="{B49F7D2D-16ED-204D-AD5A-1376655E9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4663" y="3168650"/>
            <a:ext cx="2057400" cy="2895600"/>
          </a:xfrm>
          <a:prstGeom prst="ellips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456FA9C-4224-3845-916A-CDA1FF40BFC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Decomposing the Carry Expression</a:t>
            </a:r>
          </a:p>
        </p:txBody>
      </p:sp>
      <p:sp>
        <p:nvSpPr>
          <p:cNvPr id="28674" name="TextBox 5">
            <a:extLst>
              <a:ext uri="{FF2B5EF4-FFF2-40B4-BE49-F238E27FC236}">
                <a16:creationId xmlns:a16="http://schemas.microsoft.com/office/drawing/2014/main" id="{CCD96B91-04CC-4B44-BA53-9AE84CCDB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1182688"/>
            <a:ext cx="44481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28675" name="TextBox 7">
            <a:extLst>
              <a:ext uri="{FF2B5EF4-FFF2-40B4-BE49-F238E27FC236}">
                <a16:creationId xmlns:a16="http://schemas.microsoft.com/office/drawing/2014/main" id="{C9465ED6-7940-754B-B87F-E67F34E68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2097088"/>
            <a:ext cx="43497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y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(x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+ y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)c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28676" name="Right Brace 3">
            <a:extLst>
              <a:ext uri="{FF2B5EF4-FFF2-40B4-BE49-F238E27FC236}">
                <a16:creationId xmlns:a16="http://schemas.microsoft.com/office/drawing/2014/main" id="{19B4AC6B-9DCF-4B42-B0B2-255262514C8E}"/>
              </a:ext>
            </a:extLst>
          </p:cNvPr>
          <p:cNvSpPr>
            <a:spLocks/>
          </p:cNvSpPr>
          <p:nvPr/>
        </p:nvSpPr>
        <p:spPr bwMode="auto">
          <a:xfrm rot="5400000">
            <a:off x="4675188" y="2428875"/>
            <a:ext cx="228600" cy="838200"/>
          </a:xfrm>
          <a:prstGeom prst="rightBrace">
            <a:avLst>
              <a:gd name="adj1" fmla="val 8335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7" name="Right Brace 3">
            <a:extLst>
              <a:ext uri="{FF2B5EF4-FFF2-40B4-BE49-F238E27FC236}">
                <a16:creationId xmlns:a16="http://schemas.microsoft.com/office/drawing/2014/main" id="{6750FE85-2104-AB4A-924E-E083314D270D}"/>
              </a:ext>
            </a:extLst>
          </p:cNvPr>
          <p:cNvSpPr>
            <a:spLocks/>
          </p:cNvSpPr>
          <p:nvPr/>
        </p:nvSpPr>
        <p:spPr bwMode="auto">
          <a:xfrm rot="5400000">
            <a:off x="6233320" y="2270920"/>
            <a:ext cx="231775" cy="1169987"/>
          </a:xfrm>
          <a:prstGeom prst="rightBrace">
            <a:avLst>
              <a:gd name="adj1" fmla="val 8366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8" name="TextBox 10">
            <a:extLst>
              <a:ext uri="{FF2B5EF4-FFF2-40B4-BE49-F238E27FC236}">
                <a16:creationId xmlns:a16="http://schemas.microsoft.com/office/drawing/2014/main" id="{98E6BC61-8595-D041-AD83-F60F1A6D7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1050" y="2805113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8679" name="TextBox 11">
            <a:extLst>
              <a:ext uri="{FF2B5EF4-FFF2-40B4-BE49-F238E27FC236}">
                <a16:creationId xmlns:a16="http://schemas.microsoft.com/office/drawing/2014/main" id="{D96D3F5F-2131-5A40-B12D-CE1E6A1A6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2790825"/>
            <a:ext cx="4299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2800" b="0" i="1" baseline="-25000">
                <a:solidFill>
                  <a:srgbClr val="FF0000"/>
                </a:solidFill>
                <a:latin typeface="Times" pitchFamily="2" charset="0"/>
              </a:rPr>
              <a:t>i</a:t>
            </a:r>
          </a:p>
        </p:txBody>
      </p:sp>
      <p:sp>
        <p:nvSpPr>
          <p:cNvPr id="28680" name="TextBox 12">
            <a:extLst>
              <a:ext uri="{FF2B5EF4-FFF2-40B4-BE49-F238E27FC236}">
                <a16:creationId xmlns:a16="http://schemas.microsoft.com/office/drawing/2014/main" id="{87837EBE-EBE1-C047-8606-881C3E287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3657601"/>
            <a:ext cx="29670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g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</a:p>
        </p:txBody>
      </p:sp>
      <p:sp>
        <p:nvSpPr>
          <p:cNvPr id="28681" name="TextBox 13">
            <a:extLst>
              <a:ext uri="{FF2B5EF4-FFF2-40B4-BE49-F238E27FC236}">
                <a16:creationId xmlns:a16="http://schemas.microsoft.com/office/drawing/2014/main" id="{99C6DE66-54A9-784A-9D98-9A87876AD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4648201"/>
            <a:ext cx="5791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i+1 </a:t>
            </a:r>
            <a:r>
              <a:rPr lang="en-US" altLang="en-US" sz="3600" i="1">
                <a:latin typeface="Times" pitchFamily="2" charset="0"/>
              </a:rPr>
              <a:t>= g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(g</a:t>
            </a:r>
            <a:r>
              <a:rPr lang="en-US" altLang="en-US" sz="3600" i="1" baseline="-25000">
                <a:latin typeface="Times" pitchFamily="2" charset="0"/>
              </a:rPr>
              <a:t>i-1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i-1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i-1</a:t>
            </a:r>
            <a:r>
              <a:rPr lang="en-US" altLang="en-US" sz="3600" i="1">
                <a:latin typeface="Times" pitchFamily="2" charset="0"/>
              </a:rPr>
              <a:t> )</a:t>
            </a:r>
            <a:endParaRPr lang="en-US" altLang="en-US" sz="3600" i="1" baseline="-25000">
              <a:latin typeface="Times" pitchFamily="2" charset="0"/>
            </a:endParaRPr>
          </a:p>
        </p:txBody>
      </p:sp>
      <p:sp>
        <p:nvSpPr>
          <p:cNvPr id="28682" name="TextBox 14">
            <a:extLst>
              <a:ext uri="{FF2B5EF4-FFF2-40B4-BE49-F238E27FC236}">
                <a16:creationId xmlns:a16="http://schemas.microsoft.com/office/drawing/2014/main" id="{B258B3F8-96D3-4D4A-8425-3F604BCB3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62601"/>
            <a:ext cx="5791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     </a:t>
            </a:r>
            <a:r>
              <a:rPr lang="en-US" altLang="en-US" sz="3600" i="1" baseline="-25000">
                <a:latin typeface="Times" pitchFamily="2" charset="0"/>
              </a:rPr>
              <a:t> </a:t>
            </a:r>
            <a:r>
              <a:rPr lang="en-US" altLang="en-US" sz="3600" i="1">
                <a:latin typeface="Times" pitchFamily="2" charset="0"/>
              </a:rPr>
              <a:t>= g</a:t>
            </a:r>
            <a:r>
              <a:rPr lang="en-US" altLang="en-US" sz="3600" i="1" baseline="-25000">
                <a:latin typeface="Times" pitchFamily="2" charset="0"/>
              </a:rPr>
              <a:t>i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g</a:t>
            </a:r>
            <a:r>
              <a:rPr lang="en-US" altLang="en-US" sz="3600" i="1" baseline="-25000">
                <a:latin typeface="Times" pitchFamily="2" charset="0"/>
              </a:rPr>
              <a:t>i-1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i </a:t>
            </a:r>
            <a:r>
              <a:rPr lang="en-US" altLang="en-US" sz="3600" i="1">
                <a:latin typeface="Times" pitchFamily="2" charset="0"/>
              </a:rPr>
              <a:t>p</a:t>
            </a:r>
            <a:r>
              <a:rPr lang="en-US" altLang="en-US" sz="3600" i="1" baseline="-25000">
                <a:latin typeface="Times" pitchFamily="2" charset="0"/>
              </a:rPr>
              <a:t>i-1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i-1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1BFB4B6-0D92-7E41-B149-20CAFABC8A4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Carry for the first two stages</a:t>
            </a:r>
          </a:p>
        </p:txBody>
      </p:sp>
      <p:sp>
        <p:nvSpPr>
          <p:cNvPr id="29698" name="TextBox 12">
            <a:extLst>
              <a:ext uri="{FF2B5EF4-FFF2-40B4-BE49-F238E27FC236}">
                <a16:creationId xmlns:a16="http://schemas.microsoft.com/office/drawing/2014/main" id="{AED10B0C-827E-A643-8330-AEC197C16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1" y="2286001"/>
            <a:ext cx="3103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1  </a:t>
            </a:r>
            <a:r>
              <a:rPr lang="en-US" altLang="en-US" sz="3600" i="1">
                <a:latin typeface="Times" pitchFamily="2" charset="0"/>
              </a:rPr>
              <a:t>=  g</a:t>
            </a:r>
            <a:r>
              <a:rPr lang="en-US" altLang="en-US" sz="3600" i="1" baseline="-25000">
                <a:latin typeface="Times" pitchFamily="2" charset="0"/>
              </a:rPr>
              <a:t>0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0 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0</a:t>
            </a:r>
          </a:p>
        </p:txBody>
      </p:sp>
      <p:sp>
        <p:nvSpPr>
          <p:cNvPr id="29699" name="TextBox 12">
            <a:extLst>
              <a:ext uri="{FF2B5EF4-FFF2-40B4-BE49-F238E27FC236}">
                <a16:creationId xmlns:a16="http://schemas.microsoft.com/office/drawing/2014/main" id="{165E46F9-921A-A145-88D0-CDF2202C6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3352801"/>
            <a:ext cx="4597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2  </a:t>
            </a:r>
            <a:r>
              <a:rPr lang="en-US" altLang="en-US" sz="3600" i="1">
                <a:latin typeface="Times" pitchFamily="2" charset="0"/>
              </a:rPr>
              <a:t>=  g</a:t>
            </a:r>
            <a:r>
              <a:rPr lang="en-US" altLang="en-US" sz="3600" i="1" baseline="-25000">
                <a:latin typeface="Times" pitchFamily="2" charset="0"/>
              </a:rPr>
              <a:t>1</a:t>
            </a:r>
            <a:r>
              <a:rPr lang="en-US" altLang="en-US" sz="3600" i="1">
                <a:latin typeface="Times" pitchFamily="2" charset="0"/>
              </a:rPr>
              <a:t>  + p</a:t>
            </a:r>
            <a:r>
              <a:rPr lang="en-US" altLang="en-US" sz="3600" i="1" baseline="-25000">
                <a:latin typeface="Times" pitchFamily="2" charset="0"/>
              </a:rPr>
              <a:t>1</a:t>
            </a:r>
            <a:r>
              <a:rPr lang="en-US" altLang="en-US" sz="3600" i="1">
                <a:latin typeface="Times" pitchFamily="2" charset="0"/>
              </a:rPr>
              <a:t>g</a:t>
            </a:r>
            <a:r>
              <a:rPr lang="en-US" altLang="en-US" sz="3600" i="1" baseline="-25000">
                <a:latin typeface="Times" pitchFamily="2" charset="0"/>
              </a:rPr>
              <a:t>0 </a:t>
            </a:r>
            <a:r>
              <a:rPr lang="en-US" altLang="en-US" sz="3600" i="1">
                <a:latin typeface="Times" pitchFamily="2" charset="0"/>
              </a:rPr>
              <a:t>+ p</a:t>
            </a:r>
            <a:r>
              <a:rPr lang="en-US" altLang="en-US" sz="3600" i="1" baseline="-25000">
                <a:latin typeface="Times" pitchFamily="2" charset="0"/>
              </a:rPr>
              <a:t>1</a:t>
            </a:r>
            <a:r>
              <a:rPr lang="en-US" altLang="en-US" sz="3600" i="1">
                <a:latin typeface="Times" pitchFamily="2" charset="0"/>
              </a:rPr>
              <a:t>p</a:t>
            </a:r>
            <a:r>
              <a:rPr lang="en-US" altLang="en-US" sz="3600" i="1" baseline="-25000">
                <a:latin typeface="Times" pitchFamily="2" charset="0"/>
              </a:rPr>
              <a:t>0</a:t>
            </a:r>
            <a:r>
              <a:rPr lang="en-US" altLang="en-US" sz="3600" i="1">
                <a:latin typeface="Times" pitchFamily="2" charset="0"/>
              </a:rPr>
              <a:t>c</a:t>
            </a:r>
            <a:r>
              <a:rPr lang="en-US" altLang="en-US" sz="3600" i="1" baseline="-25000"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Group 1">
            <a:extLst>
              <a:ext uri="{FF2B5EF4-FFF2-40B4-BE49-F238E27FC236}">
                <a16:creationId xmlns:a16="http://schemas.microsoft.com/office/drawing/2014/main" id="{F7A771A4-9522-7A4B-A79E-F25208B9D0E5}"/>
              </a:ext>
            </a:extLst>
          </p:cNvPr>
          <p:cNvGrpSpPr>
            <a:grpSpLocks/>
          </p:cNvGrpSpPr>
          <p:nvPr/>
        </p:nvGrpSpPr>
        <p:grpSpPr bwMode="auto">
          <a:xfrm>
            <a:off x="2405064" y="769939"/>
            <a:ext cx="6373155" cy="5762525"/>
            <a:chOff x="1490663" y="334963"/>
            <a:chExt cx="6373155" cy="5762525"/>
          </a:xfrm>
        </p:grpSpPr>
        <p:sp>
          <p:nvSpPr>
            <p:cNvPr id="30726" name="Rectangle 4">
              <a:extLst>
                <a:ext uri="{FF2B5EF4-FFF2-40B4-BE49-F238E27FC236}">
                  <a16:creationId xmlns:a16="http://schemas.microsoft.com/office/drawing/2014/main" id="{ECFCE6B3-2A9D-8846-8AF0-22784296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7" name="Line 6">
              <a:extLst>
                <a:ext uri="{FF2B5EF4-FFF2-40B4-BE49-F238E27FC236}">
                  <a16:creationId xmlns:a16="http://schemas.microsoft.com/office/drawing/2014/main" id="{6ED91B6B-EAC3-784B-AD0F-E46F3CEBC1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Line 8">
              <a:extLst>
                <a:ext uri="{FF2B5EF4-FFF2-40B4-BE49-F238E27FC236}">
                  <a16:creationId xmlns:a16="http://schemas.microsoft.com/office/drawing/2014/main" id="{BF0E5AA8-273A-1F44-A035-C835F81DE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9">
              <a:extLst>
                <a:ext uri="{FF2B5EF4-FFF2-40B4-BE49-F238E27FC236}">
                  <a16:creationId xmlns:a16="http://schemas.microsoft.com/office/drawing/2014/main" id="{6712099A-CB68-0D4C-B3BB-D90160744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10">
              <a:extLst>
                <a:ext uri="{FF2B5EF4-FFF2-40B4-BE49-F238E27FC236}">
                  <a16:creationId xmlns:a16="http://schemas.microsoft.com/office/drawing/2014/main" id="{8797BFDA-ABB0-FE4C-925A-2852F5A6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Line 12">
              <a:extLst>
                <a:ext uri="{FF2B5EF4-FFF2-40B4-BE49-F238E27FC236}">
                  <a16:creationId xmlns:a16="http://schemas.microsoft.com/office/drawing/2014/main" id="{8FA83F29-FE42-9049-BD82-8CE1032F8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Line 13">
              <a:extLst>
                <a:ext uri="{FF2B5EF4-FFF2-40B4-BE49-F238E27FC236}">
                  <a16:creationId xmlns:a16="http://schemas.microsoft.com/office/drawing/2014/main" id="{C549FB3F-3235-8C49-BB0C-BC911F8F64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Line 14">
              <a:extLst>
                <a:ext uri="{FF2B5EF4-FFF2-40B4-BE49-F238E27FC236}">
                  <a16:creationId xmlns:a16="http://schemas.microsoft.com/office/drawing/2014/main" id="{C56AAA9F-FE12-414C-8DFF-CB6AB9CB10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Rectangle 19">
              <a:extLst>
                <a:ext uri="{FF2B5EF4-FFF2-40B4-BE49-F238E27FC236}">
                  <a16:creationId xmlns:a16="http://schemas.microsoft.com/office/drawing/2014/main" id="{ACF3DEB4-D600-464E-A110-2B17345C0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35" name="Rectangle 20">
              <a:extLst>
                <a:ext uri="{FF2B5EF4-FFF2-40B4-BE49-F238E27FC236}">
                  <a16:creationId xmlns:a16="http://schemas.microsoft.com/office/drawing/2014/main" id="{C5A107B9-B1BE-CB4E-B5A6-5834910BF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36" name="Rectangle 21">
              <a:extLst>
                <a:ext uri="{FF2B5EF4-FFF2-40B4-BE49-F238E27FC236}">
                  <a16:creationId xmlns:a16="http://schemas.microsoft.com/office/drawing/2014/main" id="{E41EC1F9-7F28-A94C-9883-275AE7D0C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37" name="Rectangle 22">
              <a:extLst>
                <a:ext uri="{FF2B5EF4-FFF2-40B4-BE49-F238E27FC236}">
                  <a16:creationId xmlns:a16="http://schemas.microsoft.com/office/drawing/2014/main" id="{099BFE16-EED3-7843-BA70-AEA5CFE11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38" name="Rectangle 23">
              <a:extLst>
                <a:ext uri="{FF2B5EF4-FFF2-40B4-BE49-F238E27FC236}">
                  <a16:creationId xmlns:a16="http://schemas.microsoft.com/office/drawing/2014/main" id="{3FD6725F-B76A-3F46-BFC7-74B65D8A1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39" name="Rectangle 24">
              <a:extLst>
                <a:ext uri="{FF2B5EF4-FFF2-40B4-BE49-F238E27FC236}">
                  <a16:creationId xmlns:a16="http://schemas.microsoft.com/office/drawing/2014/main" id="{1A3FA979-89C1-D74F-AF12-75EA4A90C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0" name="Rectangle 25">
              <a:extLst>
                <a:ext uri="{FF2B5EF4-FFF2-40B4-BE49-F238E27FC236}">
                  <a16:creationId xmlns:a16="http://schemas.microsoft.com/office/drawing/2014/main" id="{E6FFA502-F6F5-6744-B42E-446B4B952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1" name="Rectangle 26">
              <a:extLst>
                <a:ext uri="{FF2B5EF4-FFF2-40B4-BE49-F238E27FC236}">
                  <a16:creationId xmlns:a16="http://schemas.microsoft.com/office/drawing/2014/main" id="{5FACDD67-E4D3-3F49-9A74-9E5FA3927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2" name="Rectangle 27">
              <a:extLst>
                <a:ext uri="{FF2B5EF4-FFF2-40B4-BE49-F238E27FC236}">
                  <a16:creationId xmlns:a16="http://schemas.microsoft.com/office/drawing/2014/main" id="{E3DFF3E4-051A-BB43-8F29-04690D29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3" name="Line 28">
              <a:extLst>
                <a:ext uri="{FF2B5EF4-FFF2-40B4-BE49-F238E27FC236}">
                  <a16:creationId xmlns:a16="http://schemas.microsoft.com/office/drawing/2014/main" id="{E12251FC-7CCB-BE4D-A950-90940F36F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Rectangle 29">
              <a:extLst>
                <a:ext uri="{FF2B5EF4-FFF2-40B4-BE49-F238E27FC236}">
                  <a16:creationId xmlns:a16="http://schemas.microsoft.com/office/drawing/2014/main" id="{9BE0A10E-8A91-0249-B4FC-56C782F67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5" name="Rectangle 30">
              <a:extLst>
                <a:ext uri="{FF2B5EF4-FFF2-40B4-BE49-F238E27FC236}">
                  <a16:creationId xmlns:a16="http://schemas.microsoft.com/office/drawing/2014/main" id="{29FD2269-1D39-8E47-8451-3C7CCC3E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6" name="Rectangle 31">
              <a:extLst>
                <a:ext uri="{FF2B5EF4-FFF2-40B4-BE49-F238E27FC236}">
                  <a16:creationId xmlns:a16="http://schemas.microsoft.com/office/drawing/2014/main" id="{F71BB22B-D911-9944-850B-AF2EAC020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7" name="Rectangle 32">
              <a:extLst>
                <a:ext uri="{FF2B5EF4-FFF2-40B4-BE49-F238E27FC236}">
                  <a16:creationId xmlns:a16="http://schemas.microsoft.com/office/drawing/2014/main" id="{BB853598-BDCD-1849-B79A-D86516AC1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8" name="Rectangle 33">
              <a:extLst>
                <a:ext uri="{FF2B5EF4-FFF2-40B4-BE49-F238E27FC236}">
                  <a16:creationId xmlns:a16="http://schemas.microsoft.com/office/drawing/2014/main" id="{8C734E28-FA23-4940-A097-5FADC6FC7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49" name="Rectangle 34">
              <a:extLst>
                <a:ext uri="{FF2B5EF4-FFF2-40B4-BE49-F238E27FC236}">
                  <a16:creationId xmlns:a16="http://schemas.microsoft.com/office/drawing/2014/main" id="{358AF6EA-81B6-C94A-A532-75B463DA9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50" name="Rectangle 35">
              <a:extLst>
                <a:ext uri="{FF2B5EF4-FFF2-40B4-BE49-F238E27FC236}">
                  <a16:creationId xmlns:a16="http://schemas.microsoft.com/office/drawing/2014/main" id="{5536DF72-2A47-CF45-B5DB-E2A25B77D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51" name="Rectangle 36">
              <a:extLst>
                <a:ext uri="{FF2B5EF4-FFF2-40B4-BE49-F238E27FC236}">
                  <a16:creationId xmlns:a16="http://schemas.microsoft.com/office/drawing/2014/main" id="{DCEF26A6-B752-7C45-A384-A7CD885CC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63" y="335121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52" name="Line 37">
              <a:extLst>
                <a:ext uri="{FF2B5EF4-FFF2-40B4-BE49-F238E27FC236}">
                  <a16:creationId xmlns:a16="http://schemas.microsoft.com/office/drawing/2014/main" id="{3408A6F2-E2BC-8844-870B-97F24FBB0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Line 39">
              <a:extLst>
                <a:ext uri="{FF2B5EF4-FFF2-40B4-BE49-F238E27FC236}">
                  <a16:creationId xmlns:a16="http://schemas.microsoft.com/office/drawing/2014/main" id="{DD8A4D97-5CA0-744B-9556-CB9B349E4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Line 40">
              <a:extLst>
                <a:ext uri="{FF2B5EF4-FFF2-40B4-BE49-F238E27FC236}">
                  <a16:creationId xmlns:a16="http://schemas.microsoft.com/office/drawing/2014/main" id="{CF864CB9-0109-1541-8EB5-64E3B2CE6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Line 41">
              <a:extLst>
                <a:ext uri="{FF2B5EF4-FFF2-40B4-BE49-F238E27FC236}">
                  <a16:creationId xmlns:a16="http://schemas.microsoft.com/office/drawing/2014/main" id="{3CDD6150-1028-5C4F-BEA7-56EF63512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Line 48">
              <a:extLst>
                <a:ext uri="{FF2B5EF4-FFF2-40B4-BE49-F238E27FC236}">
                  <a16:creationId xmlns:a16="http://schemas.microsoft.com/office/drawing/2014/main" id="{D421FC0A-98FC-8147-B7BD-626D14E0F9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Line 50">
              <a:extLst>
                <a:ext uri="{FF2B5EF4-FFF2-40B4-BE49-F238E27FC236}">
                  <a16:creationId xmlns:a16="http://schemas.microsoft.com/office/drawing/2014/main" id="{41910258-4F27-C245-9E1D-DEA5565DAD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Line 51">
              <a:extLst>
                <a:ext uri="{FF2B5EF4-FFF2-40B4-BE49-F238E27FC236}">
                  <a16:creationId xmlns:a16="http://schemas.microsoft.com/office/drawing/2014/main" id="{96242FC8-7783-FA45-A291-1E8FB1EC11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Line 52">
              <a:extLst>
                <a:ext uri="{FF2B5EF4-FFF2-40B4-BE49-F238E27FC236}">
                  <a16:creationId xmlns:a16="http://schemas.microsoft.com/office/drawing/2014/main" id="{C1996509-856B-2A45-A884-608EB9839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Line 61">
              <a:extLst>
                <a:ext uri="{FF2B5EF4-FFF2-40B4-BE49-F238E27FC236}">
                  <a16:creationId xmlns:a16="http://schemas.microsoft.com/office/drawing/2014/main" id="{33580698-8ABF-254F-ADFE-16ADB765B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Line 62">
              <a:extLst>
                <a:ext uri="{FF2B5EF4-FFF2-40B4-BE49-F238E27FC236}">
                  <a16:creationId xmlns:a16="http://schemas.microsoft.com/office/drawing/2014/main" id="{EF1FFA63-24D1-BE49-94D0-3095DEAD5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Line 63">
              <a:extLst>
                <a:ext uri="{FF2B5EF4-FFF2-40B4-BE49-F238E27FC236}">
                  <a16:creationId xmlns:a16="http://schemas.microsoft.com/office/drawing/2014/main" id="{7563D379-BA08-0141-8143-69102A3B9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Line 68">
              <a:extLst>
                <a:ext uri="{FF2B5EF4-FFF2-40B4-BE49-F238E27FC236}">
                  <a16:creationId xmlns:a16="http://schemas.microsoft.com/office/drawing/2014/main" id="{0FEC9B02-692D-EB4E-838E-117A1EA5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Line 69">
              <a:extLst>
                <a:ext uri="{FF2B5EF4-FFF2-40B4-BE49-F238E27FC236}">
                  <a16:creationId xmlns:a16="http://schemas.microsoft.com/office/drawing/2014/main" id="{9F1305C9-82BD-454C-B245-D2EA76C9B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Line 73">
              <a:extLst>
                <a:ext uri="{FF2B5EF4-FFF2-40B4-BE49-F238E27FC236}">
                  <a16:creationId xmlns:a16="http://schemas.microsoft.com/office/drawing/2014/main" id="{1CE44E22-8A77-7D40-BFAF-762EC3F77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Line 74">
              <a:extLst>
                <a:ext uri="{FF2B5EF4-FFF2-40B4-BE49-F238E27FC236}">
                  <a16:creationId xmlns:a16="http://schemas.microsoft.com/office/drawing/2014/main" id="{A9C65998-5CD7-F244-86A5-EB6552456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Line 76">
              <a:extLst>
                <a:ext uri="{FF2B5EF4-FFF2-40B4-BE49-F238E27FC236}">
                  <a16:creationId xmlns:a16="http://schemas.microsoft.com/office/drawing/2014/main" id="{94DD06BC-66A6-6A43-AB6A-46FB1A8321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77">
              <a:extLst>
                <a:ext uri="{FF2B5EF4-FFF2-40B4-BE49-F238E27FC236}">
                  <a16:creationId xmlns:a16="http://schemas.microsoft.com/office/drawing/2014/main" id="{6FA4EF3A-9E6B-1E48-92F7-BE8531256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78">
              <a:extLst>
                <a:ext uri="{FF2B5EF4-FFF2-40B4-BE49-F238E27FC236}">
                  <a16:creationId xmlns:a16="http://schemas.microsoft.com/office/drawing/2014/main" id="{C4F5E6A2-A63C-2640-A920-C36D43BB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79">
              <a:extLst>
                <a:ext uri="{FF2B5EF4-FFF2-40B4-BE49-F238E27FC236}">
                  <a16:creationId xmlns:a16="http://schemas.microsoft.com/office/drawing/2014/main" id="{15CB1880-0089-7541-9D74-A50F2F26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Line 80">
              <a:extLst>
                <a:ext uri="{FF2B5EF4-FFF2-40B4-BE49-F238E27FC236}">
                  <a16:creationId xmlns:a16="http://schemas.microsoft.com/office/drawing/2014/main" id="{44DF34FF-CAAA-3C45-815E-F2BC0AA13E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Line 81">
              <a:extLst>
                <a:ext uri="{FF2B5EF4-FFF2-40B4-BE49-F238E27FC236}">
                  <a16:creationId xmlns:a16="http://schemas.microsoft.com/office/drawing/2014/main" id="{1969C5E2-C8B3-C94F-904D-A4E337E6F4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Line 82">
              <a:extLst>
                <a:ext uri="{FF2B5EF4-FFF2-40B4-BE49-F238E27FC236}">
                  <a16:creationId xmlns:a16="http://schemas.microsoft.com/office/drawing/2014/main" id="{F664B2F5-3088-8C4B-9756-AF1F591566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Line 83">
              <a:extLst>
                <a:ext uri="{FF2B5EF4-FFF2-40B4-BE49-F238E27FC236}">
                  <a16:creationId xmlns:a16="http://schemas.microsoft.com/office/drawing/2014/main" id="{233CAD77-2EEF-C846-A079-B87BA29320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84">
              <a:extLst>
                <a:ext uri="{FF2B5EF4-FFF2-40B4-BE49-F238E27FC236}">
                  <a16:creationId xmlns:a16="http://schemas.microsoft.com/office/drawing/2014/main" id="{4B2FD277-09BB-0F4E-8CE4-F2866AF47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85">
              <a:extLst>
                <a:ext uri="{FF2B5EF4-FFF2-40B4-BE49-F238E27FC236}">
                  <a16:creationId xmlns:a16="http://schemas.microsoft.com/office/drawing/2014/main" id="{A06423A1-3125-364A-B6A1-23C2405BA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86">
              <a:extLst>
                <a:ext uri="{FF2B5EF4-FFF2-40B4-BE49-F238E27FC236}">
                  <a16:creationId xmlns:a16="http://schemas.microsoft.com/office/drawing/2014/main" id="{44ADD495-2C37-9849-A502-21AFA6EC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87">
              <a:extLst>
                <a:ext uri="{FF2B5EF4-FFF2-40B4-BE49-F238E27FC236}">
                  <a16:creationId xmlns:a16="http://schemas.microsoft.com/office/drawing/2014/main" id="{F37980B4-E2C2-5648-AF52-6590A4B59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Line 89">
              <a:extLst>
                <a:ext uri="{FF2B5EF4-FFF2-40B4-BE49-F238E27FC236}">
                  <a16:creationId xmlns:a16="http://schemas.microsoft.com/office/drawing/2014/main" id="{299BF7C6-7701-684E-90C7-EE77C965F9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90">
              <a:extLst>
                <a:ext uri="{FF2B5EF4-FFF2-40B4-BE49-F238E27FC236}">
                  <a16:creationId xmlns:a16="http://schemas.microsoft.com/office/drawing/2014/main" id="{424D8D03-A775-A14E-9AB7-D94473D6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91">
              <a:extLst>
                <a:ext uri="{FF2B5EF4-FFF2-40B4-BE49-F238E27FC236}">
                  <a16:creationId xmlns:a16="http://schemas.microsoft.com/office/drawing/2014/main" id="{76176E41-511A-7E45-A23E-14B52BEC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Rectangle 92">
              <a:extLst>
                <a:ext uri="{FF2B5EF4-FFF2-40B4-BE49-F238E27FC236}">
                  <a16:creationId xmlns:a16="http://schemas.microsoft.com/office/drawing/2014/main" id="{20CCBF8A-2E98-B143-B17E-934A822A9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83" name="Line 93">
              <a:extLst>
                <a:ext uri="{FF2B5EF4-FFF2-40B4-BE49-F238E27FC236}">
                  <a16:creationId xmlns:a16="http://schemas.microsoft.com/office/drawing/2014/main" id="{FDA068B6-DCEE-E84E-8161-0D4CA227B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94">
              <a:extLst>
                <a:ext uri="{FF2B5EF4-FFF2-40B4-BE49-F238E27FC236}">
                  <a16:creationId xmlns:a16="http://schemas.microsoft.com/office/drawing/2014/main" id="{B879D9D0-A582-3B40-8CFF-EA8702A0B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95">
              <a:extLst>
                <a:ext uri="{FF2B5EF4-FFF2-40B4-BE49-F238E27FC236}">
                  <a16:creationId xmlns:a16="http://schemas.microsoft.com/office/drawing/2014/main" id="{EA6B34C1-A8FA-E34C-A8F7-517CA4CB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Line 96">
              <a:extLst>
                <a:ext uri="{FF2B5EF4-FFF2-40B4-BE49-F238E27FC236}">
                  <a16:creationId xmlns:a16="http://schemas.microsoft.com/office/drawing/2014/main" id="{67C51BCE-43EE-3144-B947-8E2897AEDD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Line 97">
              <a:extLst>
                <a:ext uri="{FF2B5EF4-FFF2-40B4-BE49-F238E27FC236}">
                  <a16:creationId xmlns:a16="http://schemas.microsoft.com/office/drawing/2014/main" id="{7571D5DC-3CD2-5C4C-92F4-2FEFDF79CC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Line 98">
              <a:extLst>
                <a:ext uri="{FF2B5EF4-FFF2-40B4-BE49-F238E27FC236}">
                  <a16:creationId xmlns:a16="http://schemas.microsoft.com/office/drawing/2014/main" id="{284A7759-255F-2441-99CB-58DB4362B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Rectangle 99">
              <a:extLst>
                <a:ext uri="{FF2B5EF4-FFF2-40B4-BE49-F238E27FC236}">
                  <a16:creationId xmlns:a16="http://schemas.microsoft.com/office/drawing/2014/main" id="{03021975-31FF-3D47-AF7C-5270B4054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688" y="34290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0" name="Rectangle 100">
              <a:extLst>
                <a:ext uri="{FF2B5EF4-FFF2-40B4-BE49-F238E27FC236}">
                  <a16:creationId xmlns:a16="http://schemas.microsoft.com/office/drawing/2014/main" id="{7B3FC578-FF1F-8247-B77D-FAA7EC85E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1" name="Rectangle 101">
              <a:extLst>
                <a:ext uri="{FF2B5EF4-FFF2-40B4-BE49-F238E27FC236}">
                  <a16:creationId xmlns:a16="http://schemas.microsoft.com/office/drawing/2014/main" id="{8B63AC0A-C1CF-A944-8808-F43E7B2B0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2" name="Rectangle 102">
              <a:extLst>
                <a:ext uri="{FF2B5EF4-FFF2-40B4-BE49-F238E27FC236}">
                  <a16:creationId xmlns:a16="http://schemas.microsoft.com/office/drawing/2014/main" id="{4CF2559C-60E3-634B-B972-F955E5CB0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3" name="Line 103">
              <a:extLst>
                <a:ext uri="{FF2B5EF4-FFF2-40B4-BE49-F238E27FC236}">
                  <a16:creationId xmlns:a16="http://schemas.microsoft.com/office/drawing/2014/main" id="{FD2CD2B3-1C03-9240-846B-EC2BBAFE5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Rectangle 104">
              <a:extLst>
                <a:ext uri="{FF2B5EF4-FFF2-40B4-BE49-F238E27FC236}">
                  <a16:creationId xmlns:a16="http://schemas.microsoft.com/office/drawing/2014/main" id="{6ED74FAC-C213-C846-B349-03E09947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5" name="Rectangle 105">
              <a:extLst>
                <a:ext uri="{FF2B5EF4-FFF2-40B4-BE49-F238E27FC236}">
                  <a16:creationId xmlns:a16="http://schemas.microsoft.com/office/drawing/2014/main" id="{39419AC4-A8CA-2944-8EDF-198BE568A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6" name="Rectangle 106">
              <a:extLst>
                <a:ext uri="{FF2B5EF4-FFF2-40B4-BE49-F238E27FC236}">
                  <a16:creationId xmlns:a16="http://schemas.microsoft.com/office/drawing/2014/main" id="{C7A0E84C-9F45-F04B-85BC-54AC3F267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7" name="Rectangle 107">
              <a:extLst>
                <a:ext uri="{FF2B5EF4-FFF2-40B4-BE49-F238E27FC236}">
                  <a16:creationId xmlns:a16="http://schemas.microsoft.com/office/drawing/2014/main" id="{56917656-32EC-F34F-BEEE-E8A16782F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98" name="Line 110">
              <a:extLst>
                <a:ext uri="{FF2B5EF4-FFF2-40B4-BE49-F238E27FC236}">
                  <a16:creationId xmlns:a16="http://schemas.microsoft.com/office/drawing/2014/main" id="{4B7F105E-0199-AB49-92E3-A592EF9189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Line 111">
              <a:extLst>
                <a:ext uri="{FF2B5EF4-FFF2-40B4-BE49-F238E27FC236}">
                  <a16:creationId xmlns:a16="http://schemas.microsoft.com/office/drawing/2014/main" id="{ABAF45DC-AE23-2447-B703-369B259C6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Line 112">
              <a:extLst>
                <a:ext uri="{FF2B5EF4-FFF2-40B4-BE49-F238E27FC236}">
                  <a16:creationId xmlns:a16="http://schemas.microsoft.com/office/drawing/2014/main" id="{52D1EE8C-86B6-F648-A737-409A6D94D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Line 117">
              <a:extLst>
                <a:ext uri="{FF2B5EF4-FFF2-40B4-BE49-F238E27FC236}">
                  <a16:creationId xmlns:a16="http://schemas.microsoft.com/office/drawing/2014/main" id="{E419EB6A-6D3B-7B49-9AD5-463DB00ED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Line 118">
              <a:extLst>
                <a:ext uri="{FF2B5EF4-FFF2-40B4-BE49-F238E27FC236}">
                  <a16:creationId xmlns:a16="http://schemas.microsoft.com/office/drawing/2014/main" id="{E6D067B9-1C39-6E48-BFDE-B0946B0857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Line 119">
              <a:extLst>
                <a:ext uri="{FF2B5EF4-FFF2-40B4-BE49-F238E27FC236}">
                  <a16:creationId xmlns:a16="http://schemas.microsoft.com/office/drawing/2014/main" id="{043BA922-7EEA-524F-92EB-6A4F6135F8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Line 126">
              <a:extLst>
                <a:ext uri="{FF2B5EF4-FFF2-40B4-BE49-F238E27FC236}">
                  <a16:creationId xmlns:a16="http://schemas.microsoft.com/office/drawing/2014/main" id="{39AEA490-316E-F149-849B-737E250FF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Line 128">
              <a:extLst>
                <a:ext uri="{FF2B5EF4-FFF2-40B4-BE49-F238E27FC236}">
                  <a16:creationId xmlns:a16="http://schemas.microsoft.com/office/drawing/2014/main" id="{A4C13E8C-ED53-A441-BADE-C50A8E7DE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Line 129">
              <a:extLst>
                <a:ext uri="{FF2B5EF4-FFF2-40B4-BE49-F238E27FC236}">
                  <a16:creationId xmlns:a16="http://schemas.microsoft.com/office/drawing/2014/main" id="{9A31ADA3-60C9-8247-9A0E-2D81F8FF8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Line 130">
              <a:extLst>
                <a:ext uri="{FF2B5EF4-FFF2-40B4-BE49-F238E27FC236}">
                  <a16:creationId xmlns:a16="http://schemas.microsoft.com/office/drawing/2014/main" id="{1F12F6BD-1B85-DD4A-9FDC-3C35F0C087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Line 139">
              <a:extLst>
                <a:ext uri="{FF2B5EF4-FFF2-40B4-BE49-F238E27FC236}">
                  <a16:creationId xmlns:a16="http://schemas.microsoft.com/office/drawing/2014/main" id="{F45656BA-D0C8-824E-827F-00629AE03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Line 141">
              <a:extLst>
                <a:ext uri="{FF2B5EF4-FFF2-40B4-BE49-F238E27FC236}">
                  <a16:creationId xmlns:a16="http://schemas.microsoft.com/office/drawing/2014/main" id="{75730D9E-8A51-5D4F-91AD-B3DE6BF71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Line 142">
              <a:extLst>
                <a:ext uri="{FF2B5EF4-FFF2-40B4-BE49-F238E27FC236}">
                  <a16:creationId xmlns:a16="http://schemas.microsoft.com/office/drawing/2014/main" id="{348C90F6-42BA-2647-9E27-DA1C4995E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Line 143">
              <a:extLst>
                <a:ext uri="{FF2B5EF4-FFF2-40B4-BE49-F238E27FC236}">
                  <a16:creationId xmlns:a16="http://schemas.microsoft.com/office/drawing/2014/main" id="{F4C09D18-F128-994A-B01D-5CFD0024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48">
              <a:extLst>
                <a:ext uri="{FF2B5EF4-FFF2-40B4-BE49-F238E27FC236}">
                  <a16:creationId xmlns:a16="http://schemas.microsoft.com/office/drawing/2014/main" id="{94A3383C-F063-F744-A109-3E17BB8E3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49">
              <a:extLst>
                <a:ext uri="{FF2B5EF4-FFF2-40B4-BE49-F238E27FC236}">
                  <a16:creationId xmlns:a16="http://schemas.microsoft.com/office/drawing/2014/main" id="{34C4F123-38BC-F64F-AA8D-9AC33B3D3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584200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Line 152">
              <a:extLst>
                <a:ext uri="{FF2B5EF4-FFF2-40B4-BE49-F238E27FC236}">
                  <a16:creationId xmlns:a16="http://schemas.microsoft.com/office/drawing/2014/main" id="{66ADDBDF-FA37-384B-B498-7FCB7D969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Line 153">
              <a:extLst>
                <a:ext uri="{FF2B5EF4-FFF2-40B4-BE49-F238E27FC236}">
                  <a16:creationId xmlns:a16="http://schemas.microsoft.com/office/drawing/2014/main" id="{FB2CEDDB-DF97-B94C-9841-AC89CC731B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Line 154">
              <a:extLst>
                <a:ext uri="{FF2B5EF4-FFF2-40B4-BE49-F238E27FC236}">
                  <a16:creationId xmlns:a16="http://schemas.microsoft.com/office/drawing/2014/main" id="{5C2E98A4-DEE0-5F44-8E85-B7662B698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Line 155">
              <a:extLst>
                <a:ext uri="{FF2B5EF4-FFF2-40B4-BE49-F238E27FC236}">
                  <a16:creationId xmlns:a16="http://schemas.microsoft.com/office/drawing/2014/main" id="{B0A273AB-0655-D844-AC37-A6A94CEB9A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982913"/>
              <a:ext cx="1587" cy="473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156">
              <a:extLst>
                <a:ext uri="{FF2B5EF4-FFF2-40B4-BE49-F238E27FC236}">
                  <a16:creationId xmlns:a16="http://schemas.microsoft.com/office/drawing/2014/main" id="{6B3EE827-02D5-6343-9C91-7CF1AAD7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Line 157">
              <a:extLst>
                <a:ext uri="{FF2B5EF4-FFF2-40B4-BE49-F238E27FC236}">
                  <a16:creationId xmlns:a16="http://schemas.microsoft.com/office/drawing/2014/main" id="{AD7225F6-EE2C-E84C-A675-3A756F607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158">
              <a:extLst>
                <a:ext uri="{FF2B5EF4-FFF2-40B4-BE49-F238E27FC236}">
                  <a16:creationId xmlns:a16="http://schemas.microsoft.com/office/drawing/2014/main" id="{0F5C13C8-233A-1149-9712-562164DEA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Line 159">
              <a:extLst>
                <a:ext uri="{FF2B5EF4-FFF2-40B4-BE49-F238E27FC236}">
                  <a16:creationId xmlns:a16="http://schemas.microsoft.com/office/drawing/2014/main" id="{91FBD223-194D-3647-A2C4-6612C319F2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160">
              <a:extLst>
                <a:ext uri="{FF2B5EF4-FFF2-40B4-BE49-F238E27FC236}">
                  <a16:creationId xmlns:a16="http://schemas.microsoft.com/office/drawing/2014/main" id="{C7CDD060-9052-474E-A2F7-4B1FFB0E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Rectangle 161">
              <a:extLst>
                <a:ext uri="{FF2B5EF4-FFF2-40B4-BE49-F238E27FC236}">
                  <a16:creationId xmlns:a16="http://schemas.microsoft.com/office/drawing/2014/main" id="{C451844F-CC95-2F40-A444-BEB6F653B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24" name="Rectangle 162">
              <a:extLst>
                <a:ext uri="{FF2B5EF4-FFF2-40B4-BE49-F238E27FC236}">
                  <a16:creationId xmlns:a16="http://schemas.microsoft.com/office/drawing/2014/main" id="{BE41CA10-EEDE-4848-AD11-74F8F3831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25" name="Rectangle 163">
              <a:extLst>
                <a:ext uri="{FF2B5EF4-FFF2-40B4-BE49-F238E27FC236}">
                  <a16:creationId xmlns:a16="http://schemas.microsoft.com/office/drawing/2014/main" id="{807AE213-F499-CD4A-B875-16594999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26" name="Rectangle 164">
              <a:extLst>
                <a:ext uri="{FF2B5EF4-FFF2-40B4-BE49-F238E27FC236}">
                  <a16:creationId xmlns:a16="http://schemas.microsoft.com/office/drawing/2014/main" id="{9A1C77C6-45EF-8246-8E33-E2E93C6DC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27" name="Freeform 165">
              <a:extLst>
                <a:ext uri="{FF2B5EF4-FFF2-40B4-BE49-F238E27FC236}">
                  <a16:creationId xmlns:a16="http://schemas.microsoft.com/office/drawing/2014/main" id="{40EA3F3E-D578-6240-B3EE-48BD5F9D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Line 169">
              <a:extLst>
                <a:ext uri="{FF2B5EF4-FFF2-40B4-BE49-F238E27FC236}">
                  <a16:creationId xmlns:a16="http://schemas.microsoft.com/office/drawing/2014/main" id="{21818EC0-27BA-7340-A9DD-F6A669401E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Line 170">
              <a:extLst>
                <a:ext uri="{FF2B5EF4-FFF2-40B4-BE49-F238E27FC236}">
                  <a16:creationId xmlns:a16="http://schemas.microsoft.com/office/drawing/2014/main" id="{72D3AEC5-0F77-764B-A8A8-B6BD48054D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171">
              <a:extLst>
                <a:ext uri="{FF2B5EF4-FFF2-40B4-BE49-F238E27FC236}">
                  <a16:creationId xmlns:a16="http://schemas.microsoft.com/office/drawing/2014/main" id="{A0CA478A-5D15-9D4D-B4FE-DB3C3621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172">
              <a:extLst>
                <a:ext uri="{FF2B5EF4-FFF2-40B4-BE49-F238E27FC236}">
                  <a16:creationId xmlns:a16="http://schemas.microsoft.com/office/drawing/2014/main" id="{3C02B8F9-9E3D-AE4B-9AAB-D1F34D9A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173">
              <a:extLst>
                <a:ext uri="{FF2B5EF4-FFF2-40B4-BE49-F238E27FC236}">
                  <a16:creationId xmlns:a16="http://schemas.microsoft.com/office/drawing/2014/main" id="{F10E0E08-B3A5-D648-B60F-AB402931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174">
              <a:extLst>
                <a:ext uri="{FF2B5EF4-FFF2-40B4-BE49-F238E27FC236}">
                  <a16:creationId xmlns:a16="http://schemas.microsoft.com/office/drawing/2014/main" id="{2C362CB8-A96F-8A4C-9AA9-D78AB502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Rectangle 175">
              <a:extLst>
                <a:ext uri="{FF2B5EF4-FFF2-40B4-BE49-F238E27FC236}">
                  <a16:creationId xmlns:a16="http://schemas.microsoft.com/office/drawing/2014/main" id="{DAF3E987-5944-1246-9BAC-FCC94B2B4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35" name="AutoShape 177">
              <a:extLst>
                <a:ext uri="{FF2B5EF4-FFF2-40B4-BE49-F238E27FC236}">
                  <a16:creationId xmlns:a16="http://schemas.microsoft.com/office/drawing/2014/main" id="{2608A4E4-4631-DA42-9EE9-E81834A2CA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36" name="AutoShape 179">
              <a:extLst>
                <a:ext uri="{FF2B5EF4-FFF2-40B4-BE49-F238E27FC236}">
                  <a16:creationId xmlns:a16="http://schemas.microsoft.com/office/drawing/2014/main" id="{E7DF7D61-D6BB-3E49-AD76-4D8689FBDB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37" name="AutoShape 181">
              <a:extLst>
                <a:ext uri="{FF2B5EF4-FFF2-40B4-BE49-F238E27FC236}">
                  <a16:creationId xmlns:a16="http://schemas.microsoft.com/office/drawing/2014/main" id="{308F9A1F-DA4E-6A43-8652-E8E06B6E4F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38" name="AutoShape 183">
              <a:extLst>
                <a:ext uri="{FF2B5EF4-FFF2-40B4-BE49-F238E27FC236}">
                  <a16:creationId xmlns:a16="http://schemas.microsoft.com/office/drawing/2014/main" id="{286D6142-7295-1743-AC14-D1D8B63FA5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839" name="AutoShape 185">
              <a:extLst>
                <a:ext uri="{FF2B5EF4-FFF2-40B4-BE49-F238E27FC236}">
                  <a16:creationId xmlns:a16="http://schemas.microsoft.com/office/drawing/2014/main" id="{0BD57A25-A068-1B45-8CD3-39DB7662A0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0840" name="Group 202">
              <a:extLst>
                <a:ext uri="{FF2B5EF4-FFF2-40B4-BE49-F238E27FC236}">
                  <a16:creationId xmlns:a16="http://schemas.microsoft.com/office/drawing/2014/main" id="{D5FD95A3-29D1-AE43-B8A7-9CF4A563B4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30874" name="Freeform 203">
                <a:extLst>
                  <a:ext uri="{FF2B5EF4-FFF2-40B4-BE49-F238E27FC236}">
                    <a16:creationId xmlns:a16="http://schemas.microsoft.com/office/drawing/2014/main" id="{1528C198-5AC7-9D42-9072-7252CF36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04">
                <a:extLst>
                  <a:ext uri="{FF2B5EF4-FFF2-40B4-BE49-F238E27FC236}">
                    <a16:creationId xmlns:a16="http://schemas.microsoft.com/office/drawing/2014/main" id="{2123557A-0900-DF48-9151-75F9B94F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76" name="Group 205">
                <a:extLst>
                  <a:ext uri="{FF2B5EF4-FFF2-40B4-BE49-F238E27FC236}">
                    <a16:creationId xmlns:a16="http://schemas.microsoft.com/office/drawing/2014/main" id="{8AA163D6-2ECF-4541-84D3-07593E8C55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0877" name="Freeform 206">
                  <a:extLst>
                    <a:ext uri="{FF2B5EF4-FFF2-40B4-BE49-F238E27FC236}">
                      <a16:creationId xmlns:a16="http://schemas.microsoft.com/office/drawing/2014/main" id="{765F9CEE-7E59-624C-9AC4-1DA41F238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8" name="Freeform 207">
                  <a:extLst>
                    <a:ext uri="{FF2B5EF4-FFF2-40B4-BE49-F238E27FC236}">
                      <a16:creationId xmlns:a16="http://schemas.microsoft.com/office/drawing/2014/main" id="{D3EC8D6D-0025-9A45-8414-E45CFDC92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9" name="Freeform 208">
                  <a:extLst>
                    <a:ext uri="{FF2B5EF4-FFF2-40B4-BE49-F238E27FC236}">
                      <a16:creationId xmlns:a16="http://schemas.microsoft.com/office/drawing/2014/main" id="{7589851C-3991-AB4E-AF5A-33D264A490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0" name="Freeform 209">
                  <a:extLst>
                    <a:ext uri="{FF2B5EF4-FFF2-40B4-BE49-F238E27FC236}">
                      <a16:creationId xmlns:a16="http://schemas.microsoft.com/office/drawing/2014/main" id="{8871A312-1CC2-2F44-9DF9-A41533059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1" name="Freeform 210">
                  <a:extLst>
                    <a:ext uri="{FF2B5EF4-FFF2-40B4-BE49-F238E27FC236}">
                      <a16:creationId xmlns:a16="http://schemas.microsoft.com/office/drawing/2014/main" id="{E695C5B6-F329-124E-A333-34DE646FFE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41" name="Group 229">
              <a:extLst>
                <a:ext uri="{FF2B5EF4-FFF2-40B4-BE49-F238E27FC236}">
                  <a16:creationId xmlns:a16="http://schemas.microsoft.com/office/drawing/2014/main" id="{11DDBEAE-680F-4140-8801-35FF53C24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30866" name="Freeform 230">
                <a:extLst>
                  <a:ext uri="{FF2B5EF4-FFF2-40B4-BE49-F238E27FC236}">
                    <a16:creationId xmlns:a16="http://schemas.microsoft.com/office/drawing/2014/main" id="{F5D9264D-0833-B24A-9AE1-C1971BE91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231">
                <a:extLst>
                  <a:ext uri="{FF2B5EF4-FFF2-40B4-BE49-F238E27FC236}">
                    <a16:creationId xmlns:a16="http://schemas.microsoft.com/office/drawing/2014/main" id="{11CC7E6E-D3CE-8848-9B66-9595D7552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68" name="Group 232">
                <a:extLst>
                  <a:ext uri="{FF2B5EF4-FFF2-40B4-BE49-F238E27FC236}">
                    <a16:creationId xmlns:a16="http://schemas.microsoft.com/office/drawing/2014/main" id="{342608DF-5241-5E49-9DEF-FFC1E0FC19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0869" name="Freeform 233">
                  <a:extLst>
                    <a:ext uri="{FF2B5EF4-FFF2-40B4-BE49-F238E27FC236}">
                      <a16:creationId xmlns:a16="http://schemas.microsoft.com/office/drawing/2014/main" id="{B68F2235-62DF-684C-8ED3-1445927E6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0" name="Freeform 234">
                  <a:extLst>
                    <a:ext uri="{FF2B5EF4-FFF2-40B4-BE49-F238E27FC236}">
                      <a16:creationId xmlns:a16="http://schemas.microsoft.com/office/drawing/2014/main" id="{570D4921-2CA0-4E4E-A2E3-F2A103FB0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1" name="Freeform 235">
                  <a:extLst>
                    <a:ext uri="{FF2B5EF4-FFF2-40B4-BE49-F238E27FC236}">
                      <a16:creationId xmlns:a16="http://schemas.microsoft.com/office/drawing/2014/main" id="{85730F17-1015-2649-9D4E-0462C284F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2" name="Freeform 236">
                  <a:extLst>
                    <a:ext uri="{FF2B5EF4-FFF2-40B4-BE49-F238E27FC236}">
                      <a16:creationId xmlns:a16="http://schemas.microsoft.com/office/drawing/2014/main" id="{A8DED7D0-4BC5-A745-BD70-0CF520F43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3" name="Freeform 237">
                  <a:extLst>
                    <a:ext uri="{FF2B5EF4-FFF2-40B4-BE49-F238E27FC236}">
                      <a16:creationId xmlns:a16="http://schemas.microsoft.com/office/drawing/2014/main" id="{84013C8F-0D5D-1C4C-A639-DBEEA84B8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42" name="Group 244">
              <a:extLst>
                <a:ext uri="{FF2B5EF4-FFF2-40B4-BE49-F238E27FC236}">
                  <a16:creationId xmlns:a16="http://schemas.microsoft.com/office/drawing/2014/main" id="{159EDBCD-6FC2-2E4C-92C5-72040A75B3C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30861" name="Freeform 245">
                <a:extLst>
                  <a:ext uri="{FF2B5EF4-FFF2-40B4-BE49-F238E27FC236}">
                    <a16:creationId xmlns:a16="http://schemas.microsoft.com/office/drawing/2014/main" id="{C77A840A-4B0A-CA49-A419-4148511C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246">
                <a:extLst>
                  <a:ext uri="{FF2B5EF4-FFF2-40B4-BE49-F238E27FC236}">
                    <a16:creationId xmlns:a16="http://schemas.microsoft.com/office/drawing/2014/main" id="{04C52A51-3EC1-E645-85FF-A567FCF07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247">
                <a:extLst>
                  <a:ext uri="{FF2B5EF4-FFF2-40B4-BE49-F238E27FC236}">
                    <a16:creationId xmlns:a16="http://schemas.microsoft.com/office/drawing/2014/main" id="{2DEC92D4-D02C-BC4B-9D2D-C9B44051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248">
                <a:extLst>
                  <a:ext uri="{FF2B5EF4-FFF2-40B4-BE49-F238E27FC236}">
                    <a16:creationId xmlns:a16="http://schemas.microsoft.com/office/drawing/2014/main" id="{E8A2E68B-14AA-7548-A281-D741846B2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249">
                <a:extLst>
                  <a:ext uri="{FF2B5EF4-FFF2-40B4-BE49-F238E27FC236}">
                    <a16:creationId xmlns:a16="http://schemas.microsoft.com/office/drawing/2014/main" id="{385577A6-1023-5348-847D-15BA2F45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43" name="Group 256">
              <a:extLst>
                <a:ext uri="{FF2B5EF4-FFF2-40B4-BE49-F238E27FC236}">
                  <a16:creationId xmlns:a16="http://schemas.microsoft.com/office/drawing/2014/main" id="{6357A007-3A17-2F45-B3FC-C37240FD663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30856" name="Freeform 257">
                <a:extLst>
                  <a:ext uri="{FF2B5EF4-FFF2-40B4-BE49-F238E27FC236}">
                    <a16:creationId xmlns:a16="http://schemas.microsoft.com/office/drawing/2014/main" id="{76737C97-BA9E-7A48-AE59-34A29EEDA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258">
                <a:extLst>
                  <a:ext uri="{FF2B5EF4-FFF2-40B4-BE49-F238E27FC236}">
                    <a16:creationId xmlns:a16="http://schemas.microsoft.com/office/drawing/2014/main" id="{7F76169E-16DE-724C-8A0C-5254F6D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259">
                <a:extLst>
                  <a:ext uri="{FF2B5EF4-FFF2-40B4-BE49-F238E27FC236}">
                    <a16:creationId xmlns:a16="http://schemas.microsoft.com/office/drawing/2014/main" id="{CBDF0133-0A8A-214C-9ACC-6C40978B3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260">
                <a:extLst>
                  <a:ext uri="{FF2B5EF4-FFF2-40B4-BE49-F238E27FC236}">
                    <a16:creationId xmlns:a16="http://schemas.microsoft.com/office/drawing/2014/main" id="{6A4B0708-A695-E247-880D-D9702B9BC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261">
                <a:extLst>
                  <a:ext uri="{FF2B5EF4-FFF2-40B4-BE49-F238E27FC236}">
                    <a16:creationId xmlns:a16="http://schemas.microsoft.com/office/drawing/2014/main" id="{DD67A782-9679-7A45-8522-17B974B2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44" name="Group 274">
              <a:extLst>
                <a:ext uri="{FF2B5EF4-FFF2-40B4-BE49-F238E27FC236}">
                  <a16:creationId xmlns:a16="http://schemas.microsoft.com/office/drawing/2014/main" id="{A67E6515-8702-FF45-A863-3F0DE4DFBE6E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30851" name="Freeform 275">
                <a:extLst>
                  <a:ext uri="{FF2B5EF4-FFF2-40B4-BE49-F238E27FC236}">
                    <a16:creationId xmlns:a16="http://schemas.microsoft.com/office/drawing/2014/main" id="{1E4CC560-950A-EF4C-991C-3A05EBC8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276">
                <a:extLst>
                  <a:ext uri="{FF2B5EF4-FFF2-40B4-BE49-F238E27FC236}">
                    <a16:creationId xmlns:a16="http://schemas.microsoft.com/office/drawing/2014/main" id="{3969A5D7-1EDF-1F43-890D-1EBAFA42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277">
                <a:extLst>
                  <a:ext uri="{FF2B5EF4-FFF2-40B4-BE49-F238E27FC236}">
                    <a16:creationId xmlns:a16="http://schemas.microsoft.com/office/drawing/2014/main" id="{153A8E5C-EDC8-E849-A194-D07307FB7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278">
                <a:extLst>
                  <a:ext uri="{FF2B5EF4-FFF2-40B4-BE49-F238E27FC236}">
                    <a16:creationId xmlns:a16="http://schemas.microsoft.com/office/drawing/2014/main" id="{0B278C7E-DF73-9D44-8514-110AA2BBF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279">
                <a:extLst>
                  <a:ext uri="{FF2B5EF4-FFF2-40B4-BE49-F238E27FC236}">
                    <a16:creationId xmlns:a16="http://schemas.microsoft.com/office/drawing/2014/main" id="{004D0284-6552-8442-8ED9-B7D50752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45" name="Group 286">
              <a:extLst>
                <a:ext uri="{FF2B5EF4-FFF2-40B4-BE49-F238E27FC236}">
                  <a16:creationId xmlns:a16="http://schemas.microsoft.com/office/drawing/2014/main" id="{BFCC1829-1851-FC4B-A379-6F2CACD637CF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30846" name="Freeform 287">
                <a:extLst>
                  <a:ext uri="{FF2B5EF4-FFF2-40B4-BE49-F238E27FC236}">
                    <a16:creationId xmlns:a16="http://schemas.microsoft.com/office/drawing/2014/main" id="{F65140BA-5369-CF4A-A5B1-3F338AD1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288">
                <a:extLst>
                  <a:ext uri="{FF2B5EF4-FFF2-40B4-BE49-F238E27FC236}">
                    <a16:creationId xmlns:a16="http://schemas.microsoft.com/office/drawing/2014/main" id="{BB5C3494-1E71-3E46-9410-8AB7DA69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289">
                <a:extLst>
                  <a:ext uri="{FF2B5EF4-FFF2-40B4-BE49-F238E27FC236}">
                    <a16:creationId xmlns:a16="http://schemas.microsoft.com/office/drawing/2014/main" id="{D20CC020-B8D8-6147-95DB-0CABB3562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290">
                <a:extLst>
                  <a:ext uri="{FF2B5EF4-FFF2-40B4-BE49-F238E27FC236}">
                    <a16:creationId xmlns:a16="http://schemas.microsoft.com/office/drawing/2014/main" id="{54F0D57E-F068-BE4D-873D-7DEF1A82D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291">
                <a:extLst>
                  <a:ext uri="{FF2B5EF4-FFF2-40B4-BE49-F238E27FC236}">
                    <a16:creationId xmlns:a16="http://schemas.microsoft.com/office/drawing/2014/main" id="{4426AF9A-84A4-874C-B3C6-CD3AC751F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722" name="Rectangle 2">
            <a:extLst>
              <a:ext uri="{FF2B5EF4-FFF2-40B4-BE49-F238E27FC236}">
                <a16:creationId xmlns:a16="http://schemas.microsoft.com/office/drawing/2014/main" id="{F93F7368-EC66-DF4C-9F1A-8D42A3567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 first two stages of a carry-lookahead adder</a:t>
            </a:r>
          </a:p>
        </p:txBody>
      </p:sp>
      <p:pic>
        <p:nvPicPr>
          <p:cNvPr id="30723" name="Picture 1" descr="Screen shot 2013-10-07 at 4.06.13 PM.png">
            <a:extLst>
              <a:ext uri="{FF2B5EF4-FFF2-40B4-BE49-F238E27FC236}">
                <a16:creationId xmlns:a16="http://schemas.microsoft.com/office/drawing/2014/main" id="{EB3ABCA2-9EEE-4546-B755-786D570D58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854700"/>
            <a:ext cx="35052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4" name="Freeform 160">
            <a:extLst>
              <a:ext uri="{FF2B5EF4-FFF2-40B4-BE49-F238E27FC236}">
                <a16:creationId xmlns:a16="http://schemas.microsoft.com/office/drawing/2014/main" id="{D35E5569-DB28-064B-B101-86B0BDDCBC7F}"/>
              </a:ext>
            </a:extLst>
          </p:cNvPr>
          <p:cNvSpPr>
            <a:spLocks noChangeAspect="1"/>
          </p:cNvSpPr>
          <p:nvPr/>
        </p:nvSpPr>
        <p:spPr bwMode="auto">
          <a:xfrm>
            <a:off x="7275513" y="1724025"/>
            <a:ext cx="69850" cy="44450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0 h 43"/>
              <a:gd name="T20" fmla="*/ 2147483646 w 64"/>
              <a:gd name="T21" fmla="*/ 0 h 43"/>
              <a:gd name="T22" fmla="*/ 2147483646 w 64"/>
              <a:gd name="T23" fmla="*/ 0 h 43"/>
              <a:gd name="T24" fmla="*/ 2147483646 w 64"/>
              <a:gd name="T25" fmla="*/ 0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  <a:lnTo>
                  <a:pt x="48" y="2"/>
                </a:lnTo>
                <a:lnTo>
                  <a:pt x="49" y="2"/>
                </a:lnTo>
                <a:lnTo>
                  <a:pt x="50" y="3"/>
                </a:lnTo>
                <a:lnTo>
                  <a:pt x="51" y="3"/>
                </a:lnTo>
                <a:lnTo>
                  <a:pt x="52" y="4"/>
                </a:lnTo>
                <a:lnTo>
                  <a:pt x="53" y="5"/>
                </a:lnTo>
                <a:lnTo>
                  <a:pt x="54" y="5"/>
                </a:lnTo>
                <a:lnTo>
                  <a:pt x="55" y="6"/>
                </a:lnTo>
                <a:lnTo>
                  <a:pt x="56" y="8"/>
                </a:lnTo>
                <a:lnTo>
                  <a:pt x="57" y="9"/>
                </a:lnTo>
                <a:lnTo>
                  <a:pt x="57" y="10"/>
                </a:lnTo>
                <a:lnTo>
                  <a:pt x="58" y="11"/>
                </a:lnTo>
                <a:lnTo>
                  <a:pt x="59" y="12"/>
                </a:lnTo>
                <a:lnTo>
                  <a:pt x="60" y="14"/>
                </a:lnTo>
                <a:lnTo>
                  <a:pt x="60" y="15"/>
                </a:lnTo>
                <a:lnTo>
                  <a:pt x="62" y="16"/>
                </a:lnTo>
                <a:lnTo>
                  <a:pt x="62" y="17"/>
                </a:lnTo>
                <a:lnTo>
                  <a:pt x="63" y="18"/>
                </a:lnTo>
                <a:lnTo>
                  <a:pt x="63" y="19"/>
                </a:lnTo>
                <a:lnTo>
                  <a:pt x="63" y="20"/>
                </a:lnTo>
                <a:lnTo>
                  <a:pt x="64" y="21"/>
                </a:lnTo>
                <a:lnTo>
                  <a:pt x="64" y="24"/>
                </a:lnTo>
                <a:lnTo>
                  <a:pt x="64" y="25"/>
                </a:lnTo>
                <a:lnTo>
                  <a:pt x="64" y="26"/>
                </a:lnTo>
                <a:lnTo>
                  <a:pt x="64" y="17"/>
                </a:lnTo>
                <a:lnTo>
                  <a:pt x="64" y="18"/>
                </a:lnTo>
                <a:lnTo>
                  <a:pt x="64" y="19"/>
                </a:lnTo>
                <a:lnTo>
                  <a:pt x="64" y="20"/>
                </a:lnTo>
                <a:lnTo>
                  <a:pt x="63" y="22"/>
                </a:lnTo>
                <a:lnTo>
                  <a:pt x="63" y="24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0" y="28"/>
                </a:lnTo>
                <a:lnTo>
                  <a:pt x="60" y="29"/>
                </a:lnTo>
                <a:lnTo>
                  <a:pt x="59" y="30"/>
                </a:lnTo>
                <a:lnTo>
                  <a:pt x="59" y="31"/>
                </a:lnTo>
                <a:lnTo>
                  <a:pt x="58" y="32"/>
                </a:lnTo>
                <a:lnTo>
                  <a:pt x="57" y="33"/>
                </a:lnTo>
                <a:lnTo>
                  <a:pt x="57" y="34"/>
                </a:lnTo>
                <a:lnTo>
                  <a:pt x="56" y="35"/>
                </a:lnTo>
                <a:lnTo>
                  <a:pt x="55" y="36"/>
                </a:lnTo>
                <a:lnTo>
                  <a:pt x="54" y="36"/>
                </a:lnTo>
                <a:lnTo>
                  <a:pt x="53" y="37"/>
                </a:lnTo>
                <a:lnTo>
                  <a:pt x="52" y="38"/>
                </a:lnTo>
                <a:lnTo>
                  <a:pt x="51" y="38"/>
                </a:lnTo>
                <a:lnTo>
                  <a:pt x="50" y="39"/>
                </a:lnTo>
                <a:lnTo>
                  <a:pt x="49" y="39"/>
                </a:lnTo>
                <a:lnTo>
                  <a:pt x="48" y="41"/>
                </a:lnTo>
                <a:lnTo>
                  <a:pt x="47" y="41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3"/>
                </a:lnTo>
                <a:lnTo>
                  <a:pt x="40" y="43"/>
                </a:lnTo>
                <a:lnTo>
                  <a:pt x="39" y="43"/>
                </a:lnTo>
                <a:lnTo>
                  <a:pt x="38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2"/>
                </a:lnTo>
                <a:lnTo>
                  <a:pt x="19" y="42"/>
                </a:lnTo>
                <a:lnTo>
                  <a:pt x="18" y="42"/>
                </a:lnTo>
                <a:lnTo>
                  <a:pt x="17" y="41"/>
                </a:lnTo>
                <a:lnTo>
                  <a:pt x="16" y="41"/>
                </a:lnTo>
                <a:lnTo>
                  <a:pt x="15" y="39"/>
                </a:lnTo>
                <a:lnTo>
                  <a:pt x="14" y="39"/>
                </a:lnTo>
                <a:lnTo>
                  <a:pt x="13" y="38"/>
                </a:lnTo>
                <a:lnTo>
                  <a:pt x="11" y="38"/>
                </a:lnTo>
                <a:lnTo>
                  <a:pt x="10" y="37"/>
                </a:lnTo>
                <a:lnTo>
                  <a:pt x="9" y="36"/>
                </a:lnTo>
                <a:lnTo>
                  <a:pt x="8" y="36"/>
                </a:lnTo>
                <a:lnTo>
                  <a:pt x="7" y="35"/>
                </a:lnTo>
                <a:lnTo>
                  <a:pt x="6" y="34"/>
                </a:lnTo>
                <a:lnTo>
                  <a:pt x="5" y="33"/>
                </a:lnTo>
                <a:lnTo>
                  <a:pt x="5" y="32"/>
                </a:lnTo>
                <a:lnTo>
                  <a:pt x="4" y="31"/>
                </a:lnTo>
                <a:lnTo>
                  <a:pt x="3" y="30"/>
                </a:lnTo>
                <a:lnTo>
                  <a:pt x="3" y="29"/>
                </a:lnTo>
                <a:lnTo>
                  <a:pt x="2" y="28"/>
                </a:lnTo>
                <a:lnTo>
                  <a:pt x="2" y="27"/>
                </a:lnTo>
                <a:lnTo>
                  <a:pt x="1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5" name="TextBox 125">
            <a:extLst>
              <a:ext uri="{FF2B5EF4-FFF2-40B4-BE49-F238E27FC236}">
                <a16:creationId xmlns:a16="http://schemas.microsoft.com/office/drawing/2014/main" id="{1DADA4DA-DEE0-7445-B4A9-D331829EA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3.15 from the textbook ]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1">
            <a:extLst>
              <a:ext uri="{FF2B5EF4-FFF2-40B4-BE49-F238E27FC236}">
                <a16:creationId xmlns:a16="http://schemas.microsoft.com/office/drawing/2014/main" id="{B0506DF8-1674-E742-8028-F6C662EF54A2}"/>
              </a:ext>
            </a:extLst>
          </p:cNvPr>
          <p:cNvGrpSpPr>
            <a:grpSpLocks/>
          </p:cNvGrpSpPr>
          <p:nvPr/>
        </p:nvGrpSpPr>
        <p:grpSpPr bwMode="auto">
          <a:xfrm>
            <a:off x="2405064" y="769939"/>
            <a:ext cx="6373155" cy="5762525"/>
            <a:chOff x="1490663" y="334963"/>
            <a:chExt cx="6373155" cy="5762525"/>
          </a:xfrm>
        </p:grpSpPr>
        <p:sp>
          <p:nvSpPr>
            <p:cNvPr id="31748" name="Rectangle 4">
              <a:extLst>
                <a:ext uri="{FF2B5EF4-FFF2-40B4-BE49-F238E27FC236}">
                  <a16:creationId xmlns:a16="http://schemas.microsoft.com/office/drawing/2014/main" id="{A007CF13-2163-2247-ABA5-AD1D7CD40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49" name="Line 6">
              <a:extLst>
                <a:ext uri="{FF2B5EF4-FFF2-40B4-BE49-F238E27FC236}">
                  <a16:creationId xmlns:a16="http://schemas.microsoft.com/office/drawing/2014/main" id="{B0C12FC6-DD21-B948-8C5E-EE38973CD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Line 8">
              <a:extLst>
                <a:ext uri="{FF2B5EF4-FFF2-40B4-BE49-F238E27FC236}">
                  <a16:creationId xmlns:a16="http://schemas.microsoft.com/office/drawing/2014/main" id="{2AF96E83-4B71-3948-9A0E-6DE092600E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9">
              <a:extLst>
                <a:ext uri="{FF2B5EF4-FFF2-40B4-BE49-F238E27FC236}">
                  <a16:creationId xmlns:a16="http://schemas.microsoft.com/office/drawing/2014/main" id="{4BF8388B-97A6-F048-981C-24D03C9E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10">
              <a:extLst>
                <a:ext uri="{FF2B5EF4-FFF2-40B4-BE49-F238E27FC236}">
                  <a16:creationId xmlns:a16="http://schemas.microsoft.com/office/drawing/2014/main" id="{17C2F8CC-3757-8E48-95A4-B5898820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Line 12">
              <a:extLst>
                <a:ext uri="{FF2B5EF4-FFF2-40B4-BE49-F238E27FC236}">
                  <a16:creationId xmlns:a16="http://schemas.microsoft.com/office/drawing/2014/main" id="{E124A8D1-679F-FE47-A338-23D91FFB2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Line 13">
              <a:extLst>
                <a:ext uri="{FF2B5EF4-FFF2-40B4-BE49-F238E27FC236}">
                  <a16:creationId xmlns:a16="http://schemas.microsoft.com/office/drawing/2014/main" id="{2D5F0DA8-DF1F-8249-8EFE-C52A7DDA7D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Line 14">
              <a:extLst>
                <a:ext uri="{FF2B5EF4-FFF2-40B4-BE49-F238E27FC236}">
                  <a16:creationId xmlns:a16="http://schemas.microsoft.com/office/drawing/2014/main" id="{64A70E95-A074-A442-AB66-528682FD98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Rectangle 19">
              <a:extLst>
                <a:ext uri="{FF2B5EF4-FFF2-40B4-BE49-F238E27FC236}">
                  <a16:creationId xmlns:a16="http://schemas.microsoft.com/office/drawing/2014/main" id="{0F6B15BA-253E-2149-9CA8-50BD68667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57" name="Rectangle 20">
              <a:extLst>
                <a:ext uri="{FF2B5EF4-FFF2-40B4-BE49-F238E27FC236}">
                  <a16:creationId xmlns:a16="http://schemas.microsoft.com/office/drawing/2014/main" id="{2972DEBD-6F70-7244-B13F-8F7E2D862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58" name="Rectangle 21">
              <a:extLst>
                <a:ext uri="{FF2B5EF4-FFF2-40B4-BE49-F238E27FC236}">
                  <a16:creationId xmlns:a16="http://schemas.microsoft.com/office/drawing/2014/main" id="{7D39035A-A4A8-814C-A393-1B9BF86EC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59" name="Rectangle 22">
              <a:extLst>
                <a:ext uri="{FF2B5EF4-FFF2-40B4-BE49-F238E27FC236}">
                  <a16:creationId xmlns:a16="http://schemas.microsoft.com/office/drawing/2014/main" id="{1105A86C-720F-2B43-A47E-A76498FCF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0" name="Rectangle 23">
              <a:extLst>
                <a:ext uri="{FF2B5EF4-FFF2-40B4-BE49-F238E27FC236}">
                  <a16:creationId xmlns:a16="http://schemas.microsoft.com/office/drawing/2014/main" id="{A45FBF2F-9711-D542-940A-ABCE801F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1" name="Rectangle 24">
              <a:extLst>
                <a:ext uri="{FF2B5EF4-FFF2-40B4-BE49-F238E27FC236}">
                  <a16:creationId xmlns:a16="http://schemas.microsoft.com/office/drawing/2014/main" id="{9008EFDD-5D25-214D-9FFF-6CCA9C0A8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2" name="Rectangle 25">
              <a:extLst>
                <a:ext uri="{FF2B5EF4-FFF2-40B4-BE49-F238E27FC236}">
                  <a16:creationId xmlns:a16="http://schemas.microsoft.com/office/drawing/2014/main" id="{DD2B74BF-70F1-F34E-8E64-C4156A64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3" name="Rectangle 26">
              <a:extLst>
                <a:ext uri="{FF2B5EF4-FFF2-40B4-BE49-F238E27FC236}">
                  <a16:creationId xmlns:a16="http://schemas.microsoft.com/office/drawing/2014/main" id="{32DC813A-CFD1-4347-9E43-87D9351F3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4" name="Rectangle 27">
              <a:extLst>
                <a:ext uri="{FF2B5EF4-FFF2-40B4-BE49-F238E27FC236}">
                  <a16:creationId xmlns:a16="http://schemas.microsoft.com/office/drawing/2014/main" id="{81377C4C-F820-0947-88A6-0E3421B67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5" name="Line 28">
              <a:extLst>
                <a:ext uri="{FF2B5EF4-FFF2-40B4-BE49-F238E27FC236}">
                  <a16:creationId xmlns:a16="http://schemas.microsoft.com/office/drawing/2014/main" id="{C0E95723-08B4-6246-9C85-E0E1B3BC0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Rectangle 29">
              <a:extLst>
                <a:ext uri="{FF2B5EF4-FFF2-40B4-BE49-F238E27FC236}">
                  <a16:creationId xmlns:a16="http://schemas.microsoft.com/office/drawing/2014/main" id="{DEEB4D30-2837-044F-8393-28C64997E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7" name="Rectangle 30">
              <a:extLst>
                <a:ext uri="{FF2B5EF4-FFF2-40B4-BE49-F238E27FC236}">
                  <a16:creationId xmlns:a16="http://schemas.microsoft.com/office/drawing/2014/main" id="{8CFCEE51-65D1-1747-B7D1-5A84C8275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8" name="Rectangle 31">
              <a:extLst>
                <a:ext uri="{FF2B5EF4-FFF2-40B4-BE49-F238E27FC236}">
                  <a16:creationId xmlns:a16="http://schemas.microsoft.com/office/drawing/2014/main" id="{A8CF82E4-BAB3-6B47-91D4-A0191F050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69" name="Rectangle 32">
              <a:extLst>
                <a:ext uri="{FF2B5EF4-FFF2-40B4-BE49-F238E27FC236}">
                  <a16:creationId xmlns:a16="http://schemas.microsoft.com/office/drawing/2014/main" id="{5FAA79FC-DE02-BB4B-84B5-AB65AB7D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0" name="Rectangle 33">
              <a:extLst>
                <a:ext uri="{FF2B5EF4-FFF2-40B4-BE49-F238E27FC236}">
                  <a16:creationId xmlns:a16="http://schemas.microsoft.com/office/drawing/2014/main" id="{1A9BD7E2-51A9-904D-AC11-E191FB28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1" name="Rectangle 34">
              <a:extLst>
                <a:ext uri="{FF2B5EF4-FFF2-40B4-BE49-F238E27FC236}">
                  <a16:creationId xmlns:a16="http://schemas.microsoft.com/office/drawing/2014/main" id="{D208B99C-882B-7A44-9FDC-544444B2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2" name="Rectangle 35">
              <a:extLst>
                <a:ext uri="{FF2B5EF4-FFF2-40B4-BE49-F238E27FC236}">
                  <a16:creationId xmlns:a16="http://schemas.microsoft.com/office/drawing/2014/main" id="{DC98F36D-8EA9-CD42-BDE9-B9111AEC6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3" name="Rectangle 36">
              <a:extLst>
                <a:ext uri="{FF2B5EF4-FFF2-40B4-BE49-F238E27FC236}">
                  <a16:creationId xmlns:a16="http://schemas.microsoft.com/office/drawing/2014/main" id="{8D8C0FCC-CD3A-7941-9667-4359D6C2B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63" y="335121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774" name="Line 37">
              <a:extLst>
                <a:ext uri="{FF2B5EF4-FFF2-40B4-BE49-F238E27FC236}">
                  <a16:creationId xmlns:a16="http://schemas.microsoft.com/office/drawing/2014/main" id="{43A98C06-6556-384A-BFBC-163A5AACEE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Line 39">
              <a:extLst>
                <a:ext uri="{FF2B5EF4-FFF2-40B4-BE49-F238E27FC236}">
                  <a16:creationId xmlns:a16="http://schemas.microsoft.com/office/drawing/2014/main" id="{0D7C0114-6432-854E-BD25-060B83A206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Line 40">
              <a:extLst>
                <a:ext uri="{FF2B5EF4-FFF2-40B4-BE49-F238E27FC236}">
                  <a16:creationId xmlns:a16="http://schemas.microsoft.com/office/drawing/2014/main" id="{C8E869DD-516E-5743-8155-5E2874760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Line 41">
              <a:extLst>
                <a:ext uri="{FF2B5EF4-FFF2-40B4-BE49-F238E27FC236}">
                  <a16:creationId xmlns:a16="http://schemas.microsoft.com/office/drawing/2014/main" id="{4F44F76D-B41A-254A-93B8-ABC759DC7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Line 48">
              <a:extLst>
                <a:ext uri="{FF2B5EF4-FFF2-40B4-BE49-F238E27FC236}">
                  <a16:creationId xmlns:a16="http://schemas.microsoft.com/office/drawing/2014/main" id="{16CE4146-7ADF-A74A-91D7-30AE8EAAB8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Line 50">
              <a:extLst>
                <a:ext uri="{FF2B5EF4-FFF2-40B4-BE49-F238E27FC236}">
                  <a16:creationId xmlns:a16="http://schemas.microsoft.com/office/drawing/2014/main" id="{6D5F60DE-AE8E-284C-8494-65A98EB37F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Line 51">
              <a:extLst>
                <a:ext uri="{FF2B5EF4-FFF2-40B4-BE49-F238E27FC236}">
                  <a16:creationId xmlns:a16="http://schemas.microsoft.com/office/drawing/2014/main" id="{B19AFE63-AC63-D241-B81E-7AA7E19A52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Line 52">
              <a:extLst>
                <a:ext uri="{FF2B5EF4-FFF2-40B4-BE49-F238E27FC236}">
                  <a16:creationId xmlns:a16="http://schemas.microsoft.com/office/drawing/2014/main" id="{AC61A567-3709-2348-86A8-D7F6F7D1C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Line 61">
              <a:extLst>
                <a:ext uri="{FF2B5EF4-FFF2-40B4-BE49-F238E27FC236}">
                  <a16:creationId xmlns:a16="http://schemas.microsoft.com/office/drawing/2014/main" id="{A8887CBF-E824-024D-BA95-9D57E957C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Line 62">
              <a:extLst>
                <a:ext uri="{FF2B5EF4-FFF2-40B4-BE49-F238E27FC236}">
                  <a16:creationId xmlns:a16="http://schemas.microsoft.com/office/drawing/2014/main" id="{A1918040-DB0A-2C40-8DE7-BA7162F82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Line 63">
              <a:extLst>
                <a:ext uri="{FF2B5EF4-FFF2-40B4-BE49-F238E27FC236}">
                  <a16:creationId xmlns:a16="http://schemas.microsoft.com/office/drawing/2014/main" id="{EBB7EF30-BFAF-B540-BA02-6EE49AB9E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Line 68">
              <a:extLst>
                <a:ext uri="{FF2B5EF4-FFF2-40B4-BE49-F238E27FC236}">
                  <a16:creationId xmlns:a16="http://schemas.microsoft.com/office/drawing/2014/main" id="{90D63F58-F9F7-F446-8960-0B7856DF25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Line 69">
              <a:extLst>
                <a:ext uri="{FF2B5EF4-FFF2-40B4-BE49-F238E27FC236}">
                  <a16:creationId xmlns:a16="http://schemas.microsoft.com/office/drawing/2014/main" id="{54D12348-B87C-2E4C-9C3E-9B93D33B3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Line 73">
              <a:extLst>
                <a:ext uri="{FF2B5EF4-FFF2-40B4-BE49-F238E27FC236}">
                  <a16:creationId xmlns:a16="http://schemas.microsoft.com/office/drawing/2014/main" id="{D8CE70B0-92E9-8B47-BB0F-1C8C4D2F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Line 74">
              <a:extLst>
                <a:ext uri="{FF2B5EF4-FFF2-40B4-BE49-F238E27FC236}">
                  <a16:creationId xmlns:a16="http://schemas.microsoft.com/office/drawing/2014/main" id="{16F73BB2-5B2C-C64D-8A35-33A4313C81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Line 76">
              <a:extLst>
                <a:ext uri="{FF2B5EF4-FFF2-40B4-BE49-F238E27FC236}">
                  <a16:creationId xmlns:a16="http://schemas.microsoft.com/office/drawing/2014/main" id="{945FAE1C-B78D-7B4F-A021-2E5282E62B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77">
              <a:extLst>
                <a:ext uri="{FF2B5EF4-FFF2-40B4-BE49-F238E27FC236}">
                  <a16:creationId xmlns:a16="http://schemas.microsoft.com/office/drawing/2014/main" id="{26812413-894D-DF4A-A5D4-3047237D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78">
              <a:extLst>
                <a:ext uri="{FF2B5EF4-FFF2-40B4-BE49-F238E27FC236}">
                  <a16:creationId xmlns:a16="http://schemas.microsoft.com/office/drawing/2014/main" id="{144A2F94-F5CA-6342-828A-C753B3635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79">
              <a:extLst>
                <a:ext uri="{FF2B5EF4-FFF2-40B4-BE49-F238E27FC236}">
                  <a16:creationId xmlns:a16="http://schemas.microsoft.com/office/drawing/2014/main" id="{C6248288-19D0-A24F-A865-0A0545BF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Line 80">
              <a:extLst>
                <a:ext uri="{FF2B5EF4-FFF2-40B4-BE49-F238E27FC236}">
                  <a16:creationId xmlns:a16="http://schemas.microsoft.com/office/drawing/2014/main" id="{89065FA6-3D7C-494A-8332-652BDC2A4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Line 81">
              <a:extLst>
                <a:ext uri="{FF2B5EF4-FFF2-40B4-BE49-F238E27FC236}">
                  <a16:creationId xmlns:a16="http://schemas.microsoft.com/office/drawing/2014/main" id="{4C188F06-0E39-8C42-B237-AA7AC89F46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Line 82">
              <a:extLst>
                <a:ext uri="{FF2B5EF4-FFF2-40B4-BE49-F238E27FC236}">
                  <a16:creationId xmlns:a16="http://schemas.microsoft.com/office/drawing/2014/main" id="{BF86C3B2-99E1-204C-890F-87859A3D2F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Line 83">
              <a:extLst>
                <a:ext uri="{FF2B5EF4-FFF2-40B4-BE49-F238E27FC236}">
                  <a16:creationId xmlns:a16="http://schemas.microsoft.com/office/drawing/2014/main" id="{64D977BC-8504-AD4E-8F93-4AD397307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84">
              <a:extLst>
                <a:ext uri="{FF2B5EF4-FFF2-40B4-BE49-F238E27FC236}">
                  <a16:creationId xmlns:a16="http://schemas.microsoft.com/office/drawing/2014/main" id="{1D2BDC46-2E1E-F44D-8A06-BD426D1CE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85">
              <a:extLst>
                <a:ext uri="{FF2B5EF4-FFF2-40B4-BE49-F238E27FC236}">
                  <a16:creationId xmlns:a16="http://schemas.microsoft.com/office/drawing/2014/main" id="{195184DF-11DE-DE41-91C7-9491BA641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86">
              <a:extLst>
                <a:ext uri="{FF2B5EF4-FFF2-40B4-BE49-F238E27FC236}">
                  <a16:creationId xmlns:a16="http://schemas.microsoft.com/office/drawing/2014/main" id="{D1884913-2FF3-5A46-9089-FAF9ECB1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87">
              <a:extLst>
                <a:ext uri="{FF2B5EF4-FFF2-40B4-BE49-F238E27FC236}">
                  <a16:creationId xmlns:a16="http://schemas.microsoft.com/office/drawing/2014/main" id="{F64AE0B2-73F5-D843-B5EA-E7738995E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Line 89">
              <a:extLst>
                <a:ext uri="{FF2B5EF4-FFF2-40B4-BE49-F238E27FC236}">
                  <a16:creationId xmlns:a16="http://schemas.microsoft.com/office/drawing/2014/main" id="{9FC8E627-2969-6B47-B6EF-625AA12D3F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90">
              <a:extLst>
                <a:ext uri="{FF2B5EF4-FFF2-40B4-BE49-F238E27FC236}">
                  <a16:creationId xmlns:a16="http://schemas.microsoft.com/office/drawing/2014/main" id="{74FCB0C3-DE5D-F043-85CE-60CE4C12E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91">
              <a:extLst>
                <a:ext uri="{FF2B5EF4-FFF2-40B4-BE49-F238E27FC236}">
                  <a16:creationId xmlns:a16="http://schemas.microsoft.com/office/drawing/2014/main" id="{95D47E2A-BD64-CB41-9B3A-2FF24ADD1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Rectangle 92">
              <a:extLst>
                <a:ext uri="{FF2B5EF4-FFF2-40B4-BE49-F238E27FC236}">
                  <a16:creationId xmlns:a16="http://schemas.microsoft.com/office/drawing/2014/main" id="{DAE655F9-C498-6642-9798-7094AD993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05" name="Line 93">
              <a:extLst>
                <a:ext uri="{FF2B5EF4-FFF2-40B4-BE49-F238E27FC236}">
                  <a16:creationId xmlns:a16="http://schemas.microsoft.com/office/drawing/2014/main" id="{C1BB3DEE-937D-FC4F-A563-47D76F8E03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94">
              <a:extLst>
                <a:ext uri="{FF2B5EF4-FFF2-40B4-BE49-F238E27FC236}">
                  <a16:creationId xmlns:a16="http://schemas.microsoft.com/office/drawing/2014/main" id="{19A529B9-DFE1-A745-87B4-B36194C1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95">
              <a:extLst>
                <a:ext uri="{FF2B5EF4-FFF2-40B4-BE49-F238E27FC236}">
                  <a16:creationId xmlns:a16="http://schemas.microsoft.com/office/drawing/2014/main" id="{1DBC1972-DFFD-0C44-AB6E-7EFEDA6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Line 96">
              <a:extLst>
                <a:ext uri="{FF2B5EF4-FFF2-40B4-BE49-F238E27FC236}">
                  <a16:creationId xmlns:a16="http://schemas.microsoft.com/office/drawing/2014/main" id="{18BFF1C2-14DC-DA4F-9CED-B736AC9F0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Line 97">
              <a:extLst>
                <a:ext uri="{FF2B5EF4-FFF2-40B4-BE49-F238E27FC236}">
                  <a16:creationId xmlns:a16="http://schemas.microsoft.com/office/drawing/2014/main" id="{0AAC554E-4023-A847-BB38-5B541F7EB1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Line 98">
              <a:extLst>
                <a:ext uri="{FF2B5EF4-FFF2-40B4-BE49-F238E27FC236}">
                  <a16:creationId xmlns:a16="http://schemas.microsoft.com/office/drawing/2014/main" id="{064CE6D1-CA4C-2948-B66C-BBABFF302C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Rectangle 99">
              <a:extLst>
                <a:ext uri="{FF2B5EF4-FFF2-40B4-BE49-F238E27FC236}">
                  <a16:creationId xmlns:a16="http://schemas.microsoft.com/office/drawing/2014/main" id="{3E43F34C-ABBB-DD41-AC90-A0718FE8E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688" y="34290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2" name="Rectangle 100">
              <a:extLst>
                <a:ext uri="{FF2B5EF4-FFF2-40B4-BE49-F238E27FC236}">
                  <a16:creationId xmlns:a16="http://schemas.microsoft.com/office/drawing/2014/main" id="{47AD6BF2-00E2-7D4F-A943-877C8C62F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3" name="Rectangle 101">
              <a:extLst>
                <a:ext uri="{FF2B5EF4-FFF2-40B4-BE49-F238E27FC236}">
                  <a16:creationId xmlns:a16="http://schemas.microsoft.com/office/drawing/2014/main" id="{216D05EF-BA02-4B43-A63F-6F6F8F228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4" name="Rectangle 102">
              <a:extLst>
                <a:ext uri="{FF2B5EF4-FFF2-40B4-BE49-F238E27FC236}">
                  <a16:creationId xmlns:a16="http://schemas.microsoft.com/office/drawing/2014/main" id="{23DF546F-F911-9043-918C-3F7036367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5" name="Line 103">
              <a:extLst>
                <a:ext uri="{FF2B5EF4-FFF2-40B4-BE49-F238E27FC236}">
                  <a16:creationId xmlns:a16="http://schemas.microsoft.com/office/drawing/2014/main" id="{8A9E18DF-D0EF-0D43-87AD-AB93B62E2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Rectangle 104">
              <a:extLst>
                <a:ext uri="{FF2B5EF4-FFF2-40B4-BE49-F238E27FC236}">
                  <a16:creationId xmlns:a16="http://schemas.microsoft.com/office/drawing/2014/main" id="{DCF742D0-7560-404F-A6D4-C426B930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7" name="Rectangle 105">
              <a:extLst>
                <a:ext uri="{FF2B5EF4-FFF2-40B4-BE49-F238E27FC236}">
                  <a16:creationId xmlns:a16="http://schemas.microsoft.com/office/drawing/2014/main" id="{27E2F2FC-8274-BE45-B533-0D0D29652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8" name="Rectangle 106">
              <a:extLst>
                <a:ext uri="{FF2B5EF4-FFF2-40B4-BE49-F238E27FC236}">
                  <a16:creationId xmlns:a16="http://schemas.microsoft.com/office/drawing/2014/main" id="{CDB62901-CF64-7740-ADD6-1EBD5AD97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19" name="Rectangle 107">
              <a:extLst>
                <a:ext uri="{FF2B5EF4-FFF2-40B4-BE49-F238E27FC236}">
                  <a16:creationId xmlns:a16="http://schemas.microsoft.com/office/drawing/2014/main" id="{5AB9105A-6B49-6B48-AC5D-0355FCF12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20" name="Line 110">
              <a:extLst>
                <a:ext uri="{FF2B5EF4-FFF2-40B4-BE49-F238E27FC236}">
                  <a16:creationId xmlns:a16="http://schemas.microsoft.com/office/drawing/2014/main" id="{9798822E-B042-7B41-9EFC-DAE8BF72C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Line 111">
              <a:extLst>
                <a:ext uri="{FF2B5EF4-FFF2-40B4-BE49-F238E27FC236}">
                  <a16:creationId xmlns:a16="http://schemas.microsoft.com/office/drawing/2014/main" id="{26BE9067-30CD-5444-9FD5-3CC0A7B49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Line 112">
              <a:extLst>
                <a:ext uri="{FF2B5EF4-FFF2-40B4-BE49-F238E27FC236}">
                  <a16:creationId xmlns:a16="http://schemas.microsoft.com/office/drawing/2014/main" id="{43E64B9A-0577-DC41-A9D5-A85024C56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Line 117">
              <a:extLst>
                <a:ext uri="{FF2B5EF4-FFF2-40B4-BE49-F238E27FC236}">
                  <a16:creationId xmlns:a16="http://schemas.microsoft.com/office/drawing/2014/main" id="{915A5DB9-BBAD-D14E-9D7D-00C657BB64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Line 118">
              <a:extLst>
                <a:ext uri="{FF2B5EF4-FFF2-40B4-BE49-F238E27FC236}">
                  <a16:creationId xmlns:a16="http://schemas.microsoft.com/office/drawing/2014/main" id="{35F5E94E-4183-2E4E-B33A-03C27A205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Line 119">
              <a:extLst>
                <a:ext uri="{FF2B5EF4-FFF2-40B4-BE49-F238E27FC236}">
                  <a16:creationId xmlns:a16="http://schemas.microsoft.com/office/drawing/2014/main" id="{871D27C8-5D3A-1446-A960-078D89344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Line 126">
              <a:extLst>
                <a:ext uri="{FF2B5EF4-FFF2-40B4-BE49-F238E27FC236}">
                  <a16:creationId xmlns:a16="http://schemas.microsoft.com/office/drawing/2014/main" id="{D0BCCED2-DAD8-024E-B8EB-B4CDD854B1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Line 128">
              <a:extLst>
                <a:ext uri="{FF2B5EF4-FFF2-40B4-BE49-F238E27FC236}">
                  <a16:creationId xmlns:a16="http://schemas.microsoft.com/office/drawing/2014/main" id="{3C01CD1A-3629-034B-AA54-F2A02B0C9C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Line 129">
              <a:extLst>
                <a:ext uri="{FF2B5EF4-FFF2-40B4-BE49-F238E27FC236}">
                  <a16:creationId xmlns:a16="http://schemas.microsoft.com/office/drawing/2014/main" id="{037807AD-10AF-3C42-989F-F171F49ACC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Line 130">
              <a:extLst>
                <a:ext uri="{FF2B5EF4-FFF2-40B4-BE49-F238E27FC236}">
                  <a16:creationId xmlns:a16="http://schemas.microsoft.com/office/drawing/2014/main" id="{D5679F83-9349-3B45-98B8-C88A106B90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Line 139">
              <a:extLst>
                <a:ext uri="{FF2B5EF4-FFF2-40B4-BE49-F238E27FC236}">
                  <a16:creationId xmlns:a16="http://schemas.microsoft.com/office/drawing/2014/main" id="{7C21C11F-D992-C14E-A3F9-0F64C10F58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Line 141">
              <a:extLst>
                <a:ext uri="{FF2B5EF4-FFF2-40B4-BE49-F238E27FC236}">
                  <a16:creationId xmlns:a16="http://schemas.microsoft.com/office/drawing/2014/main" id="{A6C6281F-6F2A-3F48-B4AC-79FDDF314E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Line 142">
              <a:extLst>
                <a:ext uri="{FF2B5EF4-FFF2-40B4-BE49-F238E27FC236}">
                  <a16:creationId xmlns:a16="http://schemas.microsoft.com/office/drawing/2014/main" id="{1C14B378-CAA4-964B-9DE5-3880848433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Line 143">
              <a:extLst>
                <a:ext uri="{FF2B5EF4-FFF2-40B4-BE49-F238E27FC236}">
                  <a16:creationId xmlns:a16="http://schemas.microsoft.com/office/drawing/2014/main" id="{804ECEB1-302B-5541-80AB-407E0EFE2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148">
              <a:extLst>
                <a:ext uri="{FF2B5EF4-FFF2-40B4-BE49-F238E27FC236}">
                  <a16:creationId xmlns:a16="http://schemas.microsoft.com/office/drawing/2014/main" id="{B4C16713-5471-8449-A2C7-C73440459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149">
              <a:extLst>
                <a:ext uri="{FF2B5EF4-FFF2-40B4-BE49-F238E27FC236}">
                  <a16:creationId xmlns:a16="http://schemas.microsoft.com/office/drawing/2014/main" id="{A16F57A1-71F0-D645-A3C6-7AFD87C01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584200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Line 152">
              <a:extLst>
                <a:ext uri="{FF2B5EF4-FFF2-40B4-BE49-F238E27FC236}">
                  <a16:creationId xmlns:a16="http://schemas.microsoft.com/office/drawing/2014/main" id="{B513639E-B599-9E4C-9F75-DBE519D7A3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Line 153">
              <a:extLst>
                <a:ext uri="{FF2B5EF4-FFF2-40B4-BE49-F238E27FC236}">
                  <a16:creationId xmlns:a16="http://schemas.microsoft.com/office/drawing/2014/main" id="{C9AB894B-EE22-8049-A4F0-1B9707D4BD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Line 154">
              <a:extLst>
                <a:ext uri="{FF2B5EF4-FFF2-40B4-BE49-F238E27FC236}">
                  <a16:creationId xmlns:a16="http://schemas.microsoft.com/office/drawing/2014/main" id="{217E8451-74F8-2747-9309-338A18F982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Line 155">
              <a:extLst>
                <a:ext uri="{FF2B5EF4-FFF2-40B4-BE49-F238E27FC236}">
                  <a16:creationId xmlns:a16="http://schemas.microsoft.com/office/drawing/2014/main" id="{1BA21E31-98DD-0248-B4A3-D7C6C11EE4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982913"/>
              <a:ext cx="1587" cy="4730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156">
              <a:extLst>
                <a:ext uri="{FF2B5EF4-FFF2-40B4-BE49-F238E27FC236}">
                  <a16:creationId xmlns:a16="http://schemas.microsoft.com/office/drawing/2014/main" id="{3E2D36A2-907D-884A-8B39-3EB5357C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Line 157">
              <a:extLst>
                <a:ext uri="{FF2B5EF4-FFF2-40B4-BE49-F238E27FC236}">
                  <a16:creationId xmlns:a16="http://schemas.microsoft.com/office/drawing/2014/main" id="{939B0426-57D1-A243-87E7-2FB44BA16B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158">
              <a:extLst>
                <a:ext uri="{FF2B5EF4-FFF2-40B4-BE49-F238E27FC236}">
                  <a16:creationId xmlns:a16="http://schemas.microsoft.com/office/drawing/2014/main" id="{021ECF66-0AC2-E046-A644-DD6DA290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Line 159">
              <a:extLst>
                <a:ext uri="{FF2B5EF4-FFF2-40B4-BE49-F238E27FC236}">
                  <a16:creationId xmlns:a16="http://schemas.microsoft.com/office/drawing/2014/main" id="{3CD5BC22-3C43-AE42-BC1F-73BE3FC97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60">
              <a:extLst>
                <a:ext uri="{FF2B5EF4-FFF2-40B4-BE49-F238E27FC236}">
                  <a16:creationId xmlns:a16="http://schemas.microsoft.com/office/drawing/2014/main" id="{BBA2B696-BD39-8A4C-81DC-A5F485A23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Rectangle 161">
              <a:extLst>
                <a:ext uri="{FF2B5EF4-FFF2-40B4-BE49-F238E27FC236}">
                  <a16:creationId xmlns:a16="http://schemas.microsoft.com/office/drawing/2014/main" id="{E55E403D-B3FB-0844-8155-DD9AB47BB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46" name="Rectangle 162">
              <a:extLst>
                <a:ext uri="{FF2B5EF4-FFF2-40B4-BE49-F238E27FC236}">
                  <a16:creationId xmlns:a16="http://schemas.microsoft.com/office/drawing/2014/main" id="{AA781F72-8A76-C248-B22D-29BA3300A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47" name="Rectangle 163">
              <a:extLst>
                <a:ext uri="{FF2B5EF4-FFF2-40B4-BE49-F238E27FC236}">
                  <a16:creationId xmlns:a16="http://schemas.microsoft.com/office/drawing/2014/main" id="{9FA8387E-B12C-174D-B5D8-5EE53F9D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48" name="Rectangle 164">
              <a:extLst>
                <a:ext uri="{FF2B5EF4-FFF2-40B4-BE49-F238E27FC236}">
                  <a16:creationId xmlns:a16="http://schemas.microsoft.com/office/drawing/2014/main" id="{8235FBED-E62F-8146-AC30-3D110B13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49" name="Freeform 165">
              <a:extLst>
                <a:ext uri="{FF2B5EF4-FFF2-40B4-BE49-F238E27FC236}">
                  <a16:creationId xmlns:a16="http://schemas.microsoft.com/office/drawing/2014/main" id="{4634673D-AB35-044A-AF69-813E601E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Line 169">
              <a:extLst>
                <a:ext uri="{FF2B5EF4-FFF2-40B4-BE49-F238E27FC236}">
                  <a16:creationId xmlns:a16="http://schemas.microsoft.com/office/drawing/2014/main" id="{B34A4A70-1162-5045-8EC2-75378ADAE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Line 170">
              <a:extLst>
                <a:ext uri="{FF2B5EF4-FFF2-40B4-BE49-F238E27FC236}">
                  <a16:creationId xmlns:a16="http://schemas.microsoft.com/office/drawing/2014/main" id="{824085B0-B1D6-9248-8733-B552B9B95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71">
              <a:extLst>
                <a:ext uri="{FF2B5EF4-FFF2-40B4-BE49-F238E27FC236}">
                  <a16:creationId xmlns:a16="http://schemas.microsoft.com/office/drawing/2014/main" id="{FD327376-AE77-CB46-AC4A-96C490CEF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72">
              <a:extLst>
                <a:ext uri="{FF2B5EF4-FFF2-40B4-BE49-F238E27FC236}">
                  <a16:creationId xmlns:a16="http://schemas.microsoft.com/office/drawing/2014/main" id="{92B47F2B-54C8-3D43-BEB1-8F24058E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73">
              <a:extLst>
                <a:ext uri="{FF2B5EF4-FFF2-40B4-BE49-F238E27FC236}">
                  <a16:creationId xmlns:a16="http://schemas.microsoft.com/office/drawing/2014/main" id="{B4872F46-C6C2-144A-A3C5-E06290FD0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74">
              <a:extLst>
                <a:ext uri="{FF2B5EF4-FFF2-40B4-BE49-F238E27FC236}">
                  <a16:creationId xmlns:a16="http://schemas.microsoft.com/office/drawing/2014/main" id="{B32170DA-D3E8-8947-99B7-C3748531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Rectangle 175">
              <a:extLst>
                <a:ext uri="{FF2B5EF4-FFF2-40B4-BE49-F238E27FC236}">
                  <a16:creationId xmlns:a16="http://schemas.microsoft.com/office/drawing/2014/main" id="{23978E65-FAB6-7B4C-BDA0-3074DF082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57" name="AutoShape 177">
              <a:extLst>
                <a:ext uri="{FF2B5EF4-FFF2-40B4-BE49-F238E27FC236}">
                  <a16:creationId xmlns:a16="http://schemas.microsoft.com/office/drawing/2014/main" id="{E79BCEBE-EE64-3F4C-88B6-C0B982D9E9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58" name="AutoShape 179">
              <a:extLst>
                <a:ext uri="{FF2B5EF4-FFF2-40B4-BE49-F238E27FC236}">
                  <a16:creationId xmlns:a16="http://schemas.microsoft.com/office/drawing/2014/main" id="{0DE2718A-418A-7D46-8105-E0003E43F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59" name="AutoShape 181">
              <a:extLst>
                <a:ext uri="{FF2B5EF4-FFF2-40B4-BE49-F238E27FC236}">
                  <a16:creationId xmlns:a16="http://schemas.microsoft.com/office/drawing/2014/main" id="{C963C7AE-7E7D-014B-A21D-ABBF92AF65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60" name="AutoShape 183">
              <a:extLst>
                <a:ext uri="{FF2B5EF4-FFF2-40B4-BE49-F238E27FC236}">
                  <a16:creationId xmlns:a16="http://schemas.microsoft.com/office/drawing/2014/main" id="{C7B4A909-AEAE-1C45-BCBE-F2F1C373C8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861" name="AutoShape 185">
              <a:extLst>
                <a:ext uri="{FF2B5EF4-FFF2-40B4-BE49-F238E27FC236}">
                  <a16:creationId xmlns:a16="http://schemas.microsoft.com/office/drawing/2014/main" id="{09CEE9B4-500F-4A43-BD8A-4ABC0C90B6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1862" name="Group 202">
              <a:extLst>
                <a:ext uri="{FF2B5EF4-FFF2-40B4-BE49-F238E27FC236}">
                  <a16:creationId xmlns:a16="http://schemas.microsoft.com/office/drawing/2014/main" id="{9F23EDCF-E662-764F-BA75-DF254A08A6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31896" name="Freeform 203">
                <a:extLst>
                  <a:ext uri="{FF2B5EF4-FFF2-40B4-BE49-F238E27FC236}">
                    <a16:creationId xmlns:a16="http://schemas.microsoft.com/office/drawing/2014/main" id="{7038DD97-C9E1-444C-8C29-C926045A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7" name="Freeform 204">
                <a:extLst>
                  <a:ext uri="{FF2B5EF4-FFF2-40B4-BE49-F238E27FC236}">
                    <a16:creationId xmlns:a16="http://schemas.microsoft.com/office/drawing/2014/main" id="{24C688C2-E7EC-4940-A535-5684ECC71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898" name="Group 205">
                <a:extLst>
                  <a:ext uri="{FF2B5EF4-FFF2-40B4-BE49-F238E27FC236}">
                    <a16:creationId xmlns:a16="http://schemas.microsoft.com/office/drawing/2014/main" id="{A69F9AC6-44A6-5E44-A020-693591B10B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1899" name="Freeform 206">
                  <a:extLst>
                    <a:ext uri="{FF2B5EF4-FFF2-40B4-BE49-F238E27FC236}">
                      <a16:creationId xmlns:a16="http://schemas.microsoft.com/office/drawing/2014/main" id="{040E75E1-9367-7F44-B708-61F9B54D1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0" name="Freeform 207">
                  <a:extLst>
                    <a:ext uri="{FF2B5EF4-FFF2-40B4-BE49-F238E27FC236}">
                      <a16:creationId xmlns:a16="http://schemas.microsoft.com/office/drawing/2014/main" id="{5BAC604C-2836-1048-927C-45D287052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1" name="Freeform 208">
                  <a:extLst>
                    <a:ext uri="{FF2B5EF4-FFF2-40B4-BE49-F238E27FC236}">
                      <a16:creationId xmlns:a16="http://schemas.microsoft.com/office/drawing/2014/main" id="{4C95BF46-2D61-0340-BAA0-72194086E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2" name="Freeform 209">
                  <a:extLst>
                    <a:ext uri="{FF2B5EF4-FFF2-40B4-BE49-F238E27FC236}">
                      <a16:creationId xmlns:a16="http://schemas.microsoft.com/office/drawing/2014/main" id="{974C62F7-823F-A242-8590-3C86978A8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3" name="Freeform 210">
                  <a:extLst>
                    <a:ext uri="{FF2B5EF4-FFF2-40B4-BE49-F238E27FC236}">
                      <a16:creationId xmlns:a16="http://schemas.microsoft.com/office/drawing/2014/main" id="{18A5AF13-F6FE-3745-B63C-D9803387C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863" name="Group 229">
              <a:extLst>
                <a:ext uri="{FF2B5EF4-FFF2-40B4-BE49-F238E27FC236}">
                  <a16:creationId xmlns:a16="http://schemas.microsoft.com/office/drawing/2014/main" id="{84B51751-EC29-0644-8E9C-F97543B99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31888" name="Freeform 230">
                <a:extLst>
                  <a:ext uri="{FF2B5EF4-FFF2-40B4-BE49-F238E27FC236}">
                    <a16:creationId xmlns:a16="http://schemas.microsoft.com/office/drawing/2014/main" id="{2CAF90FE-066B-6E46-8F49-BB3A1CA2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9" name="Freeform 231">
                <a:extLst>
                  <a:ext uri="{FF2B5EF4-FFF2-40B4-BE49-F238E27FC236}">
                    <a16:creationId xmlns:a16="http://schemas.microsoft.com/office/drawing/2014/main" id="{64E4AE02-1320-2E47-97B9-072856236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890" name="Group 232">
                <a:extLst>
                  <a:ext uri="{FF2B5EF4-FFF2-40B4-BE49-F238E27FC236}">
                    <a16:creationId xmlns:a16="http://schemas.microsoft.com/office/drawing/2014/main" id="{272E65C9-5D61-2C44-9156-BB89FB4D5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1891" name="Freeform 233">
                  <a:extLst>
                    <a:ext uri="{FF2B5EF4-FFF2-40B4-BE49-F238E27FC236}">
                      <a16:creationId xmlns:a16="http://schemas.microsoft.com/office/drawing/2014/main" id="{FD20D77F-4E80-9147-8101-F75A28773E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2" name="Freeform 234">
                  <a:extLst>
                    <a:ext uri="{FF2B5EF4-FFF2-40B4-BE49-F238E27FC236}">
                      <a16:creationId xmlns:a16="http://schemas.microsoft.com/office/drawing/2014/main" id="{1F0C32A6-4807-8C4B-A880-2A3674C67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3" name="Freeform 235">
                  <a:extLst>
                    <a:ext uri="{FF2B5EF4-FFF2-40B4-BE49-F238E27FC236}">
                      <a16:creationId xmlns:a16="http://schemas.microsoft.com/office/drawing/2014/main" id="{82FECFC8-88CA-3044-8277-74D976013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4" name="Freeform 236">
                  <a:extLst>
                    <a:ext uri="{FF2B5EF4-FFF2-40B4-BE49-F238E27FC236}">
                      <a16:creationId xmlns:a16="http://schemas.microsoft.com/office/drawing/2014/main" id="{A9F7D6C8-A441-1443-B682-F47C855AFA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5" name="Freeform 237">
                  <a:extLst>
                    <a:ext uri="{FF2B5EF4-FFF2-40B4-BE49-F238E27FC236}">
                      <a16:creationId xmlns:a16="http://schemas.microsoft.com/office/drawing/2014/main" id="{14B17D68-E31D-2842-83AC-818DF15526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864" name="Group 244">
              <a:extLst>
                <a:ext uri="{FF2B5EF4-FFF2-40B4-BE49-F238E27FC236}">
                  <a16:creationId xmlns:a16="http://schemas.microsoft.com/office/drawing/2014/main" id="{224533E4-D2F7-3A4C-B70E-106F4AEBA412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31883" name="Freeform 245">
                <a:extLst>
                  <a:ext uri="{FF2B5EF4-FFF2-40B4-BE49-F238E27FC236}">
                    <a16:creationId xmlns:a16="http://schemas.microsoft.com/office/drawing/2014/main" id="{C0EB46B6-B428-4945-A515-74C44DC2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4" name="Freeform 246">
                <a:extLst>
                  <a:ext uri="{FF2B5EF4-FFF2-40B4-BE49-F238E27FC236}">
                    <a16:creationId xmlns:a16="http://schemas.microsoft.com/office/drawing/2014/main" id="{1F62478C-6F25-9942-9C54-43A128E0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5" name="Freeform 247">
                <a:extLst>
                  <a:ext uri="{FF2B5EF4-FFF2-40B4-BE49-F238E27FC236}">
                    <a16:creationId xmlns:a16="http://schemas.microsoft.com/office/drawing/2014/main" id="{11B52402-B015-754D-BE68-4E0AA87D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6" name="Freeform 248">
                <a:extLst>
                  <a:ext uri="{FF2B5EF4-FFF2-40B4-BE49-F238E27FC236}">
                    <a16:creationId xmlns:a16="http://schemas.microsoft.com/office/drawing/2014/main" id="{E3BE7DCB-D40D-F347-8CEE-CE9001DA6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7" name="Freeform 249">
                <a:extLst>
                  <a:ext uri="{FF2B5EF4-FFF2-40B4-BE49-F238E27FC236}">
                    <a16:creationId xmlns:a16="http://schemas.microsoft.com/office/drawing/2014/main" id="{1F4E0C64-F0B4-E44F-A9B3-BD874A6FC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5" name="Group 256">
              <a:extLst>
                <a:ext uri="{FF2B5EF4-FFF2-40B4-BE49-F238E27FC236}">
                  <a16:creationId xmlns:a16="http://schemas.microsoft.com/office/drawing/2014/main" id="{5266A66F-18DF-F74F-BDCF-A6154A0745CF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31878" name="Freeform 257">
                <a:extLst>
                  <a:ext uri="{FF2B5EF4-FFF2-40B4-BE49-F238E27FC236}">
                    <a16:creationId xmlns:a16="http://schemas.microsoft.com/office/drawing/2014/main" id="{67B105CA-1557-D749-A82E-4E5E401B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9" name="Freeform 258">
                <a:extLst>
                  <a:ext uri="{FF2B5EF4-FFF2-40B4-BE49-F238E27FC236}">
                    <a16:creationId xmlns:a16="http://schemas.microsoft.com/office/drawing/2014/main" id="{48A5E1D8-C30E-0844-85F7-369AD5CA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0" name="Freeform 259">
                <a:extLst>
                  <a:ext uri="{FF2B5EF4-FFF2-40B4-BE49-F238E27FC236}">
                    <a16:creationId xmlns:a16="http://schemas.microsoft.com/office/drawing/2014/main" id="{C31A1E66-9156-564C-A254-13875164C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1" name="Freeform 260">
                <a:extLst>
                  <a:ext uri="{FF2B5EF4-FFF2-40B4-BE49-F238E27FC236}">
                    <a16:creationId xmlns:a16="http://schemas.microsoft.com/office/drawing/2014/main" id="{FC26B8D6-505A-F144-BA8C-3C29AB80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2" name="Freeform 261">
                <a:extLst>
                  <a:ext uri="{FF2B5EF4-FFF2-40B4-BE49-F238E27FC236}">
                    <a16:creationId xmlns:a16="http://schemas.microsoft.com/office/drawing/2014/main" id="{4109DF5F-FB43-A849-92A3-2F8B90F7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6" name="Group 274">
              <a:extLst>
                <a:ext uri="{FF2B5EF4-FFF2-40B4-BE49-F238E27FC236}">
                  <a16:creationId xmlns:a16="http://schemas.microsoft.com/office/drawing/2014/main" id="{CBDFDF4C-8227-4548-8F76-A86D54B1B1DC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31873" name="Freeform 275">
                <a:extLst>
                  <a:ext uri="{FF2B5EF4-FFF2-40B4-BE49-F238E27FC236}">
                    <a16:creationId xmlns:a16="http://schemas.microsoft.com/office/drawing/2014/main" id="{C5578D9E-93A9-1045-B412-7F0AB7FB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4" name="Freeform 276">
                <a:extLst>
                  <a:ext uri="{FF2B5EF4-FFF2-40B4-BE49-F238E27FC236}">
                    <a16:creationId xmlns:a16="http://schemas.microsoft.com/office/drawing/2014/main" id="{5890FA3D-0361-A043-B42F-F37258EEE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5" name="Freeform 277">
                <a:extLst>
                  <a:ext uri="{FF2B5EF4-FFF2-40B4-BE49-F238E27FC236}">
                    <a16:creationId xmlns:a16="http://schemas.microsoft.com/office/drawing/2014/main" id="{AA1049FF-521E-6F43-B2FA-AC3C27933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6" name="Freeform 278">
                <a:extLst>
                  <a:ext uri="{FF2B5EF4-FFF2-40B4-BE49-F238E27FC236}">
                    <a16:creationId xmlns:a16="http://schemas.microsoft.com/office/drawing/2014/main" id="{137FB570-E75E-CE41-8D90-76C47D9E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7" name="Freeform 279">
                <a:extLst>
                  <a:ext uri="{FF2B5EF4-FFF2-40B4-BE49-F238E27FC236}">
                    <a16:creationId xmlns:a16="http://schemas.microsoft.com/office/drawing/2014/main" id="{5AC7FE80-EF4B-7145-8566-C5A3883C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7" name="Group 286">
              <a:extLst>
                <a:ext uri="{FF2B5EF4-FFF2-40B4-BE49-F238E27FC236}">
                  <a16:creationId xmlns:a16="http://schemas.microsoft.com/office/drawing/2014/main" id="{B1DB0550-6AE4-AB41-9B7E-7DB29B0719B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31868" name="Freeform 287">
                <a:extLst>
                  <a:ext uri="{FF2B5EF4-FFF2-40B4-BE49-F238E27FC236}">
                    <a16:creationId xmlns:a16="http://schemas.microsoft.com/office/drawing/2014/main" id="{B070BFBE-984A-9341-BAD3-DB5034D6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Freeform 288">
                <a:extLst>
                  <a:ext uri="{FF2B5EF4-FFF2-40B4-BE49-F238E27FC236}">
                    <a16:creationId xmlns:a16="http://schemas.microsoft.com/office/drawing/2014/main" id="{A139AB8A-F16E-744D-B989-AF85EFBC9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289">
                <a:extLst>
                  <a:ext uri="{FF2B5EF4-FFF2-40B4-BE49-F238E27FC236}">
                    <a16:creationId xmlns:a16="http://schemas.microsoft.com/office/drawing/2014/main" id="{BAFB007C-829B-0844-A03E-3D785584D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290">
                <a:extLst>
                  <a:ext uri="{FF2B5EF4-FFF2-40B4-BE49-F238E27FC236}">
                    <a16:creationId xmlns:a16="http://schemas.microsoft.com/office/drawing/2014/main" id="{729EC223-2C54-4141-96DB-F45E21C97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291">
                <a:extLst>
                  <a:ext uri="{FF2B5EF4-FFF2-40B4-BE49-F238E27FC236}">
                    <a16:creationId xmlns:a16="http://schemas.microsoft.com/office/drawing/2014/main" id="{DD2B8263-55B6-1E4E-B9FC-24F2D520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1746" name="Rectangle 2">
            <a:extLst>
              <a:ext uri="{FF2B5EF4-FFF2-40B4-BE49-F238E27FC236}">
                <a16:creationId xmlns:a16="http://schemas.microsoft.com/office/drawing/2014/main" id="{D8901D2F-768A-8248-B8CF-17DE469D8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It takes 3 gate delays to generate c</a:t>
            </a:r>
            <a:r>
              <a:rPr lang="en-US" altLang="en-US" sz="2800" baseline="-25000">
                <a:solidFill>
                  <a:schemeClr val="tx2"/>
                </a:solidFill>
              </a:rPr>
              <a:t>1</a:t>
            </a:r>
          </a:p>
        </p:txBody>
      </p:sp>
      <p:pic>
        <p:nvPicPr>
          <p:cNvPr id="31747" name="Picture 1" descr="Screen shot 2013-10-07 at 4.06.13 PM.png">
            <a:extLst>
              <a:ext uri="{FF2B5EF4-FFF2-40B4-BE49-F238E27FC236}">
                <a16:creationId xmlns:a16="http://schemas.microsoft.com/office/drawing/2014/main" id="{03B42B45-7DCC-3A4F-9408-5AD55037CD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854700"/>
            <a:ext cx="35052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1">
            <a:extLst>
              <a:ext uri="{FF2B5EF4-FFF2-40B4-BE49-F238E27FC236}">
                <a16:creationId xmlns:a16="http://schemas.microsoft.com/office/drawing/2014/main" id="{A477DAD1-B702-7746-B556-2DA6959B7458}"/>
              </a:ext>
            </a:extLst>
          </p:cNvPr>
          <p:cNvGrpSpPr>
            <a:grpSpLocks/>
          </p:cNvGrpSpPr>
          <p:nvPr/>
        </p:nvGrpSpPr>
        <p:grpSpPr bwMode="auto">
          <a:xfrm>
            <a:off x="2405064" y="769939"/>
            <a:ext cx="6373155" cy="5762525"/>
            <a:chOff x="1490663" y="334963"/>
            <a:chExt cx="6373155" cy="5762525"/>
          </a:xfrm>
        </p:grpSpPr>
        <p:sp>
          <p:nvSpPr>
            <p:cNvPr id="32772" name="Rectangle 4">
              <a:extLst>
                <a:ext uri="{FF2B5EF4-FFF2-40B4-BE49-F238E27FC236}">
                  <a16:creationId xmlns:a16="http://schemas.microsoft.com/office/drawing/2014/main" id="{DF318149-D12D-4949-A0DA-5DA060572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73" name="Line 6">
              <a:extLst>
                <a:ext uri="{FF2B5EF4-FFF2-40B4-BE49-F238E27FC236}">
                  <a16:creationId xmlns:a16="http://schemas.microsoft.com/office/drawing/2014/main" id="{93520955-C42C-3F4D-BD26-792978DDC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Line 8">
              <a:extLst>
                <a:ext uri="{FF2B5EF4-FFF2-40B4-BE49-F238E27FC236}">
                  <a16:creationId xmlns:a16="http://schemas.microsoft.com/office/drawing/2014/main" id="{250440BE-3F3F-744A-B8E9-B6BEC0FFD8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9">
              <a:extLst>
                <a:ext uri="{FF2B5EF4-FFF2-40B4-BE49-F238E27FC236}">
                  <a16:creationId xmlns:a16="http://schemas.microsoft.com/office/drawing/2014/main" id="{BD7CFDED-39FD-8346-B30F-49111F3C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10">
              <a:extLst>
                <a:ext uri="{FF2B5EF4-FFF2-40B4-BE49-F238E27FC236}">
                  <a16:creationId xmlns:a16="http://schemas.microsoft.com/office/drawing/2014/main" id="{FECE1376-FB13-924C-985D-71E098BC3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Line 12">
              <a:extLst>
                <a:ext uri="{FF2B5EF4-FFF2-40B4-BE49-F238E27FC236}">
                  <a16:creationId xmlns:a16="http://schemas.microsoft.com/office/drawing/2014/main" id="{797B59DB-824C-FD43-BD9E-7CC58DBBD9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Line 13">
              <a:extLst>
                <a:ext uri="{FF2B5EF4-FFF2-40B4-BE49-F238E27FC236}">
                  <a16:creationId xmlns:a16="http://schemas.microsoft.com/office/drawing/2014/main" id="{96645E93-68D5-4543-93DE-2EFED7C6A5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Line 14">
              <a:extLst>
                <a:ext uri="{FF2B5EF4-FFF2-40B4-BE49-F238E27FC236}">
                  <a16:creationId xmlns:a16="http://schemas.microsoft.com/office/drawing/2014/main" id="{3192C7CB-9935-0B47-9A45-C10600918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Rectangle 19">
              <a:extLst>
                <a:ext uri="{FF2B5EF4-FFF2-40B4-BE49-F238E27FC236}">
                  <a16:creationId xmlns:a16="http://schemas.microsoft.com/office/drawing/2014/main" id="{EF7B2BAC-7074-7047-95F3-7649DB8FA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1" name="Rectangle 20">
              <a:extLst>
                <a:ext uri="{FF2B5EF4-FFF2-40B4-BE49-F238E27FC236}">
                  <a16:creationId xmlns:a16="http://schemas.microsoft.com/office/drawing/2014/main" id="{7321ED8C-B062-A04D-91AC-45F140B86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2" name="Rectangle 21">
              <a:extLst>
                <a:ext uri="{FF2B5EF4-FFF2-40B4-BE49-F238E27FC236}">
                  <a16:creationId xmlns:a16="http://schemas.microsoft.com/office/drawing/2014/main" id="{90BE5313-62D6-844A-860D-46AE907E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3" name="Rectangle 22">
              <a:extLst>
                <a:ext uri="{FF2B5EF4-FFF2-40B4-BE49-F238E27FC236}">
                  <a16:creationId xmlns:a16="http://schemas.microsoft.com/office/drawing/2014/main" id="{1D821F90-FE13-F844-91C3-3FBD55F07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4" name="Rectangle 23">
              <a:extLst>
                <a:ext uri="{FF2B5EF4-FFF2-40B4-BE49-F238E27FC236}">
                  <a16:creationId xmlns:a16="http://schemas.microsoft.com/office/drawing/2014/main" id="{23BBC1A6-12F2-0F44-91EB-F7EB1EA0F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5" name="Rectangle 24">
              <a:extLst>
                <a:ext uri="{FF2B5EF4-FFF2-40B4-BE49-F238E27FC236}">
                  <a16:creationId xmlns:a16="http://schemas.microsoft.com/office/drawing/2014/main" id="{A73945ED-42ED-DD4E-A602-E1B02FEE9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6" name="Rectangle 25">
              <a:extLst>
                <a:ext uri="{FF2B5EF4-FFF2-40B4-BE49-F238E27FC236}">
                  <a16:creationId xmlns:a16="http://schemas.microsoft.com/office/drawing/2014/main" id="{D3C3EAED-4CD4-6043-B02C-A83065AF9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7" name="Rectangle 26">
              <a:extLst>
                <a:ext uri="{FF2B5EF4-FFF2-40B4-BE49-F238E27FC236}">
                  <a16:creationId xmlns:a16="http://schemas.microsoft.com/office/drawing/2014/main" id="{03272685-39B2-2048-87A0-F517AC899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8" name="Rectangle 27">
              <a:extLst>
                <a:ext uri="{FF2B5EF4-FFF2-40B4-BE49-F238E27FC236}">
                  <a16:creationId xmlns:a16="http://schemas.microsoft.com/office/drawing/2014/main" id="{534EAFA0-7079-7D42-B0DD-07EB5024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89" name="Line 28">
              <a:extLst>
                <a:ext uri="{FF2B5EF4-FFF2-40B4-BE49-F238E27FC236}">
                  <a16:creationId xmlns:a16="http://schemas.microsoft.com/office/drawing/2014/main" id="{D5535160-B58C-DA46-9019-BC1790E66C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Rectangle 29">
              <a:extLst>
                <a:ext uri="{FF2B5EF4-FFF2-40B4-BE49-F238E27FC236}">
                  <a16:creationId xmlns:a16="http://schemas.microsoft.com/office/drawing/2014/main" id="{46078B2F-2DC0-6142-808C-E1B1B06A2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1" name="Rectangle 30">
              <a:extLst>
                <a:ext uri="{FF2B5EF4-FFF2-40B4-BE49-F238E27FC236}">
                  <a16:creationId xmlns:a16="http://schemas.microsoft.com/office/drawing/2014/main" id="{FA32C5B0-D27F-A544-992A-2622E3ED8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2" name="Rectangle 31">
              <a:extLst>
                <a:ext uri="{FF2B5EF4-FFF2-40B4-BE49-F238E27FC236}">
                  <a16:creationId xmlns:a16="http://schemas.microsoft.com/office/drawing/2014/main" id="{9F0BA6B7-CFCC-2641-936D-B8B89DD70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3" name="Rectangle 32">
              <a:extLst>
                <a:ext uri="{FF2B5EF4-FFF2-40B4-BE49-F238E27FC236}">
                  <a16:creationId xmlns:a16="http://schemas.microsoft.com/office/drawing/2014/main" id="{9B07F00F-B600-F544-A77D-96B7075C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4" name="Rectangle 33">
              <a:extLst>
                <a:ext uri="{FF2B5EF4-FFF2-40B4-BE49-F238E27FC236}">
                  <a16:creationId xmlns:a16="http://schemas.microsoft.com/office/drawing/2014/main" id="{2899D01D-1927-E44A-842D-B02BE0A2B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5" name="Rectangle 34">
              <a:extLst>
                <a:ext uri="{FF2B5EF4-FFF2-40B4-BE49-F238E27FC236}">
                  <a16:creationId xmlns:a16="http://schemas.microsoft.com/office/drawing/2014/main" id="{567599B3-8C23-0246-BF51-A165F0166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6" name="Rectangle 35">
              <a:extLst>
                <a:ext uri="{FF2B5EF4-FFF2-40B4-BE49-F238E27FC236}">
                  <a16:creationId xmlns:a16="http://schemas.microsoft.com/office/drawing/2014/main" id="{271942D2-2851-F147-A56F-9E0AC3E18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7" name="Rectangle 36">
              <a:extLst>
                <a:ext uri="{FF2B5EF4-FFF2-40B4-BE49-F238E27FC236}">
                  <a16:creationId xmlns:a16="http://schemas.microsoft.com/office/drawing/2014/main" id="{E6AAFE5A-738D-7541-AF6E-CCBCC1D62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63" y="335121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798" name="Line 37">
              <a:extLst>
                <a:ext uri="{FF2B5EF4-FFF2-40B4-BE49-F238E27FC236}">
                  <a16:creationId xmlns:a16="http://schemas.microsoft.com/office/drawing/2014/main" id="{FE26D43C-272B-AB45-A57D-A63931BEDB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Line 39">
              <a:extLst>
                <a:ext uri="{FF2B5EF4-FFF2-40B4-BE49-F238E27FC236}">
                  <a16:creationId xmlns:a16="http://schemas.microsoft.com/office/drawing/2014/main" id="{EACA2875-5A39-694A-B1D1-3190A6426F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Line 40">
              <a:extLst>
                <a:ext uri="{FF2B5EF4-FFF2-40B4-BE49-F238E27FC236}">
                  <a16:creationId xmlns:a16="http://schemas.microsoft.com/office/drawing/2014/main" id="{EFE36717-42DB-5C4E-A2BA-66280DFB9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Line 41">
              <a:extLst>
                <a:ext uri="{FF2B5EF4-FFF2-40B4-BE49-F238E27FC236}">
                  <a16:creationId xmlns:a16="http://schemas.microsoft.com/office/drawing/2014/main" id="{1C483D6D-40A0-2347-B48D-09573E5CB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Line 48">
              <a:extLst>
                <a:ext uri="{FF2B5EF4-FFF2-40B4-BE49-F238E27FC236}">
                  <a16:creationId xmlns:a16="http://schemas.microsoft.com/office/drawing/2014/main" id="{2B8FF595-21B7-314A-934A-D4D6115003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Line 50">
              <a:extLst>
                <a:ext uri="{FF2B5EF4-FFF2-40B4-BE49-F238E27FC236}">
                  <a16:creationId xmlns:a16="http://schemas.microsoft.com/office/drawing/2014/main" id="{F9389372-BBF5-E14D-9905-230770173D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Line 51">
              <a:extLst>
                <a:ext uri="{FF2B5EF4-FFF2-40B4-BE49-F238E27FC236}">
                  <a16:creationId xmlns:a16="http://schemas.microsoft.com/office/drawing/2014/main" id="{FC829294-C6C0-FE4B-B4BC-61EF9E101B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Line 52">
              <a:extLst>
                <a:ext uri="{FF2B5EF4-FFF2-40B4-BE49-F238E27FC236}">
                  <a16:creationId xmlns:a16="http://schemas.microsoft.com/office/drawing/2014/main" id="{5D6152AF-F262-1C44-BF30-72F3F062B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Line 61">
              <a:extLst>
                <a:ext uri="{FF2B5EF4-FFF2-40B4-BE49-F238E27FC236}">
                  <a16:creationId xmlns:a16="http://schemas.microsoft.com/office/drawing/2014/main" id="{DEF88EE5-32DA-9C40-91BE-4E0AADD39E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Line 62">
              <a:extLst>
                <a:ext uri="{FF2B5EF4-FFF2-40B4-BE49-F238E27FC236}">
                  <a16:creationId xmlns:a16="http://schemas.microsoft.com/office/drawing/2014/main" id="{8EF7C301-BB5D-2E4A-8332-3B369E734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Line 63">
              <a:extLst>
                <a:ext uri="{FF2B5EF4-FFF2-40B4-BE49-F238E27FC236}">
                  <a16:creationId xmlns:a16="http://schemas.microsoft.com/office/drawing/2014/main" id="{847680D2-2F4F-2844-8E93-76982AA72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Line 68">
              <a:extLst>
                <a:ext uri="{FF2B5EF4-FFF2-40B4-BE49-F238E27FC236}">
                  <a16:creationId xmlns:a16="http://schemas.microsoft.com/office/drawing/2014/main" id="{41F7613F-59A8-514E-BCEA-B883E0516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Line 69">
              <a:extLst>
                <a:ext uri="{FF2B5EF4-FFF2-40B4-BE49-F238E27FC236}">
                  <a16:creationId xmlns:a16="http://schemas.microsoft.com/office/drawing/2014/main" id="{F22A3BB2-08DD-A54F-8ACC-68E139448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Line 73">
              <a:extLst>
                <a:ext uri="{FF2B5EF4-FFF2-40B4-BE49-F238E27FC236}">
                  <a16:creationId xmlns:a16="http://schemas.microsoft.com/office/drawing/2014/main" id="{4325C4DF-FD94-7845-B39A-B7313DE08D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Line 74">
              <a:extLst>
                <a:ext uri="{FF2B5EF4-FFF2-40B4-BE49-F238E27FC236}">
                  <a16:creationId xmlns:a16="http://schemas.microsoft.com/office/drawing/2014/main" id="{9A35A006-B5FE-DB4A-9439-4E1EA146B9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Line 76">
              <a:extLst>
                <a:ext uri="{FF2B5EF4-FFF2-40B4-BE49-F238E27FC236}">
                  <a16:creationId xmlns:a16="http://schemas.microsoft.com/office/drawing/2014/main" id="{618529C3-A194-4441-B8F4-D436498F77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77">
              <a:extLst>
                <a:ext uri="{FF2B5EF4-FFF2-40B4-BE49-F238E27FC236}">
                  <a16:creationId xmlns:a16="http://schemas.microsoft.com/office/drawing/2014/main" id="{6700434F-D56B-A24B-A039-EE3D5ABC3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78">
              <a:extLst>
                <a:ext uri="{FF2B5EF4-FFF2-40B4-BE49-F238E27FC236}">
                  <a16:creationId xmlns:a16="http://schemas.microsoft.com/office/drawing/2014/main" id="{E9B55D9F-B6D9-0F4B-A151-8DCAD5B0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79">
              <a:extLst>
                <a:ext uri="{FF2B5EF4-FFF2-40B4-BE49-F238E27FC236}">
                  <a16:creationId xmlns:a16="http://schemas.microsoft.com/office/drawing/2014/main" id="{F3660BAB-9169-F245-A0A4-3EF08B7F3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Line 80">
              <a:extLst>
                <a:ext uri="{FF2B5EF4-FFF2-40B4-BE49-F238E27FC236}">
                  <a16:creationId xmlns:a16="http://schemas.microsoft.com/office/drawing/2014/main" id="{0059EE4D-7964-F54B-9DA1-0D9D64BC1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Line 81">
              <a:extLst>
                <a:ext uri="{FF2B5EF4-FFF2-40B4-BE49-F238E27FC236}">
                  <a16:creationId xmlns:a16="http://schemas.microsoft.com/office/drawing/2014/main" id="{A5F04673-A7E5-6B47-8E35-C161FEAB9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Line 82">
              <a:extLst>
                <a:ext uri="{FF2B5EF4-FFF2-40B4-BE49-F238E27FC236}">
                  <a16:creationId xmlns:a16="http://schemas.microsoft.com/office/drawing/2014/main" id="{8A2CC777-25E9-C44D-80D1-416E770644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Line 83">
              <a:extLst>
                <a:ext uri="{FF2B5EF4-FFF2-40B4-BE49-F238E27FC236}">
                  <a16:creationId xmlns:a16="http://schemas.microsoft.com/office/drawing/2014/main" id="{2DBEF2D0-3DF2-CE46-B73C-AF12509FB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84">
              <a:extLst>
                <a:ext uri="{FF2B5EF4-FFF2-40B4-BE49-F238E27FC236}">
                  <a16:creationId xmlns:a16="http://schemas.microsoft.com/office/drawing/2014/main" id="{35331F2F-C9FC-4940-8F09-1C0C7C2B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85">
              <a:extLst>
                <a:ext uri="{FF2B5EF4-FFF2-40B4-BE49-F238E27FC236}">
                  <a16:creationId xmlns:a16="http://schemas.microsoft.com/office/drawing/2014/main" id="{AD0052AB-6034-1249-98EC-C9167DBA6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86">
              <a:extLst>
                <a:ext uri="{FF2B5EF4-FFF2-40B4-BE49-F238E27FC236}">
                  <a16:creationId xmlns:a16="http://schemas.microsoft.com/office/drawing/2014/main" id="{C3A4C6C1-8923-F64F-9AE3-5D842F97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87">
              <a:extLst>
                <a:ext uri="{FF2B5EF4-FFF2-40B4-BE49-F238E27FC236}">
                  <a16:creationId xmlns:a16="http://schemas.microsoft.com/office/drawing/2014/main" id="{155429ED-72EB-2D45-A963-BFF59928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Line 89">
              <a:extLst>
                <a:ext uri="{FF2B5EF4-FFF2-40B4-BE49-F238E27FC236}">
                  <a16:creationId xmlns:a16="http://schemas.microsoft.com/office/drawing/2014/main" id="{9940D7CB-E43F-514C-85D4-2481E0D00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90">
              <a:extLst>
                <a:ext uri="{FF2B5EF4-FFF2-40B4-BE49-F238E27FC236}">
                  <a16:creationId xmlns:a16="http://schemas.microsoft.com/office/drawing/2014/main" id="{7DAD0A93-1655-AF46-B4E0-CF7D77A3A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91">
              <a:extLst>
                <a:ext uri="{FF2B5EF4-FFF2-40B4-BE49-F238E27FC236}">
                  <a16:creationId xmlns:a16="http://schemas.microsoft.com/office/drawing/2014/main" id="{FFECD953-CF16-D64E-BB70-8F8EC78D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Rectangle 92">
              <a:extLst>
                <a:ext uri="{FF2B5EF4-FFF2-40B4-BE49-F238E27FC236}">
                  <a16:creationId xmlns:a16="http://schemas.microsoft.com/office/drawing/2014/main" id="{88D98993-4FB8-9147-930E-13DF6384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29" name="Line 93">
              <a:extLst>
                <a:ext uri="{FF2B5EF4-FFF2-40B4-BE49-F238E27FC236}">
                  <a16:creationId xmlns:a16="http://schemas.microsoft.com/office/drawing/2014/main" id="{2F36FF53-5B0B-1644-A7CE-D0770272F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94">
              <a:extLst>
                <a:ext uri="{FF2B5EF4-FFF2-40B4-BE49-F238E27FC236}">
                  <a16:creationId xmlns:a16="http://schemas.microsoft.com/office/drawing/2014/main" id="{EA8955C1-A804-1242-8178-B985B676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95">
              <a:extLst>
                <a:ext uri="{FF2B5EF4-FFF2-40B4-BE49-F238E27FC236}">
                  <a16:creationId xmlns:a16="http://schemas.microsoft.com/office/drawing/2014/main" id="{6284327A-B57D-BF41-82FD-EE6A2E68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Line 96">
              <a:extLst>
                <a:ext uri="{FF2B5EF4-FFF2-40B4-BE49-F238E27FC236}">
                  <a16:creationId xmlns:a16="http://schemas.microsoft.com/office/drawing/2014/main" id="{C5E4115D-62F8-7241-A206-69B006791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Line 97">
              <a:extLst>
                <a:ext uri="{FF2B5EF4-FFF2-40B4-BE49-F238E27FC236}">
                  <a16:creationId xmlns:a16="http://schemas.microsoft.com/office/drawing/2014/main" id="{09C021B6-9452-EC42-911C-4031D7D26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Line 98">
              <a:extLst>
                <a:ext uri="{FF2B5EF4-FFF2-40B4-BE49-F238E27FC236}">
                  <a16:creationId xmlns:a16="http://schemas.microsoft.com/office/drawing/2014/main" id="{24633857-CB9B-7B45-8378-58341471C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Rectangle 99">
              <a:extLst>
                <a:ext uri="{FF2B5EF4-FFF2-40B4-BE49-F238E27FC236}">
                  <a16:creationId xmlns:a16="http://schemas.microsoft.com/office/drawing/2014/main" id="{E4F1AE33-2E79-8042-A286-4D9CD39AD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688" y="34290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36" name="Rectangle 100">
              <a:extLst>
                <a:ext uri="{FF2B5EF4-FFF2-40B4-BE49-F238E27FC236}">
                  <a16:creationId xmlns:a16="http://schemas.microsoft.com/office/drawing/2014/main" id="{082C0CE0-D0D2-3843-AE2C-3F6F67D4D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37" name="Rectangle 101">
              <a:extLst>
                <a:ext uri="{FF2B5EF4-FFF2-40B4-BE49-F238E27FC236}">
                  <a16:creationId xmlns:a16="http://schemas.microsoft.com/office/drawing/2014/main" id="{1A603B8A-3191-4646-AF0B-CDB71CED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38" name="Rectangle 102">
              <a:extLst>
                <a:ext uri="{FF2B5EF4-FFF2-40B4-BE49-F238E27FC236}">
                  <a16:creationId xmlns:a16="http://schemas.microsoft.com/office/drawing/2014/main" id="{C24CD24B-6FC9-F940-AF82-EC17A8306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39" name="Line 103">
              <a:extLst>
                <a:ext uri="{FF2B5EF4-FFF2-40B4-BE49-F238E27FC236}">
                  <a16:creationId xmlns:a16="http://schemas.microsoft.com/office/drawing/2014/main" id="{DC3EE301-FAED-4F45-A736-736A9221DD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Rectangle 104">
              <a:extLst>
                <a:ext uri="{FF2B5EF4-FFF2-40B4-BE49-F238E27FC236}">
                  <a16:creationId xmlns:a16="http://schemas.microsoft.com/office/drawing/2014/main" id="{EAD2DC30-BC3B-5242-93C3-2BA1ACC94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41" name="Rectangle 105">
              <a:extLst>
                <a:ext uri="{FF2B5EF4-FFF2-40B4-BE49-F238E27FC236}">
                  <a16:creationId xmlns:a16="http://schemas.microsoft.com/office/drawing/2014/main" id="{4292E51E-E4E0-164B-81CC-22636AF55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42" name="Rectangle 106">
              <a:extLst>
                <a:ext uri="{FF2B5EF4-FFF2-40B4-BE49-F238E27FC236}">
                  <a16:creationId xmlns:a16="http://schemas.microsoft.com/office/drawing/2014/main" id="{E54D20C6-A9B0-4B45-979B-3E8C48514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43" name="Rectangle 107">
              <a:extLst>
                <a:ext uri="{FF2B5EF4-FFF2-40B4-BE49-F238E27FC236}">
                  <a16:creationId xmlns:a16="http://schemas.microsoft.com/office/drawing/2014/main" id="{A50FC1A2-53A8-344C-B936-ED7CD515B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44" name="Line 110">
              <a:extLst>
                <a:ext uri="{FF2B5EF4-FFF2-40B4-BE49-F238E27FC236}">
                  <a16:creationId xmlns:a16="http://schemas.microsoft.com/office/drawing/2014/main" id="{2D67DEB2-26DB-EB4D-901E-64B681EF7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Line 111">
              <a:extLst>
                <a:ext uri="{FF2B5EF4-FFF2-40B4-BE49-F238E27FC236}">
                  <a16:creationId xmlns:a16="http://schemas.microsoft.com/office/drawing/2014/main" id="{E93FFE58-7731-CB41-9092-AB3FFD7BB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Line 112">
              <a:extLst>
                <a:ext uri="{FF2B5EF4-FFF2-40B4-BE49-F238E27FC236}">
                  <a16:creationId xmlns:a16="http://schemas.microsoft.com/office/drawing/2014/main" id="{FB9D8B57-664B-FF40-B52D-88BEA094C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Line 117">
              <a:extLst>
                <a:ext uri="{FF2B5EF4-FFF2-40B4-BE49-F238E27FC236}">
                  <a16:creationId xmlns:a16="http://schemas.microsoft.com/office/drawing/2014/main" id="{16EC8201-2FB1-0D41-A381-FF1CD2014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Line 118">
              <a:extLst>
                <a:ext uri="{FF2B5EF4-FFF2-40B4-BE49-F238E27FC236}">
                  <a16:creationId xmlns:a16="http://schemas.microsoft.com/office/drawing/2014/main" id="{231D281B-59B1-B04C-AE39-5222493D2A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Line 119">
              <a:extLst>
                <a:ext uri="{FF2B5EF4-FFF2-40B4-BE49-F238E27FC236}">
                  <a16:creationId xmlns:a16="http://schemas.microsoft.com/office/drawing/2014/main" id="{E111CA78-A7C0-384F-98B5-2AC218202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Line 126">
              <a:extLst>
                <a:ext uri="{FF2B5EF4-FFF2-40B4-BE49-F238E27FC236}">
                  <a16:creationId xmlns:a16="http://schemas.microsoft.com/office/drawing/2014/main" id="{5897066E-447B-5841-B6CF-0C6C46B79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Line 128">
              <a:extLst>
                <a:ext uri="{FF2B5EF4-FFF2-40B4-BE49-F238E27FC236}">
                  <a16:creationId xmlns:a16="http://schemas.microsoft.com/office/drawing/2014/main" id="{4FD37CD5-8561-9D41-93FC-7D07A0317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Line 129">
              <a:extLst>
                <a:ext uri="{FF2B5EF4-FFF2-40B4-BE49-F238E27FC236}">
                  <a16:creationId xmlns:a16="http://schemas.microsoft.com/office/drawing/2014/main" id="{2E0FAB48-AACD-2940-B8C1-6BE78DDA5E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Line 130">
              <a:extLst>
                <a:ext uri="{FF2B5EF4-FFF2-40B4-BE49-F238E27FC236}">
                  <a16:creationId xmlns:a16="http://schemas.microsoft.com/office/drawing/2014/main" id="{FDF4C718-78A8-384D-882F-B9E4B3F23F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Line 139">
              <a:extLst>
                <a:ext uri="{FF2B5EF4-FFF2-40B4-BE49-F238E27FC236}">
                  <a16:creationId xmlns:a16="http://schemas.microsoft.com/office/drawing/2014/main" id="{1B89447F-DF73-E046-97EC-02A2C9D57B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Line 141">
              <a:extLst>
                <a:ext uri="{FF2B5EF4-FFF2-40B4-BE49-F238E27FC236}">
                  <a16:creationId xmlns:a16="http://schemas.microsoft.com/office/drawing/2014/main" id="{89F2BE7C-549A-9248-9E79-A3C9312D9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Line 142">
              <a:extLst>
                <a:ext uri="{FF2B5EF4-FFF2-40B4-BE49-F238E27FC236}">
                  <a16:creationId xmlns:a16="http://schemas.microsoft.com/office/drawing/2014/main" id="{36AF2A9B-3084-B141-A94D-47B8CED174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Line 143">
              <a:extLst>
                <a:ext uri="{FF2B5EF4-FFF2-40B4-BE49-F238E27FC236}">
                  <a16:creationId xmlns:a16="http://schemas.microsoft.com/office/drawing/2014/main" id="{9BED332C-A65D-3C49-80EA-26343731CF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148">
              <a:extLst>
                <a:ext uri="{FF2B5EF4-FFF2-40B4-BE49-F238E27FC236}">
                  <a16:creationId xmlns:a16="http://schemas.microsoft.com/office/drawing/2014/main" id="{4E0F62AE-52FD-B54F-98C8-0CBC6D7B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149">
              <a:extLst>
                <a:ext uri="{FF2B5EF4-FFF2-40B4-BE49-F238E27FC236}">
                  <a16:creationId xmlns:a16="http://schemas.microsoft.com/office/drawing/2014/main" id="{763C3162-31DF-7B4F-AFE0-7C27D5722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584200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Line 152">
              <a:extLst>
                <a:ext uri="{FF2B5EF4-FFF2-40B4-BE49-F238E27FC236}">
                  <a16:creationId xmlns:a16="http://schemas.microsoft.com/office/drawing/2014/main" id="{2897C0E7-8550-BB47-94C7-98BB8BFC4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Line 153">
              <a:extLst>
                <a:ext uri="{FF2B5EF4-FFF2-40B4-BE49-F238E27FC236}">
                  <a16:creationId xmlns:a16="http://schemas.microsoft.com/office/drawing/2014/main" id="{EFCDC9A4-3FD8-F349-9DC9-C124123E78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Line 154">
              <a:extLst>
                <a:ext uri="{FF2B5EF4-FFF2-40B4-BE49-F238E27FC236}">
                  <a16:creationId xmlns:a16="http://schemas.microsoft.com/office/drawing/2014/main" id="{4E0EFE64-0B3B-D04A-95BE-D7FEC9341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Line 155">
              <a:extLst>
                <a:ext uri="{FF2B5EF4-FFF2-40B4-BE49-F238E27FC236}">
                  <a16:creationId xmlns:a16="http://schemas.microsoft.com/office/drawing/2014/main" id="{3DF8B71E-9A42-1F44-936B-DFA770B4E7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982913"/>
              <a:ext cx="1587" cy="473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156">
              <a:extLst>
                <a:ext uri="{FF2B5EF4-FFF2-40B4-BE49-F238E27FC236}">
                  <a16:creationId xmlns:a16="http://schemas.microsoft.com/office/drawing/2014/main" id="{C208CA01-1C3A-E34F-B609-67708CBC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Line 157">
              <a:extLst>
                <a:ext uri="{FF2B5EF4-FFF2-40B4-BE49-F238E27FC236}">
                  <a16:creationId xmlns:a16="http://schemas.microsoft.com/office/drawing/2014/main" id="{3A91F451-4B73-E44F-9991-BC1BC0DAEC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158">
              <a:extLst>
                <a:ext uri="{FF2B5EF4-FFF2-40B4-BE49-F238E27FC236}">
                  <a16:creationId xmlns:a16="http://schemas.microsoft.com/office/drawing/2014/main" id="{B078E164-5922-8C4C-AF9A-542D14F4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Line 159">
              <a:extLst>
                <a:ext uri="{FF2B5EF4-FFF2-40B4-BE49-F238E27FC236}">
                  <a16:creationId xmlns:a16="http://schemas.microsoft.com/office/drawing/2014/main" id="{BBA6697D-F4EF-BD41-89CC-04D11065FA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60">
              <a:extLst>
                <a:ext uri="{FF2B5EF4-FFF2-40B4-BE49-F238E27FC236}">
                  <a16:creationId xmlns:a16="http://schemas.microsoft.com/office/drawing/2014/main" id="{29A2CBE6-493A-864E-B9A6-9E752AE3D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Rectangle 161">
              <a:extLst>
                <a:ext uri="{FF2B5EF4-FFF2-40B4-BE49-F238E27FC236}">
                  <a16:creationId xmlns:a16="http://schemas.microsoft.com/office/drawing/2014/main" id="{2694736B-0017-134E-895E-8CA655C70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70" name="Rectangle 162">
              <a:extLst>
                <a:ext uri="{FF2B5EF4-FFF2-40B4-BE49-F238E27FC236}">
                  <a16:creationId xmlns:a16="http://schemas.microsoft.com/office/drawing/2014/main" id="{C9577331-775D-4648-9795-8906B9FF1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71" name="Rectangle 163">
              <a:extLst>
                <a:ext uri="{FF2B5EF4-FFF2-40B4-BE49-F238E27FC236}">
                  <a16:creationId xmlns:a16="http://schemas.microsoft.com/office/drawing/2014/main" id="{CAA00BAF-3F12-D246-989B-75AC6FD3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72" name="Rectangle 164">
              <a:extLst>
                <a:ext uri="{FF2B5EF4-FFF2-40B4-BE49-F238E27FC236}">
                  <a16:creationId xmlns:a16="http://schemas.microsoft.com/office/drawing/2014/main" id="{AA6F2DA9-D7AA-3743-A5B8-89670112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73" name="Freeform 165">
              <a:extLst>
                <a:ext uri="{FF2B5EF4-FFF2-40B4-BE49-F238E27FC236}">
                  <a16:creationId xmlns:a16="http://schemas.microsoft.com/office/drawing/2014/main" id="{9B3EB2CE-DDC8-7D41-BACD-71D02FF1A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Line 169">
              <a:extLst>
                <a:ext uri="{FF2B5EF4-FFF2-40B4-BE49-F238E27FC236}">
                  <a16:creationId xmlns:a16="http://schemas.microsoft.com/office/drawing/2014/main" id="{68BB1627-5E9F-2E4F-9F40-77150F7AA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Line 170">
              <a:extLst>
                <a:ext uri="{FF2B5EF4-FFF2-40B4-BE49-F238E27FC236}">
                  <a16:creationId xmlns:a16="http://schemas.microsoft.com/office/drawing/2014/main" id="{B0B890AC-3F78-4744-BDB0-63370F5E0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71">
              <a:extLst>
                <a:ext uri="{FF2B5EF4-FFF2-40B4-BE49-F238E27FC236}">
                  <a16:creationId xmlns:a16="http://schemas.microsoft.com/office/drawing/2014/main" id="{5E7B1908-BCAF-5D48-9C60-4F525CC4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72">
              <a:extLst>
                <a:ext uri="{FF2B5EF4-FFF2-40B4-BE49-F238E27FC236}">
                  <a16:creationId xmlns:a16="http://schemas.microsoft.com/office/drawing/2014/main" id="{3EA758EA-3D2B-3F49-92C1-262CAD0A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73">
              <a:extLst>
                <a:ext uri="{FF2B5EF4-FFF2-40B4-BE49-F238E27FC236}">
                  <a16:creationId xmlns:a16="http://schemas.microsoft.com/office/drawing/2014/main" id="{269845F8-5446-DE44-9563-0A1C22DF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74">
              <a:extLst>
                <a:ext uri="{FF2B5EF4-FFF2-40B4-BE49-F238E27FC236}">
                  <a16:creationId xmlns:a16="http://schemas.microsoft.com/office/drawing/2014/main" id="{542CC871-756A-5441-AF6C-6ED08638B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Rectangle 175">
              <a:extLst>
                <a:ext uri="{FF2B5EF4-FFF2-40B4-BE49-F238E27FC236}">
                  <a16:creationId xmlns:a16="http://schemas.microsoft.com/office/drawing/2014/main" id="{1E0DE230-802E-A34F-BD99-E3F03BA09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81" name="AutoShape 177">
              <a:extLst>
                <a:ext uri="{FF2B5EF4-FFF2-40B4-BE49-F238E27FC236}">
                  <a16:creationId xmlns:a16="http://schemas.microsoft.com/office/drawing/2014/main" id="{7C33D591-E464-5F4E-B4EB-D8BE7C6F6B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82" name="AutoShape 179">
              <a:extLst>
                <a:ext uri="{FF2B5EF4-FFF2-40B4-BE49-F238E27FC236}">
                  <a16:creationId xmlns:a16="http://schemas.microsoft.com/office/drawing/2014/main" id="{CD645D96-0126-FB43-92FD-ED263CD99B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83" name="AutoShape 181">
              <a:extLst>
                <a:ext uri="{FF2B5EF4-FFF2-40B4-BE49-F238E27FC236}">
                  <a16:creationId xmlns:a16="http://schemas.microsoft.com/office/drawing/2014/main" id="{89102CFB-E478-C540-BCC6-F58F48FF63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84" name="AutoShape 183">
              <a:extLst>
                <a:ext uri="{FF2B5EF4-FFF2-40B4-BE49-F238E27FC236}">
                  <a16:creationId xmlns:a16="http://schemas.microsoft.com/office/drawing/2014/main" id="{91ADDBE9-57E2-8D41-9980-5E5C8C4EAB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2885" name="AutoShape 185">
              <a:extLst>
                <a:ext uri="{FF2B5EF4-FFF2-40B4-BE49-F238E27FC236}">
                  <a16:creationId xmlns:a16="http://schemas.microsoft.com/office/drawing/2014/main" id="{B75D8761-9EE6-5249-896E-2F74861566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2886" name="Group 202">
              <a:extLst>
                <a:ext uri="{FF2B5EF4-FFF2-40B4-BE49-F238E27FC236}">
                  <a16:creationId xmlns:a16="http://schemas.microsoft.com/office/drawing/2014/main" id="{E02FD68D-635A-494F-AB5C-EA83E27159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32920" name="Freeform 203">
                <a:extLst>
                  <a:ext uri="{FF2B5EF4-FFF2-40B4-BE49-F238E27FC236}">
                    <a16:creationId xmlns:a16="http://schemas.microsoft.com/office/drawing/2014/main" id="{222BA099-E5C9-0841-9CD6-F26404C4A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" name="Freeform 204">
                <a:extLst>
                  <a:ext uri="{FF2B5EF4-FFF2-40B4-BE49-F238E27FC236}">
                    <a16:creationId xmlns:a16="http://schemas.microsoft.com/office/drawing/2014/main" id="{93322FA4-B459-AB41-A297-B65CACBD3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22" name="Group 205">
                <a:extLst>
                  <a:ext uri="{FF2B5EF4-FFF2-40B4-BE49-F238E27FC236}">
                    <a16:creationId xmlns:a16="http://schemas.microsoft.com/office/drawing/2014/main" id="{9C0199B4-4DCB-6746-AF1B-5C5413C330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2923" name="Freeform 206">
                  <a:extLst>
                    <a:ext uri="{FF2B5EF4-FFF2-40B4-BE49-F238E27FC236}">
                      <a16:creationId xmlns:a16="http://schemas.microsoft.com/office/drawing/2014/main" id="{1E607D63-7635-304A-B5F7-38AF387423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4" name="Freeform 207">
                  <a:extLst>
                    <a:ext uri="{FF2B5EF4-FFF2-40B4-BE49-F238E27FC236}">
                      <a16:creationId xmlns:a16="http://schemas.microsoft.com/office/drawing/2014/main" id="{555FC631-F4D6-8F43-870D-28F1DE447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5" name="Freeform 208">
                  <a:extLst>
                    <a:ext uri="{FF2B5EF4-FFF2-40B4-BE49-F238E27FC236}">
                      <a16:creationId xmlns:a16="http://schemas.microsoft.com/office/drawing/2014/main" id="{A68A9C7B-53A7-594F-8FE1-89C7E6924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6" name="Freeform 209">
                  <a:extLst>
                    <a:ext uri="{FF2B5EF4-FFF2-40B4-BE49-F238E27FC236}">
                      <a16:creationId xmlns:a16="http://schemas.microsoft.com/office/drawing/2014/main" id="{5FFECA3A-8ED8-424F-881C-0B514C02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7" name="Freeform 210">
                  <a:extLst>
                    <a:ext uri="{FF2B5EF4-FFF2-40B4-BE49-F238E27FC236}">
                      <a16:creationId xmlns:a16="http://schemas.microsoft.com/office/drawing/2014/main" id="{1A0B3CD6-5182-564B-AF53-7F4733896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2887" name="Group 229">
              <a:extLst>
                <a:ext uri="{FF2B5EF4-FFF2-40B4-BE49-F238E27FC236}">
                  <a16:creationId xmlns:a16="http://schemas.microsoft.com/office/drawing/2014/main" id="{FE5C145D-3A65-F74C-AFBE-094093BF57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32912" name="Freeform 230">
                <a:extLst>
                  <a:ext uri="{FF2B5EF4-FFF2-40B4-BE49-F238E27FC236}">
                    <a16:creationId xmlns:a16="http://schemas.microsoft.com/office/drawing/2014/main" id="{B81CD8F8-C950-7640-86AE-4A36C1CA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" name="Freeform 231">
                <a:extLst>
                  <a:ext uri="{FF2B5EF4-FFF2-40B4-BE49-F238E27FC236}">
                    <a16:creationId xmlns:a16="http://schemas.microsoft.com/office/drawing/2014/main" id="{1016D70A-F092-1241-A9D1-4F84DE70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14" name="Group 232">
                <a:extLst>
                  <a:ext uri="{FF2B5EF4-FFF2-40B4-BE49-F238E27FC236}">
                    <a16:creationId xmlns:a16="http://schemas.microsoft.com/office/drawing/2014/main" id="{F0D35F0A-DBCB-284B-B461-A60DCFF99A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2915" name="Freeform 233">
                  <a:extLst>
                    <a:ext uri="{FF2B5EF4-FFF2-40B4-BE49-F238E27FC236}">
                      <a16:creationId xmlns:a16="http://schemas.microsoft.com/office/drawing/2014/main" id="{A3305BB1-1D77-3643-8E62-C2B3EFFD8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6" name="Freeform 234">
                  <a:extLst>
                    <a:ext uri="{FF2B5EF4-FFF2-40B4-BE49-F238E27FC236}">
                      <a16:creationId xmlns:a16="http://schemas.microsoft.com/office/drawing/2014/main" id="{80250B37-1227-C34D-AD10-BFF025899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7" name="Freeform 235">
                  <a:extLst>
                    <a:ext uri="{FF2B5EF4-FFF2-40B4-BE49-F238E27FC236}">
                      <a16:creationId xmlns:a16="http://schemas.microsoft.com/office/drawing/2014/main" id="{25F90032-85A6-CA4C-A2AA-3D5E616B8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8" name="Freeform 236">
                  <a:extLst>
                    <a:ext uri="{FF2B5EF4-FFF2-40B4-BE49-F238E27FC236}">
                      <a16:creationId xmlns:a16="http://schemas.microsoft.com/office/drawing/2014/main" id="{F4DB4C6B-4F2B-7A46-BB8A-0A8BF3865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9" name="Freeform 237">
                  <a:extLst>
                    <a:ext uri="{FF2B5EF4-FFF2-40B4-BE49-F238E27FC236}">
                      <a16:creationId xmlns:a16="http://schemas.microsoft.com/office/drawing/2014/main" id="{C365EE9F-52D9-424B-8DE8-FB54319DD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2888" name="Group 244">
              <a:extLst>
                <a:ext uri="{FF2B5EF4-FFF2-40B4-BE49-F238E27FC236}">
                  <a16:creationId xmlns:a16="http://schemas.microsoft.com/office/drawing/2014/main" id="{0FA7D141-5D29-B94E-8433-D116195F31D6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32907" name="Freeform 245">
                <a:extLst>
                  <a:ext uri="{FF2B5EF4-FFF2-40B4-BE49-F238E27FC236}">
                    <a16:creationId xmlns:a16="http://schemas.microsoft.com/office/drawing/2014/main" id="{26848624-59D5-CF40-86DB-1B790694C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" name="Freeform 246">
                <a:extLst>
                  <a:ext uri="{FF2B5EF4-FFF2-40B4-BE49-F238E27FC236}">
                    <a16:creationId xmlns:a16="http://schemas.microsoft.com/office/drawing/2014/main" id="{42B34E86-98E5-DF48-AB9D-6531AE42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" name="Freeform 247">
                <a:extLst>
                  <a:ext uri="{FF2B5EF4-FFF2-40B4-BE49-F238E27FC236}">
                    <a16:creationId xmlns:a16="http://schemas.microsoft.com/office/drawing/2014/main" id="{61CD590C-F0D5-EC47-8C72-BFC6E53C1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" name="Freeform 248">
                <a:extLst>
                  <a:ext uri="{FF2B5EF4-FFF2-40B4-BE49-F238E27FC236}">
                    <a16:creationId xmlns:a16="http://schemas.microsoft.com/office/drawing/2014/main" id="{A2836B0D-04FB-0943-A593-430D8C13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" name="Freeform 249">
                <a:extLst>
                  <a:ext uri="{FF2B5EF4-FFF2-40B4-BE49-F238E27FC236}">
                    <a16:creationId xmlns:a16="http://schemas.microsoft.com/office/drawing/2014/main" id="{36FA2AD8-1C02-174F-BC03-DD694037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89" name="Group 256">
              <a:extLst>
                <a:ext uri="{FF2B5EF4-FFF2-40B4-BE49-F238E27FC236}">
                  <a16:creationId xmlns:a16="http://schemas.microsoft.com/office/drawing/2014/main" id="{B6952033-A739-A847-962E-624799BF3E32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32902" name="Freeform 257">
                <a:extLst>
                  <a:ext uri="{FF2B5EF4-FFF2-40B4-BE49-F238E27FC236}">
                    <a16:creationId xmlns:a16="http://schemas.microsoft.com/office/drawing/2014/main" id="{7E60EC08-1808-0242-9078-8D4E8F72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" name="Freeform 258">
                <a:extLst>
                  <a:ext uri="{FF2B5EF4-FFF2-40B4-BE49-F238E27FC236}">
                    <a16:creationId xmlns:a16="http://schemas.microsoft.com/office/drawing/2014/main" id="{F382A1B6-56CA-E549-9774-8965B57DC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" name="Freeform 259">
                <a:extLst>
                  <a:ext uri="{FF2B5EF4-FFF2-40B4-BE49-F238E27FC236}">
                    <a16:creationId xmlns:a16="http://schemas.microsoft.com/office/drawing/2014/main" id="{4240F4EA-1A65-3048-904C-3E9A56136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" name="Freeform 260">
                <a:extLst>
                  <a:ext uri="{FF2B5EF4-FFF2-40B4-BE49-F238E27FC236}">
                    <a16:creationId xmlns:a16="http://schemas.microsoft.com/office/drawing/2014/main" id="{64DBC001-777B-504B-B994-2E94D57D6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" name="Freeform 261">
                <a:extLst>
                  <a:ext uri="{FF2B5EF4-FFF2-40B4-BE49-F238E27FC236}">
                    <a16:creationId xmlns:a16="http://schemas.microsoft.com/office/drawing/2014/main" id="{D86094BD-4A50-F047-AE9B-77B37412E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90" name="Group 274">
              <a:extLst>
                <a:ext uri="{FF2B5EF4-FFF2-40B4-BE49-F238E27FC236}">
                  <a16:creationId xmlns:a16="http://schemas.microsoft.com/office/drawing/2014/main" id="{3306416D-8546-1E47-A76B-666D6A8C2A3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32897" name="Freeform 275">
                <a:extLst>
                  <a:ext uri="{FF2B5EF4-FFF2-40B4-BE49-F238E27FC236}">
                    <a16:creationId xmlns:a16="http://schemas.microsoft.com/office/drawing/2014/main" id="{9B373B80-9E5A-CA4C-8155-3B1B40BF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" name="Freeform 276">
                <a:extLst>
                  <a:ext uri="{FF2B5EF4-FFF2-40B4-BE49-F238E27FC236}">
                    <a16:creationId xmlns:a16="http://schemas.microsoft.com/office/drawing/2014/main" id="{69352CD9-2086-2F4D-80CC-07EC5AF11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" name="Freeform 277">
                <a:extLst>
                  <a:ext uri="{FF2B5EF4-FFF2-40B4-BE49-F238E27FC236}">
                    <a16:creationId xmlns:a16="http://schemas.microsoft.com/office/drawing/2014/main" id="{95699FC7-0680-3C49-B27D-464D51A78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" name="Freeform 278">
                <a:extLst>
                  <a:ext uri="{FF2B5EF4-FFF2-40B4-BE49-F238E27FC236}">
                    <a16:creationId xmlns:a16="http://schemas.microsoft.com/office/drawing/2014/main" id="{EF895AC1-54C7-3046-9676-3AA2162CF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" name="Freeform 279">
                <a:extLst>
                  <a:ext uri="{FF2B5EF4-FFF2-40B4-BE49-F238E27FC236}">
                    <a16:creationId xmlns:a16="http://schemas.microsoft.com/office/drawing/2014/main" id="{0D9B5963-506D-3245-8219-B2383C452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91" name="Group 286">
              <a:extLst>
                <a:ext uri="{FF2B5EF4-FFF2-40B4-BE49-F238E27FC236}">
                  <a16:creationId xmlns:a16="http://schemas.microsoft.com/office/drawing/2014/main" id="{EB734FF7-08A2-7F46-B9C4-F87E4318D116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32892" name="Freeform 287">
                <a:extLst>
                  <a:ext uri="{FF2B5EF4-FFF2-40B4-BE49-F238E27FC236}">
                    <a16:creationId xmlns:a16="http://schemas.microsoft.com/office/drawing/2014/main" id="{AC6A57F9-78F2-3841-B53D-1C6296E27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" name="Freeform 288">
                <a:extLst>
                  <a:ext uri="{FF2B5EF4-FFF2-40B4-BE49-F238E27FC236}">
                    <a16:creationId xmlns:a16="http://schemas.microsoft.com/office/drawing/2014/main" id="{2B74F99E-9D67-BD45-A8E2-D30BDEB0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" name="Freeform 289">
                <a:extLst>
                  <a:ext uri="{FF2B5EF4-FFF2-40B4-BE49-F238E27FC236}">
                    <a16:creationId xmlns:a16="http://schemas.microsoft.com/office/drawing/2014/main" id="{7A8A60F4-9338-BA4E-A9A0-A17D68DB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" name="Freeform 290">
                <a:extLst>
                  <a:ext uri="{FF2B5EF4-FFF2-40B4-BE49-F238E27FC236}">
                    <a16:creationId xmlns:a16="http://schemas.microsoft.com/office/drawing/2014/main" id="{C2FDB19A-393C-1F49-B59B-7232513D8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" name="Freeform 291">
                <a:extLst>
                  <a:ext uri="{FF2B5EF4-FFF2-40B4-BE49-F238E27FC236}">
                    <a16:creationId xmlns:a16="http://schemas.microsoft.com/office/drawing/2014/main" id="{9370BC3B-439B-8440-B3C7-526620EA9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2770" name="Rectangle 2">
            <a:extLst>
              <a:ext uri="{FF2B5EF4-FFF2-40B4-BE49-F238E27FC236}">
                <a16:creationId xmlns:a16="http://schemas.microsoft.com/office/drawing/2014/main" id="{20E88FAE-C221-234B-8246-479B28418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It takes 3 gate delays to generate c</a:t>
            </a:r>
            <a:r>
              <a:rPr lang="en-US" altLang="en-US" sz="2800" baseline="-25000">
                <a:solidFill>
                  <a:schemeClr val="tx2"/>
                </a:solidFill>
              </a:rPr>
              <a:t>2</a:t>
            </a:r>
          </a:p>
        </p:txBody>
      </p:sp>
      <p:pic>
        <p:nvPicPr>
          <p:cNvPr id="32771" name="Picture 1" descr="Screen shot 2013-10-07 at 4.06.13 PM.png">
            <a:extLst>
              <a:ext uri="{FF2B5EF4-FFF2-40B4-BE49-F238E27FC236}">
                <a16:creationId xmlns:a16="http://schemas.microsoft.com/office/drawing/2014/main" id="{F2BE2923-815D-4242-AA97-F28199584B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854700"/>
            <a:ext cx="35052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1">
            <a:extLst>
              <a:ext uri="{FF2B5EF4-FFF2-40B4-BE49-F238E27FC236}">
                <a16:creationId xmlns:a16="http://schemas.microsoft.com/office/drawing/2014/main" id="{5B693122-C363-DE40-941F-153DBF02C797}"/>
              </a:ext>
            </a:extLst>
          </p:cNvPr>
          <p:cNvGrpSpPr>
            <a:grpSpLocks/>
          </p:cNvGrpSpPr>
          <p:nvPr/>
        </p:nvGrpSpPr>
        <p:grpSpPr bwMode="auto">
          <a:xfrm>
            <a:off x="2660650" y="769939"/>
            <a:ext cx="6117568" cy="5762525"/>
            <a:chOff x="1746250" y="334963"/>
            <a:chExt cx="6117568" cy="5762525"/>
          </a:xfrm>
        </p:grpSpPr>
        <p:sp>
          <p:nvSpPr>
            <p:cNvPr id="33798" name="Rectangle 4">
              <a:extLst>
                <a:ext uri="{FF2B5EF4-FFF2-40B4-BE49-F238E27FC236}">
                  <a16:creationId xmlns:a16="http://schemas.microsoft.com/office/drawing/2014/main" id="{C1B9300E-311D-5240-A74C-520CBD4B4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799" name="Line 6">
              <a:extLst>
                <a:ext uri="{FF2B5EF4-FFF2-40B4-BE49-F238E27FC236}">
                  <a16:creationId xmlns:a16="http://schemas.microsoft.com/office/drawing/2014/main" id="{ECAF5446-8DAC-B74F-AF43-82A99FD0D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Line 8">
              <a:extLst>
                <a:ext uri="{FF2B5EF4-FFF2-40B4-BE49-F238E27FC236}">
                  <a16:creationId xmlns:a16="http://schemas.microsoft.com/office/drawing/2014/main" id="{694EC48B-4FFD-AC4D-8126-C8ED3AC99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9">
              <a:extLst>
                <a:ext uri="{FF2B5EF4-FFF2-40B4-BE49-F238E27FC236}">
                  <a16:creationId xmlns:a16="http://schemas.microsoft.com/office/drawing/2014/main" id="{67E2B04B-70B4-5B49-99D2-97289E5C3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">
              <a:extLst>
                <a:ext uri="{FF2B5EF4-FFF2-40B4-BE49-F238E27FC236}">
                  <a16:creationId xmlns:a16="http://schemas.microsoft.com/office/drawing/2014/main" id="{A6DA7BE4-3049-AF4E-901A-590B664D8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Line 12">
              <a:extLst>
                <a:ext uri="{FF2B5EF4-FFF2-40B4-BE49-F238E27FC236}">
                  <a16:creationId xmlns:a16="http://schemas.microsoft.com/office/drawing/2014/main" id="{D89EE51E-7939-F04B-9B02-372020EE4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Line 13">
              <a:extLst>
                <a:ext uri="{FF2B5EF4-FFF2-40B4-BE49-F238E27FC236}">
                  <a16:creationId xmlns:a16="http://schemas.microsoft.com/office/drawing/2014/main" id="{2DE463E5-DF65-B94B-A274-60179F8745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Line 14">
              <a:extLst>
                <a:ext uri="{FF2B5EF4-FFF2-40B4-BE49-F238E27FC236}">
                  <a16:creationId xmlns:a16="http://schemas.microsoft.com/office/drawing/2014/main" id="{7F743C2B-9263-2845-A160-54E82C92A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Rectangle 19">
              <a:extLst>
                <a:ext uri="{FF2B5EF4-FFF2-40B4-BE49-F238E27FC236}">
                  <a16:creationId xmlns:a16="http://schemas.microsoft.com/office/drawing/2014/main" id="{85AB45D6-5743-9A4E-86AA-E38B98634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7" name="Rectangle 20">
              <a:extLst>
                <a:ext uri="{FF2B5EF4-FFF2-40B4-BE49-F238E27FC236}">
                  <a16:creationId xmlns:a16="http://schemas.microsoft.com/office/drawing/2014/main" id="{5B8CCA58-E73A-CE47-B5A8-26E15515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8" name="Rectangle 21">
              <a:extLst>
                <a:ext uri="{FF2B5EF4-FFF2-40B4-BE49-F238E27FC236}">
                  <a16:creationId xmlns:a16="http://schemas.microsoft.com/office/drawing/2014/main" id="{9E8B85E0-53E5-F646-ADB9-36651049C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09" name="Rectangle 22">
              <a:extLst>
                <a:ext uri="{FF2B5EF4-FFF2-40B4-BE49-F238E27FC236}">
                  <a16:creationId xmlns:a16="http://schemas.microsoft.com/office/drawing/2014/main" id="{91AF6851-F509-4040-8BF5-BB1CDB4BE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0" name="Rectangle 23">
              <a:extLst>
                <a:ext uri="{FF2B5EF4-FFF2-40B4-BE49-F238E27FC236}">
                  <a16:creationId xmlns:a16="http://schemas.microsoft.com/office/drawing/2014/main" id="{83EB1265-7012-7848-9787-9E889E5F4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1" name="Rectangle 24">
              <a:extLst>
                <a:ext uri="{FF2B5EF4-FFF2-40B4-BE49-F238E27FC236}">
                  <a16:creationId xmlns:a16="http://schemas.microsoft.com/office/drawing/2014/main" id="{24609DD9-88A7-454C-9E60-61E141164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2" name="Rectangle 25">
              <a:extLst>
                <a:ext uri="{FF2B5EF4-FFF2-40B4-BE49-F238E27FC236}">
                  <a16:creationId xmlns:a16="http://schemas.microsoft.com/office/drawing/2014/main" id="{937DC76A-C115-C64C-8ADB-F8FE3EB22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3" name="Rectangle 26">
              <a:extLst>
                <a:ext uri="{FF2B5EF4-FFF2-40B4-BE49-F238E27FC236}">
                  <a16:creationId xmlns:a16="http://schemas.microsoft.com/office/drawing/2014/main" id="{A551D1A8-C9BA-C84E-9400-924175CA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4" name="Rectangle 27">
              <a:extLst>
                <a:ext uri="{FF2B5EF4-FFF2-40B4-BE49-F238E27FC236}">
                  <a16:creationId xmlns:a16="http://schemas.microsoft.com/office/drawing/2014/main" id="{337FFCBC-F6CA-4E47-A02B-1E139A641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5" name="Line 28">
              <a:extLst>
                <a:ext uri="{FF2B5EF4-FFF2-40B4-BE49-F238E27FC236}">
                  <a16:creationId xmlns:a16="http://schemas.microsoft.com/office/drawing/2014/main" id="{93ABCD72-4507-4342-A955-CF4698C862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Rectangle 29">
              <a:extLst>
                <a:ext uri="{FF2B5EF4-FFF2-40B4-BE49-F238E27FC236}">
                  <a16:creationId xmlns:a16="http://schemas.microsoft.com/office/drawing/2014/main" id="{10C9A60D-FA77-F44E-9327-291E7624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7" name="Rectangle 30">
              <a:extLst>
                <a:ext uri="{FF2B5EF4-FFF2-40B4-BE49-F238E27FC236}">
                  <a16:creationId xmlns:a16="http://schemas.microsoft.com/office/drawing/2014/main" id="{ED69F63F-88BB-D342-A4FC-1D51A0236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8" name="Rectangle 31">
              <a:extLst>
                <a:ext uri="{FF2B5EF4-FFF2-40B4-BE49-F238E27FC236}">
                  <a16:creationId xmlns:a16="http://schemas.microsoft.com/office/drawing/2014/main" id="{0DD52257-3551-8E4C-BCA6-D9CA317D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19" name="Rectangle 32">
              <a:extLst>
                <a:ext uri="{FF2B5EF4-FFF2-40B4-BE49-F238E27FC236}">
                  <a16:creationId xmlns:a16="http://schemas.microsoft.com/office/drawing/2014/main" id="{214D74B0-424E-524B-A33C-A0CA03CA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20" name="Rectangle 33">
              <a:extLst>
                <a:ext uri="{FF2B5EF4-FFF2-40B4-BE49-F238E27FC236}">
                  <a16:creationId xmlns:a16="http://schemas.microsoft.com/office/drawing/2014/main" id="{2CFB0AD3-87CF-4146-A486-5B1ADFCA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21" name="Rectangle 34">
              <a:extLst>
                <a:ext uri="{FF2B5EF4-FFF2-40B4-BE49-F238E27FC236}">
                  <a16:creationId xmlns:a16="http://schemas.microsoft.com/office/drawing/2014/main" id="{5E1CC60F-0E3D-4C47-94AE-D5CABF552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22" name="Rectangle 35">
              <a:extLst>
                <a:ext uri="{FF2B5EF4-FFF2-40B4-BE49-F238E27FC236}">
                  <a16:creationId xmlns:a16="http://schemas.microsoft.com/office/drawing/2014/main" id="{6B04A938-71DB-604C-B840-B1E7E8A3D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23" name="Line 37">
              <a:extLst>
                <a:ext uri="{FF2B5EF4-FFF2-40B4-BE49-F238E27FC236}">
                  <a16:creationId xmlns:a16="http://schemas.microsoft.com/office/drawing/2014/main" id="{6FE5EA44-85D6-C54F-8C1A-A7873CABAE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Line 39">
              <a:extLst>
                <a:ext uri="{FF2B5EF4-FFF2-40B4-BE49-F238E27FC236}">
                  <a16:creationId xmlns:a16="http://schemas.microsoft.com/office/drawing/2014/main" id="{98E46F99-95B7-0645-96FC-8E2C10CB16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Line 40">
              <a:extLst>
                <a:ext uri="{FF2B5EF4-FFF2-40B4-BE49-F238E27FC236}">
                  <a16:creationId xmlns:a16="http://schemas.microsoft.com/office/drawing/2014/main" id="{0BA9D5D2-DA4E-8841-B4FB-F215415882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Line 41">
              <a:extLst>
                <a:ext uri="{FF2B5EF4-FFF2-40B4-BE49-F238E27FC236}">
                  <a16:creationId xmlns:a16="http://schemas.microsoft.com/office/drawing/2014/main" id="{41A7E990-40B7-E443-BB4E-1A8DE24DB4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Line 48">
              <a:extLst>
                <a:ext uri="{FF2B5EF4-FFF2-40B4-BE49-F238E27FC236}">
                  <a16:creationId xmlns:a16="http://schemas.microsoft.com/office/drawing/2014/main" id="{590C8FAD-BA2F-8D40-A24E-E18F8A3A7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Line 50">
              <a:extLst>
                <a:ext uri="{FF2B5EF4-FFF2-40B4-BE49-F238E27FC236}">
                  <a16:creationId xmlns:a16="http://schemas.microsoft.com/office/drawing/2014/main" id="{229F9AE8-94DB-824E-93A9-7FFC4B645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Line 51">
              <a:extLst>
                <a:ext uri="{FF2B5EF4-FFF2-40B4-BE49-F238E27FC236}">
                  <a16:creationId xmlns:a16="http://schemas.microsoft.com/office/drawing/2014/main" id="{486CF9D1-6169-9344-8966-006DEC9ADA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Line 52">
              <a:extLst>
                <a:ext uri="{FF2B5EF4-FFF2-40B4-BE49-F238E27FC236}">
                  <a16:creationId xmlns:a16="http://schemas.microsoft.com/office/drawing/2014/main" id="{36B3AEFC-7C34-494B-B021-6DAFCE62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Line 61">
              <a:extLst>
                <a:ext uri="{FF2B5EF4-FFF2-40B4-BE49-F238E27FC236}">
                  <a16:creationId xmlns:a16="http://schemas.microsoft.com/office/drawing/2014/main" id="{D5F3F044-E1EB-B141-9E0F-B9BD18D41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Line 62">
              <a:extLst>
                <a:ext uri="{FF2B5EF4-FFF2-40B4-BE49-F238E27FC236}">
                  <a16:creationId xmlns:a16="http://schemas.microsoft.com/office/drawing/2014/main" id="{28C359A9-46BC-E144-850F-40FEC18BF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Line 63">
              <a:extLst>
                <a:ext uri="{FF2B5EF4-FFF2-40B4-BE49-F238E27FC236}">
                  <a16:creationId xmlns:a16="http://schemas.microsoft.com/office/drawing/2014/main" id="{019B1C4D-3AC9-9149-A2A4-A80461C0A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Line 68">
              <a:extLst>
                <a:ext uri="{FF2B5EF4-FFF2-40B4-BE49-F238E27FC236}">
                  <a16:creationId xmlns:a16="http://schemas.microsoft.com/office/drawing/2014/main" id="{E6477C6F-7097-114A-972D-E2C0C37C15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Line 69">
              <a:extLst>
                <a:ext uri="{FF2B5EF4-FFF2-40B4-BE49-F238E27FC236}">
                  <a16:creationId xmlns:a16="http://schemas.microsoft.com/office/drawing/2014/main" id="{DF4F0416-5C01-594F-ACC6-7A5108F35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Line 73">
              <a:extLst>
                <a:ext uri="{FF2B5EF4-FFF2-40B4-BE49-F238E27FC236}">
                  <a16:creationId xmlns:a16="http://schemas.microsoft.com/office/drawing/2014/main" id="{D21FB290-A5D2-7247-86C5-E13E268BFE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Line 74">
              <a:extLst>
                <a:ext uri="{FF2B5EF4-FFF2-40B4-BE49-F238E27FC236}">
                  <a16:creationId xmlns:a16="http://schemas.microsoft.com/office/drawing/2014/main" id="{783277CE-6A62-4441-9C6A-BDF61B1CA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Line 76">
              <a:extLst>
                <a:ext uri="{FF2B5EF4-FFF2-40B4-BE49-F238E27FC236}">
                  <a16:creationId xmlns:a16="http://schemas.microsoft.com/office/drawing/2014/main" id="{EBBC12FF-5813-184F-AC45-5051A220DB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77">
              <a:extLst>
                <a:ext uri="{FF2B5EF4-FFF2-40B4-BE49-F238E27FC236}">
                  <a16:creationId xmlns:a16="http://schemas.microsoft.com/office/drawing/2014/main" id="{68C751B1-FA5A-E547-92E3-0B0762F4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78">
              <a:extLst>
                <a:ext uri="{FF2B5EF4-FFF2-40B4-BE49-F238E27FC236}">
                  <a16:creationId xmlns:a16="http://schemas.microsoft.com/office/drawing/2014/main" id="{490A61BE-59D3-4946-A1D5-282E80E1F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79">
              <a:extLst>
                <a:ext uri="{FF2B5EF4-FFF2-40B4-BE49-F238E27FC236}">
                  <a16:creationId xmlns:a16="http://schemas.microsoft.com/office/drawing/2014/main" id="{170AC560-B68C-EF4B-A588-C7AD6EE9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Line 80">
              <a:extLst>
                <a:ext uri="{FF2B5EF4-FFF2-40B4-BE49-F238E27FC236}">
                  <a16:creationId xmlns:a16="http://schemas.microsoft.com/office/drawing/2014/main" id="{4A68AE89-8BFC-EF43-A926-FD954D1E15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Line 81">
              <a:extLst>
                <a:ext uri="{FF2B5EF4-FFF2-40B4-BE49-F238E27FC236}">
                  <a16:creationId xmlns:a16="http://schemas.microsoft.com/office/drawing/2014/main" id="{05840646-C360-5B4D-B506-58ECE77416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Line 82">
              <a:extLst>
                <a:ext uri="{FF2B5EF4-FFF2-40B4-BE49-F238E27FC236}">
                  <a16:creationId xmlns:a16="http://schemas.microsoft.com/office/drawing/2014/main" id="{23A5343F-56BC-2C41-88BA-2758DFCA7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Line 83">
              <a:extLst>
                <a:ext uri="{FF2B5EF4-FFF2-40B4-BE49-F238E27FC236}">
                  <a16:creationId xmlns:a16="http://schemas.microsoft.com/office/drawing/2014/main" id="{AB663B90-351D-7546-95B5-E1A8B68662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84">
              <a:extLst>
                <a:ext uri="{FF2B5EF4-FFF2-40B4-BE49-F238E27FC236}">
                  <a16:creationId xmlns:a16="http://schemas.microsoft.com/office/drawing/2014/main" id="{13FEF0C7-01E4-A84D-8A36-1CB8DAB8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85">
              <a:extLst>
                <a:ext uri="{FF2B5EF4-FFF2-40B4-BE49-F238E27FC236}">
                  <a16:creationId xmlns:a16="http://schemas.microsoft.com/office/drawing/2014/main" id="{2B848CD5-453C-3140-B175-C697DE08A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86">
              <a:extLst>
                <a:ext uri="{FF2B5EF4-FFF2-40B4-BE49-F238E27FC236}">
                  <a16:creationId xmlns:a16="http://schemas.microsoft.com/office/drawing/2014/main" id="{F2897637-F0C5-1541-AB39-62D3926B6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87">
              <a:extLst>
                <a:ext uri="{FF2B5EF4-FFF2-40B4-BE49-F238E27FC236}">
                  <a16:creationId xmlns:a16="http://schemas.microsoft.com/office/drawing/2014/main" id="{B4291629-C421-E546-832A-0B5B51F0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Line 89">
              <a:extLst>
                <a:ext uri="{FF2B5EF4-FFF2-40B4-BE49-F238E27FC236}">
                  <a16:creationId xmlns:a16="http://schemas.microsoft.com/office/drawing/2014/main" id="{DF496F44-9BA8-0E4C-B53E-0FBBBEB40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90">
              <a:extLst>
                <a:ext uri="{FF2B5EF4-FFF2-40B4-BE49-F238E27FC236}">
                  <a16:creationId xmlns:a16="http://schemas.microsoft.com/office/drawing/2014/main" id="{59486126-EEEA-D34B-961D-451FD2A1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91">
              <a:extLst>
                <a:ext uri="{FF2B5EF4-FFF2-40B4-BE49-F238E27FC236}">
                  <a16:creationId xmlns:a16="http://schemas.microsoft.com/office/drawing/2014/main" id="{9B09DE70-9078-3A42-A97E-A67419F3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Rectangle 92">
              <a:extLst>
                <a:ext uri="{FF2B5EF4-FFF2-40B4-BE49-F238E27FC236}">
                  <a16:creationId xmlns:a16="http://schemas.microsoft.com/office/drawing/2014/main" id="{0C4969FF-07FD-0C43-9B26-CF15A1F28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54" name="Line 93">
              <a:extLst>
                <a:ext uri="{FF2B5EF4-FFF2-40B4-BE49-F238E27FC236}">
                  <a16:creationId xmlns:a16="http://schemas.microsoft.com/office/drawing/2014/main" id="{158A49B2-FDC4-814E-AC42-F1D67D69E9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94">
              <a:extLst>
                <a:ext uri="{FF2B5EF4-FFF2-40B4-BE49-F238E27FC236}">
                  <a16:creationId xmlns:a16="http://schemas.microsoft.com/office/drawing/2014/main" id="{5C96C675-7A89-9344-A318-5FA3F4C1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95">
              <a:extLst>
                <a:ext uri="{FF2B5EF4-FFF2-40B4-BE49-F238E27FC236}">
                  <a16:creationId xmlns:a16="http://schemas.microsoft.com/office/drawing/2014/main" id="{FC1BA358-B6C4-F14B-B87C-DF744E2A3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Line 96">
              <a:extLst>
                <a:ext uri="{FF2B5EF4-FFF2-40B4-BE49-F238E27FC236}">
                  <a16:creationId xmlns:a16="http://schemas.microsoft.com/office/drawing/2014/main" id="{B5ACE3FC-8B5A-1C44-ABF0-8A8153C45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Line 97">
              <a:extLst>
                <a:ext uri="{FF2B5EF4-FFF2-40B4-BE49-F238E27FC236}">
                  <a16:creationId xmlns:a16="http://schemas.microsoft.com/office/drawing/2014/main" id="{21E5E6EE-1A6D-2B4C-9C34-FB379926D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Line 98">
              <a:extLst>
                <a:ext uri="{FF2B5EF4-FFF2-40B4-BE49-F238E27FC236}">
                  <a16:creationId xmlns:a16="http://schemas.microsoft.com/office/drawing/2014/main" id="{B3555662-E6D1-4549-A65B-B6B7C9F243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Rectangle 100">
              <a:extLst>
                <a:ext uri="{FF2B5EF4-FFF2-40B4-BE49-F238E27FC236}">
                  <a16:creationId xmlns:a16="http://schemas.microsoft.com/office/drawing/2014/main" id="{F91D52B3-39D3-6D40-AAE3-B1FB48A9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1" name="Rectangle 101">
              <a:extLst>
                <a:ext uri="{FF2B5EF4-FFF2-40B4-BE49-F238E27FC236}">
                  <a16:creationId xmlns:a16="http://schemas.microsoft.com/office/drawing/2014/main" id="{9C534CC7-7FE2-AF42-B2B6-5308D5E41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2" name="Rectangle 102">
              <a:extLst>
                <a:ext uri="{FF2B5EF4-FFF2-40B4-BE49-F238E27FC236}">
                  <a16:creationId xmlns:a16="http://schemas.microsoft.com/office/drawing/2014/main" id="{F611F9C8-9218-7D47-AC76-274B1D5A7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3" name="Line 103">
              <a:extLst>
                <a:ext uri="{FF2B5EF4-FFF2-40B4-BE49-F238E27FC236}">
                  <a16:creationId xmlns:a16="http://schemas.microsoft.com/office/drawing/2014/main" id="{39F02CBD-2FE7-504B-B871-15CED9EDE4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Rectangle 104">
              <a:extLst>
                <a:ext uri="{FF2B5EF4-FFF2-40B4-BE49-F238E27FC236}">
                  <a16:creationId xmlns:a16="http://schemas.microsoft.com/office/drawing/2014/main" id="{9DF8A9BF-0EF7-9342-8C16-F4504883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5" name="Rectangle 105">
              <a:extLst>
                <a:ext uri="{FF2B5EF4-FFF2-40B4-BE49-F238E27FC236}">
                  <a16:creationId xmlns:a16="http://schemas.microsoft.com/office/drawing/2014/main" id="{A919FE03-4117-6943-BC7E-E2F914C98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6" name="Rectangle 106">
              <a:extLst>
                <a:ext uri="{FF2B5EF4-FFF2-40B4-BE49-F238E27FC236}">
                  <a16:creationId xmlns:a16="http://schemas.microsoft.com/office/drawing/2014/main" id="{95CE61E2-3A3F-F44C-B10B-ADD8696D5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7" name="Rectangle 107">
              <a:extLst>
                <a:ext uri="{FF2B5EF4-FFF2-40B4-BE49-F238E27FC236}">
                  <a16:creationId xmlns:a16="http://schemas.microsoft.com/office/drawing/2014/main" id="{C305C0D3-06F3-7F49-BEBC-16110A7B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68" name="Line 110">
              <a:extLst>
                <a:ext uri="{FF2B5EF4-FFF2-40B4-BE49-F238E27FC236}">
                  <a16:creationId xmlns:a16="http://schemas.microsoft.com/office/drawing/2014/main" id="{BA0675F7-35BB-E646-A598-1BC5A36B3B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Line 111">
              <a:extLst>
                <a:ext uri="{FF2B5EF4-FFF2-40B4-BE49-F238E27FC236}">
                  <a16:creationId xmlns:a16="http://schemas.microsoft.com/office/drawing/2014/main" id="{60678DF3-2CA9-134D-9C76-464F930D6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Line 112">
              <a:extLst>
                <a:ext uri="{FF2B5EF4-FFF2-40B4-BE49-F238E27FC236}">
                  <a16:creationId xmlns:a16="http://schemas.microsoft.com/office/drawing/2014/main" id="{C2D2BE4F-109E-7B43-82CE-A6F142CCD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Line 117">
              <a:extLst>
                <a:ext uri="{FF2B5EF4-FFF2-40B4-BE49-F238E27FC236}">
                  <a16:creationId xmlns:a16="http://schemas.microsoft.com/office/drawing/2014/main" id="{8C50CF54-35B5-5A45-8167-5132C954E3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Line 118">
              <a:extLst>
                <a:ext uri="{FF2B5EF4-FFF2-40B4-BE49-F238E27FC236}">
                  <a16:creationId xmlns:a16="http://schemas.microsoft.com/office/drawing/2014/main" id="{2B284B27-608A-2741-A738-73274F0899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Line 119">
              <a:extLst>
                <a:ext uri="{FF2B5EF4-FFF2-40B4-BE49-F238E27FC236}">
                  <a16:creationId xmlns:a16="http://schemas.microsoft.com/office/drawing/2014/main" id="{B0DB0105-D050-FC4B-BE2A-FE16361C41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Line 126">
              <a:extLst>
                <a:ext uri="{FF2B5EF4-FFF2-40B4-BE49-F238E27FC236}">
                  <a16:creationId xmlns:a16="http://schemas.microsoft.com/office/drawing/2014/main" id="{3D53945C-1555-0A4B-8DD1-63D8DCA243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Line 128">
              <a:extLst>
                <a:ext uri="{FF2B5EF4-FFF2-40B4-BE49-F238E27FC236}">
                  <a16:creationId xmlns:a16="http://schemas.microsoft.com/office/drawing/2014/main" id="{2D4FF182-7771-0044-8AB2-27175F1878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Line 129">
              <a:extLst>
                <a:ext uri="{FF2B5EF4-FFF2-40B4-BE49-F238E27FC236}">
                  <a16:creationId xmlns:a16="http://schemas.microsoft.com/office/drawing/2014/main" id="{3E9157AE-9290-6E4E-8745-FB7A99EEE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Line 130">
              <a:extLst>
                <a:ext uri="{FF2B5EF4-FFF2-40B4-BE49-F238E27FC236}">
                  <a16:creationId xmlns:a16="http://schemas.microsoft.com/office/drawing/2014/main" id="{614E8A60-80B3-D947-9F36-F5C722417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Line 139">
              <a:extLst>
                <a:ext uri="{FF2B5EF4-FFF2-40B4-BE49-F238E27FC236}">
                  <a16:creationId xmlns:a16="http://schemas.microsoft.com/office/drawing/2014/main" id="{9B08099B-61B6-844F-AC88-23B9C09FAF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Line 141">
              <a:extLst>
                <a:ext uri="{FF2B5EF4-FFF2-40B4-BE49-F238E27FC236}">
                  <a16:creationId xmlns:a16="http://schemas.microsoft.com/office/drawing/2014/main" id="{173178F4-1501-454B-A267-B9C5CF619F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Line 142">
              <a:extLst>
                <a:ext uri="{FF2B5EF4-FFF2-40B4-BE49-F238E27FC236}">
                  <a16:creationId xmlns:a16="http://schemas.microsoft.com/office/drawing/2014/main" id="{DEF9452F-3088-C24C-A5E1-84B42E58C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Line 143">
              <a:extLst>
                <a:ext uri="{FF2B5EF4-FFF2-40B4-BE49-F238E27FC236}">
                  <a16:creationId xmlns:a16="http://schemas.microsoft.com/office/drawing/2014/main" id="{325F3FFA-C21B-4342-8B8B-4AA0151C3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148">
              <a:extLst>
                <a:ext uri="{FF2B5EF4-FFF2-40B4-BE49-F238E27FC236}">
                  <a16:creationId xmlns:a16="http://schemas.microsoft.com/office/drawing/2014/main" id="{63C64797-BF85-DA47-82BC-9487D8E8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149">
              <a:extLst>
                <a:ext uri="{FF2B5EF4-FFF2-40B4-BE49-F238E27FC236}">
                  <a16:creationId xmlns:a16="http://schemas.microsoft.com/office/drawing/2014/main" id="{E515A9E1-AA9F-7543-9AC9-929E4EDA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584200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Line 152">
              <a:extLst>
                <a:ext uri="{FF2B5EF4-FFF2-40B4-BE49-F238E27FC236}">
                  <a16:creationId xmlns:a16="http://schemas.microsoft.com/office/drawing/2014/main" id="{05C4CCA1-8F1F-6243-9A4C-78CB5FDDB3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Line 153">
              <a:extLst>
                <a:ext uri="{FF2B5EF4-FFF2-40B4-BE49-F238E27FC236}">
                  <a16:creationId xmlns:a16="http://schemas.microsoft.com/office/drawing/2014/main" id="{5D5169E1-25AA-1645-8CBD-0449B04AC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Line 154">
              <a:extLst>
                <a:ext uri="{FF2B5EF4-FFF2-40B4-BE49-F238E27FC236}">
                  <a16:creationId xmlns:a16="http://schemas.microsoft.com/office/drawing/2014/main" id="{4C3AF338-4D49-BE47-8E74-BFFC08779C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Line 155">
              <a:extLst>
                <a:ext uri="{FF2B5EF4-FFF2-40B4-BE49-F238E27FC236}">
                  <a16:creationId xmlns:a16="http://schemas.microsoft.com/office/drawing/2014/main" id="{D0417007-F950-624E-976D-B4986E7E3A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982913"/>
              <a:ext cx="1587" cy="473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156">
              <a:extLst>
                <a:ext uri="{FF2B5EF4-FFF2-40B4-BE49-F238E27FC236}">
                  <a16:creationId xmlns:a16="http://schemas.microsoft.com/office/drawing/2014/main" id="{25477650-8E10-7B45-9DF3-1E86FD8F3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Line 157">
              <a:extLst>
                <a:ext uri="{FF2B5EF4-FFF2-40B4-BE49-F238E27FC236}">
                  <a16:creationId xmlns:a16="http://schemas.microsoft.com/office/drawing/2014/main" id="{DB9ECD92-B4F1-7946-B675-593CC2294C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158">
              <a:extLst>
                <a:ext uri="{FF2B5EF4-FFF2-40B4-BE49-F238E27FC236}">
                  <a16:creationId xmlns:a16="http://schemas.microsoft.com/office/drawing/2014/main" id="{49D6567E-B9FA-BF43-9D19-2513C5147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Line 159">
              <a:extLst>
                <a:ext uri="{FF2B5EF4-FFF2-40B4-BE49-F238E27FC236}">
                  <a16:creationId xmlns:a16="http://schemas.microsoft.com/office/drawing/2014/main" id="{C71F08E0-C772-0642-8970-5B961CB86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160">
              <a:extLst>
                <a:ext uri="{FF2B5EF4-FFF2-40B4-BE49-F238E27FC236}">
                  <a16:creationId xmlns:a16="http://schemas.microsoft.com/office/drawing/2014/main" id="{EF482D1D-5955-4A47-A070-B64865B3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Rectangle 161">
              <a:extLst>
                <a:ext uri="{FF2B5EF4-FFF2-40B4-BE49-F238E27FC236}">
                  <a16:creationId xmlns:a16="http://schemas.microsoft.com/office/drawing/2014/main" id="{FBF38536-DA69-9947-BCA3-0A3333DD7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94" name="Rectangle 162">
              <a:extLst>
                <a:ext uri="{FF2B5EF4-FFF2-40B4-BE49-F238E27FC236}">
                  <a16:creationId xmlns:a16="http://schemas.microsoft.com/office/drawing/2014/main" id="{94A53C53-A4E9-EC41-8BC2-28206242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95" name="Rectangle 163">
              <a:extLst>
                <a:ext uri="{FF2B5EF4-FFF2-40B4-BE49-F238E27FC236}">
                  <a16:creationId xmlns:a16="http://schemas.microsoft.com/office/drawing/2014/main" id="{F015D446-A323-114E-92A6-B6490145B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96" name="Rectangle 164">
              <a:extLst>
                <a:ext uri="{FF2B5EF4-FFF2-40B4-BE49-F238E27FC236}">
                  <a16:creationId xmlns:a16="http://schemas.microsoft.com/office/drawing/2014/main" id="{78C27DA6-71BD-6741-B381-0BF10696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897" name="Freeform 165">
              <a:extLst>
                <a:ext uri="{FF2B5EF4-FFF2-40B4-BE49-F238E27FC236}">
                  <a16:creationId xmlns:a16="http://schemas.microsoft.com/office/drawing/2014/main" id="{E8A52BED-48A2-9B43-9FFA-BC8A26EF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Line 169">
              <a:extLst>
                <a:ext uri="{FF2B5EF4-FFF2-40B4-BE49-F238E27FC236}">
                  <a16:creationId xmlns:a16="http://schemas.microsoft.com/office/drawing/2014/main" id="{392C87E0-65DA-6846-A13C-C1D58F4F1D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Line 170">
              <a:extLst>
                <a:ext uri="{FF2B5EF4-FFF2-40B4-BE49-F238E27FC236}">
                  <a16:creationId xmlns:a16="http://schemas.microsoft.com/office/drawing/2014/main" id="{B3CCB25E-7EC0-CC42-918A-D68A9CD15E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71">
              <a:extLst>
                <a:ext uri="{FF2B5EF4-FFF2-40B4-BE49-F238E27FC236}">
                  <a16:creationId xmlns:a16="http://schemas.microsoft.com/office/drawing/2014/main" id="{48273919-DFDB-FA44-8F47-834E45D37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72">
              <a:extLst>
                <a:ext uri="{FF2B5EF4-FFF2-40B4-BE49-F238E27FC236}">
                  <a16:creationId xmlns:a16="http://schemas.microsoft.com/office/drawing/2014/main" id="{5FFCC8BE-107C-D642-B70E-CE7DE73E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73">
              <a:extLst>
                <a:ext uri="{FF2B5EF4-FFF2-40B4-BE49-F238E27FC236}">
                  <a16:creationId xmlns:a16="http://schemas.microsoft.com/office/drawing/2014/main" id="{594C4956-8D85-8545-8445-03217B7F2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74">
              <a:extLst>
                <a:ext uri="{FF2B5EF4-FFF2-40B4-BE49-F238E27FC236}">
                  <a16:creationId xmlns:a16="http://schemas.microsoft.com/office/drawing/2014/main" id="{C13435B0-3BA4-174B-9691-AC76C730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Rectangle 175">
              <a:extLst>
                <a:ext uri="{FF2B5EF4-FFF2-40B4-BE49-F238E27FC236}">
                  <a16:creationId xmlns:a16="http://schemas.microsoft.com/office/drawing/2014/main" id="{564D3D31-AB4A-6649-B6EF-71D223B7A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905" name="AutoShape 177">
              <a:extLst>
                <a:ext uri="{FF2B5EF4-FFF2-40B4-BE49-F238E27FC236}">
                  <a16:creationId xmlns:a16="http://schemas.microsoft.com/office/drawing/2014/main" id="{2B7687BA-9694-C443-9181-2A59439684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906" name="AutoShape 179">
              <a:extLst>
                <a:ext uri="{FF2B5EF4-FFF2-40B4-BE49-F238E27FC236}">
                  <a16:creationId xmlns:a16="http://schemas.microsoft.com/office/drawing/2014/main" id="{A937B253-B87C-A44D-84CF-D3A11142E4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907" name="AutoShape 181">
              <a:extLst>
                <a:ext uri="{FF2B5EF4-FFF2-40B4-BE49-F238E27FC236}">
                  <a16:creationId xmlns:a16="http://schemas.microsoft.com/office/drawing/2014/main" id="{22FB539A-C13B-B64D-8EA8-ACD02CF69C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908" name="AutoShape 183">
              <a:extLst>
                <a:ext uri="{FF2B5EF4-FFF2-40B4-BE49-F238E27FC236}">
                  <a16:creationId xmlns:a16="http://schemas.microsoft.com/office/drawing/2014/main" id="{574FC8C5-9F9D-AE4D-A446-903B7750D8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909" name="AutoShape 185">
              <a:extLst>
                <a:ext uri="{FF2B5EF4-FFF2-40B4-BE49-F238E27FC236}">
                  <a16:creationId xmlns:a16="http://schemas.microsoft.com/office/drawing/2014/main" id="{4228DA3E-F7CC-2C4A-B304-9DABA9410D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3910" name="Group 202">
              <a:extLst>
                <a:ext uri="{FF2B5EF4-FFF2-40B4-BE49-F238E27FC236}">
                  <a16:creationId xmlns:a16="http://schemas.microsoft.com/office/drawing/2014/main" id="{FC707393-F683-A04F-B7E9-6F1B96868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33944" name="Freeform 203">
                <a:extLst>
                  <a:ext uri="{FF2B5EF4-FFF2-40B4-BE49-F238E27FC236}">
                    <a16:creationId xmlns:a16="http://schemas.microsoft.com/office/drawing/2014/main" id="{68874A9A-029F-5047-9B6C-95DFFB63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204">
                <a:extLst>
                  <a:ext uri="{FF2B5EF4-FFF2-40B4-BE49-F238E27FC236}">
                    <a16:creationId xmlns:a16="http://schemas.microsoft.com/office/drawing/2014/main" id="{D3003395-262F-9942-B222-F9BD1809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946" name="Group 205">
                <a:extLst>
                  <a:ext uri="{FF2B5EF4-FFF2-40B4-BE49-F238E27FC236}">
                    <a16:creationId xmlns:a16="http://schemas.microsoft.com/office/drawing/2014/main" id="{0F3D2EC2-388C-924C-8F5D-C93EDA1D20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3947" name="Freeform 206">
                  <a:extLst>
                    <a:ext uri="{FF2B5EF4-FFF2-40B4-BE49-F238E27FC236}">
                      <a16:creationId xmlns:a16="http://schemas.microsoft.com/office/drawing/2014/main" id="{89842958-AFDE-ED48-A712-81A821D5C3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8" name="Freeform 207">
                  <a:extLst>
                    <a:ext uri="{FF2B5EF4-FFF2-40B4-BE49-F238E27FC236}">
                      <a16:creationId xmlns:a16="http://schemas.microsoft.com/office/drawing/2014/main" id="{CB40ACDA-B4E8-8344-8C85-A338D1978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9" name="Freeform 208">
                  <a:extLst>
                    <a:ext uri="{FF2B5EF4-FFF2-40B4-BE49-F238E27FC236}">
                      <a16:creationId xmlns:a16="http://schemas.microsoft.com/office/drawing/2014/main" id="{3DF043C7-B82B-B546-B77F-59D77240EF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0" name="Freeform 209">
                  <a:extLst>
                    <a:ext uri="{FF2B5EF4-FFF2-40B4-BE49-F238E27FC236}">
                      <a16:creationId xmlns:a16="http://schemas.microsoft.com/office/drawing/2014/main" id="{B8358245-1AE1-C34C-A1E9-349BD220CA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1" name="Freeform 210">
                  <a:extLst>
                    <a:ext uri="{FF2B5EF4-FFF2-40B4-BE49-F238E27FC236}">
                      <a16:creationId xmlns:a16="http://schemas.microsoft.com/office/drawing/2014/main" id="{0A9BF941-693D-1148-97DC-65427CC23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911" name="Group 229">
              <a:extLst>
                <a:ext uri="{FF2B5EF4-FFF2-40B4-BE49-F238E27FC236}">
                  <a16:creationId xmlns:a16="http://schemas.microsoft.com/office/drawing/2014/main" id="{67C6DE12-4857-3343-BFB7-A7F1F0C3DC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33936" name="Freeform 230">
                <a:extLst>
                  <a:ext uri="{FF2B5EF4-FFF2-40B4-BE49-F238E27FC236}">
                    <a16:creationId xmlns:a16="http://schemas.microsoft.com/office/drawing/2014/main" id="{352838D3-CD17-E940-98A8-9E390ADF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231">
                <a:extLst>
                  <a:ext uri="{FF2B5EF4-FFF2-40B4-BE49-F238E27FC236}">
                    <a16:creationId xmlns:a16="http://schemas.microsoft.com/office/drawing/2014/main" id="{18A325CA-A6FB-9B44-B4FF-A7DA47F29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938" name="Group 232">
                <a:extLst>
                  <a:ext uri="{FF2B5EF4-FFF2-40B4-BE49-F238E27FC236}">
                    <a16:creationId xmlns:a16="http://schemas.microsoft.com/office/drawing/2014/main" id="{25A8BE6C-70C5-C448-A539-D2499AAA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3939" name="Freeform 233">
                  <a:extLst>
                    <a:ext uri="{FF2B5EF4-FFF2-40B4-BE49-F238E27FC236}">
                      <a16:creationId xmlns:a16="http://schemas.microsoft.com/office/drawing/2014/main" id="{BEA9FC2B-4395-0946-9527-F76709EC9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0" name="Freeform 234">
                  <a:extLst>
                    <a:ext uri="{FF2B5EF4-FFF2-40B4-BE49-F238E27FC236}">
                      <a16:creationId xmlns:a16="http://schemas.microsoft.com/office/drawing/2014/main" id="{CC8A3973-2C28-B34F-8540-1F1B38238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1" name="Freeform 235">
                  <a:extLst>
                    <a:ext uri="{FF2B5EF4-FFF2-40B4-BE49-F238E27FC236}">
                      <a16:creationId xmlns:a16="http://schemas.microsoft.com/office/drawing/2014/main" id="{AB9275B7-4813-E34A-BCDC-51487F4F2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2" name="Freeform 236">
                  <a:extLst>
                    <a:ext uri="{FF2B5EF4-FFF2-40B4-BE49-F238E27FC236}">
                      <a16:creationId xmlns:a16="http://schemas.microsoft.com/office/drawing/2014/main" id="{4AFC3079-0B91-5C4F-B9A9-0F8D16885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3" name="Freeform 237">
                  <a:extLst>
                    <a:ext uri="{FF2B5EF4-FFF2-40B4-BE49-F238E27FC236}">
                      <a16:creationId xmlns:a16="http://schemas.microsoft.com/office/drawing/2014/main" id="{C2B605D3-EE34-A645-AA17-3E98D0223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912" name="Group 244">
              <a:extLst>
                <a:ext uri="{FF2B5EF4-FFF2-40B4-BE49-F238E27FC236}">
                  <a16:creationId xmlns:a16="http://schemas.microsoft.com/office/drawing/2014/main" id="{49F45BD5-B043-D547-AAD8-A7ACCA3C7D96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33931" name="Freeform 245">
                <a:extLst>
                  <a:ext uri="{FF2B5EF4-FFF2-40B4-BE49-F238E27FC236}">
                    <a16:creationId xmlns:a16="http://schemas.microsoft.com/office/drawing/2014/main" id="{1CB51336-1351-E14F-BFCA-EAE6AE68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246">
                <a:extLst>
                  <a:ext uri="{FF2B5EF4-FFF2-40B4-BE49-F238E27FC236}">
                    <a16:creationId xmlns:a16="http://schemas.microsoft.com/office/drawing/2014/main" id="{D0AF843F-80E9-BF43-85CD-2D48CCC53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247">
                <a:extLst>
                  <a:ext uri="{FF2B5EF4-FFF2-40B4-BE49-F238E27FC236}">
                    <a16:creationId xmlns:a16="http://schemas.microsoft.com/office/drawing/2014/main" id="{A730F5A1-4F20-7A45-8030-1FFE405DF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248">
                <a:extLst>
                  <a:ext uri="{FF2B5EF4-FFF2-40B4-BE49-F238E27FC236}">
                    <a16:creationId xmlns:a16="http://schemas.microsoft.com/office/drawing/2014/main" id="{8ADA0C44-5CF0-6D42-B75D-F6612621B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249">
                <a:extLst>
                  <a:ext uri="{FF2B5EF4-FFF2-40B4-BE49-F238E27FC236}">
                    <a16:creationId xmlns:a16="http://schemas.microsoft.com/office/drawing/2014/main" id="{81C6A5A1-C1D0-4D4B-8DEF-CF79FCF76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913" name="Group 256">
              <a:extLst>
                <a:ext uri="{FF2B5EF4-FFF2-40B4-BE49-F238E27FC236}">
                  <a16:creationId xmlns:a16="http://schemas.microsoft.com/office/drawing/2014/main" id="{8F0D4D60-4CCA-D647-83E2-5D9B2564DCF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33926" name="Freeform 257">
                <a:extLst>
                  <a:ext uri="{FF2B5EF4-FFF2-40B4-BE49-F238E27FC236}">
                    <a16:creationId xmlns:a16="http://schemas.microsoft.com/office/drawing/2014/main" id="{BCDFC570-4343-594A-9F5C-DF578D65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258">
                <a:extLst>
                  <a:ext uri="{FF2B5EF4-FFF2-40B4-BE49-F238E27FC236}">
                    <a16:creationId xmlns:a16="http://schemas.microsoft.com/office/drawing/2014/main" id="{6AEA956F-5957-1047-9248-EFF6E36D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259">
                <a:extLst>
                  <a:ext uri="{FF2B5EF4-FFF2-40B4-BE49-F238E27FC236}">
                    <a16:creationId xmlns:a16="http://schemas.microsoft.com/office/drawing/2014/main" id="{D05A6E51-CDEA-8647-8680-F4F6746B1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260">
                <a:extLst>
                  <a:ext uri="{FF2B5EF4-FFF2-40B4-BE49-F238E27FC236}">
                    <a16:creationId xmlns:a16="http://schemas.microsoft.com/office/drawing/2014/main" id="{F8ED3CC3-70AE-914A-A284-A9C443D1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261">
                <a:extLst>
                  <a:ext uri="{FF2B5EF4-FFF2-40B4-BE49-F238E27FC236}">
                    <a16:creationId xmlns:a16="http://schemas.microsoft.com/office/drawing/2014/main" id="{3936476A-A687-5A46-9C53-9ACCB0834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914" name="Group 274">
              <a:extLst>
                <a:ext uri="{FF2B5EF4-FFF2-40B4-BE49-F238E27FC236}">
                  <a16:creationId xmlns:a16="http://schemas.microsoft.com/office/drawing/2014/main" id="{6DDFF372-BC33-0145-BF24-A80D2F8E015E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33921" name="Freeform 275">
                <a:extLst>
                  <a:ext uri="{FF2B5EF4-FFF2-40B4-BE49-F238E27FC236}">
                    <a16:creationId xmlns:a16="http://schemas.microsoft.com/office/drawing/2014/main" id="{0A46C4FB-123A-A24C-A70F-2F77A606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276">
                <a:extLst>
                  <a:ext uri="{FF2B5EF4-FFF2-40B4-BE49-F238E27FC236}">
                    <a16:creationId xmlns:a16="http://schemas.microsoft.com/office/drawing/2014/main" id="{10BD7BCA-2D8A-4D47-AB12-005887D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277">
                <a:extLst>
                  <a:ext uri="{FF2B5EF4-FFF2-40B4-BE49-F238E27FC236}">
                    <a16:creationId xmlns:a16="http://schemas.microsoft.com/office/drawing/2014/main" id="{6D015951-F6F9-EE41-AA1D-15B7BEDE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278">
                <a:extLst>
                  <a:ext uri="{FF2B5EF4-FFF2-40B4-BE49-F238E27FC236}">
                    <a16:creationId xmlns:a16="http://schemas.microsoft.com/office/drawing/2014/main" id="{8614E112-E924-294A-8ACA-3F51F7072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279">
                <a:extLst>
                  <a:ext uri="{FF2B5EF4-FFF2-40B4-BE49-F238E27FC236}">
                    <a16:creationId xmlns:a16="http://schemas.microsoft.com/office/drawing/2014/main" id="{30268750-E0AC-3049-9463-21EA949F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915" name="Group 286">
              <a:extLst>
                <a:ext uri="{FF2B5EF4-FFF2-40B4-BE49-F238E27FC236}">
                  <a16:creationId xmlns:a16="http://schemas.microsoft.com/office/drawing/2014/main" id="{4C50B796-9EE1-F345-8CA1-9BB546DDB12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33916" name="Freeform 287">
                <a:extLst>
                  <a:ext uri="{FF2B5EF4-FFF2-40B4-BE49-F238E27FC236}">
                    <a16:creationId xmlns:a16="http://schemas.microsoft.com/office/drawing/2014/main" id="{AFFDA6CE-7A8A-F241-8558-053ED2BA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288">
                <a:extLst>
                  <a:ext uri="{FF2B5EF4-FFF2-40B4-BE49-F238E27FC236}">
                    <a16:creationId xmlns:a16="http://schemas.microsoft.com/office/drawing/2014/main" id="{C60A1965-8A39-1645-99C4-C5BEEA9E9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289">
                <a:extLst>
                  <a:ext uri="{FF2B5EF4-FFF2-40B4-BE49-F238E27FC236}">
                    <a16:creationId xmlns:a16="http://schemas.microsoft.com/office/drawing/2014/main" id="{D3C6EAEB-8026-724C-B5B8-3FBF62DC3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290">
                <a:extLst>
                  <a:ext uri="{FF2B5EF4-FFF2-40B4-BE49-F238E27FC236}">
                    <a16:creationId xmlns:a16="http://schemas.microsoft.com/office/drawing/2014/main" id="{9FCBE098-85B4-7342-BFA0-A0FF588A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291">
                <a:extLst>
                  <a:ext uri="{FF2B5EF4-FFF2-40B4-BE49-F238E27FC236}">
                    <a16:creationId xmlns:a16="http://schemas.microsoft.com/office/drawing/2014/main" id="{923EE701-384B-7347-99CE-16DB34CF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3794" name="Rectangle 2">
            <a:extLst>
              <a:ext uri="{FF2B5EF4-FFF2-40B4-BE49-F238E27FC236}">
                <a16:creationId xmlns:a16="http://schemas.microsoft.com/office/drawing/2014/main" id="{6D0892E4-1719-F040-9F8A-A5C7EF2EE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 first two stages of a carry-lookahead adder</a:t>
            </a:r>
          </a:p>
        </p:txBody>
      </p:sp>
      <p:sp>
        <p:nvSpPr>
          <p:cNvPr id="33795" name="Freeform 160">
            <a:extLst>
              <a:ext uri="{FF2B5EF4-FFF2-40B4-BE49-F238E27FC236}">
                <a16:creationId xmlns:a16="http://schemas.microsoft.com/office/drawing/2014/main" id="{1E94A112-E556-964D-B1E6-5D5B1DFB6D06}"/>
              </a:ext>
            </a:extLst>
          </p:cNvPr>
          <p:cNvSpPr>
            <a:spLocks noChangeAspect="1"/>
          </p:cNvSpPr>
          <p:nvPr/>
        </p:nvSpPr>
        <p:spPr bwMode="auto">
          <a:xfrm>
            <a:off x="7275513" y="1724025"/>
            <a:ext cx="69850" cy="44450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0 h 43"/>
              <a:gd name="T20" fmla="*/ 2147483646 w 64"/>
              <a:gd name="T21" fmla="*/ 0 h 43"/>
              <a:gd name="T22" fmla="*/ 2147483646 w 64"/>
              <a:gd name="T23" fmla="*/ 0 h 43"/>
              <a:gd name="T24" fmla="*/ 2147483646 w 64"/>
              <a:gd name="T25" fmla="*/ 0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  <a:lnTo>
                  <a:pt x="48" y="2"/>
                </a:lnTo>
                <a:lnTo>
                  <a:pt x="49" y="2"/>
                </a:lnTo>
                <a:lnTo>
                  <a:pt x="50" y="3"/>
                </a:lnTo>
                <a:lnTo>
                  <a:pt x="51" y="3"/>
                </a:lnTo>
                <a:lnTo>
                  <a:pt x="52" y="4"/>
                </a:lnTo>
                <a:lnTo>
                  <a:pt x="53" y="5"/>
                </a:lnTo>
                <a:lnTo>
                  <a:pt x="54" y="5"/>
                </a:lnTo>
                <a:lnTo>
                  <a:pt x="55" y="6"/>
                </a:lnTo>
                <a:lnTo>
                  <a:pt x="56" y="8"/>
                </a:lnTo>
                <a:lnTo>
                  <a:pt x="57" y="9"/>
                </a:lnTo>
                <a:lnTo>
                  <a:pt x="57" y="10"/>
                </a:lnTo>
                <a:lnTo>
                  <a:pt x="58" y="11"/>
                </a:lnTo>
                <a:lnTo>
                  <a:pt x="59" y="12"/>
                </a:lnTo>
                <a:lnTo>
                  <a:pt x="60" y="14"/>
                </a:lnTo>
                <a:lnTo>
                  <a:pt x="60" y="15"/>
                </a:lnTo>
                <a:lnTo>
                  <a:pt x="62" y="16"/>
                </a:lnTo>
                <a:lnTo>
                  <a:pt x="62" y="17"/>
                </a:lnTo>
                <a:lnTo>
                  <a:pt x="63" y="18"/>
                </a:lnTo>
                <a:lnTo>
                  <a:pt x="63" y="19"/>
                </a:lnTo>
                <a:lnTo>
                  <a:pt x="63" y="20"/>
                </a:lnTo>
                <a:lnTo>
                  <a:pt x="64" y="21"/>
                </a:lnTo>
                <a:lnTo>
                  <a:pt x="64" y="24"/>
                </a:lnTo>
                <a:lnTo>
                  <a:pt x="64" y="25"/>
                </a:lnTo>
                <a:lnTo>
                  <a:pt x="64" y="26"/>
                </a:lnTo>
                <a:lnTo>
                  <a:pt x="64" y="17"/>
                </a:lnTo>
                <a:lnTo>
                  <a:pt x="64" y="18"/>
                </a:lnTo>
                <a:lnTo>
                  <a:pt x="64" y="19"/>
                </a:lnTo>
                <a:lnTo>
                  <a:pt x="64" y="20"/>
                </a:lnTo>
                <a:lnTo>
                  <a:pt x="63" y="22"/>
                </a:lnTo>
                <a:lnTo>
                  <a:pt x="63" y="24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0" y="28"/>
                </a:lnTo>
                <a:lnTo>
                  <a:pt x="60" y="29"/>
                </a:lnTo>
                <a:lnTo>
                  <a:pt x="59" y="30"/>
                </a:lnTo>
                <a:lnTo>
                  <a:pt x="59" y="31"/>
                </a:lnTo>
                <a:lnTo>
                  <a:pt x="58" y="32"/>
                </a:lnTo>
                <a:lnTo>
                  <a:pt x="57" y="33"/>
                </a:lnTo>
                <a:lnTo>
                  <a:pt x="57" y="34"/>
                </a:lnTo>
                <a:lnTo>
                  <a:pt x="56" y="35"/>
                </a:lnTo>
                <a:lnTo>
                  <a:pt x="55" y="36"/>
                </a:lnTo>
                <a:lnTo>
                  <a:pt x="54" y="36"/>
                </a:lnTo>
                <a:lnTo>
                  <a:pt x="53" y="37"/>
                </a:lnTo>
                <a:lnTo>
                  <a:pt x="52" y="38"/>
                </a:lnTo>
                <a:lnTo>
                  <a:pt x="51" y="38"/>
                </a:lnTo>
                <a:lnTo>
                  <a:pt x="50" y="39"/>
                </a:lnTo>
                <a:lnTo>
                  <a:pt x="49" y="39"/>
                </a:lnTo>
                <a:lnTo>
                  <a:pt x="48" y="41"/>
                </a:lnTo>
                <a:lnTo>
                  <a:pt x="47" y="41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3"/>
                </a:lnTo>
                <a:lnTo>
                  <a:pt x="40" y="43"/>
                </a:lnTo>
                <a:lnTo>
                  <a:pt x="39" y="43"/>
                </a:lnTo>
                <a:lnTo>
                  <a:pt x="38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2"/>
                </a:lnTo>
                <a:lnTo>
                  <a:pt x="19" y="42"/>
                </a:lnTo>
                <a:lnTo>
                  <a:pt x="18" y="42"/>
                </a:lnTo>
                <a:lnTo>
                  <a:pt x="17" y="41"/>
                </a:lnTo>
                <a:lnTo>
                  <a:pt x="16" y="41"/>
                </a:lnTo>
                <a:lnTo>
                  <a:pt x="15" y="39"/>
                </a:lnTo>
                <a:lnTo>
                  <a:pt x="14" y="39"/>
                </a:lnTo>
                <a:lnTo>
                  <a:pt x="13" y="38"/>
                </a:lnTo>
                <a:lnTo>
                  <a:pt x="11" y="38"/>
                </a:lnTo>
                <a:lnTo>
                  <a:pt x="10" y="37"/>
                </a:lnTo>
                <a:lnTo>
                  <a:pt x="9" y="36"/>
                </a:lnTo>
                <a:lnTo>
                  <a:pt x="8" y="36"/>
                </a:lnTo>
                <a:lnTo>
                  <a:pt x="7" y="35"/>
                </a:lnTo>
                <a:lnTo>
                  <a:pt x="6" y="34"/>
                </a:lnTo>
                <a:lnTo>
                  <a:pt x="5" y="33"/>
                </a:lnTo>
                <a:lnTo>
                  <a:pt x="5" y="32"/>
                </a:lnTo>
                <a:lnTo>
                  <a:pt x="4" y="31"/>
                </a:lnTo>
                <a:lnTo>
                  <a:pt x="3" y="30"/>
                </a:lnTo>
                <a:lnTo>
                  <a:pt x="3" y="29"/>
                </a:lnTo>
                <a:lnTo>
                  <a:pt x="2" y="28"/>
                </a:lnTo>
                <a:lnTo>
                  <a:pt x="2" y="27"/>
                </a:lnTo>
                <a:lnTo>
                  <a:pt x="1" y="26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Rectangle 99">
            <a:extLst>
              <a:ext uri="{FF2B5EF4-FFF2-40B4-BE49-F238E27FC236}">
                <a16:creationId xmlns:a16="http://schemas.microsoft.com/office/drawing/2014/main" id="{00142255-A840-D149-BA0A-D50BAB9F4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962400"/>
            <a:ext cx="9618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3797" name="Rectangle 36">
            <a:extLst>
              <a:ext uri="{FF2B5EF4-FFF2-40B4-BE49-F238E27FC236}">
                <a16:creationId xmlns:a16="http://schemas.microsoft.com/office/drawing/2014/main" id="{06CA5178-4E97-1C4C-B50C-A7901F6BE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513" y="3876675"/>
            <a:ext cx="1074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4A8576E-B592-3942-BF78-375E5C9AB6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EA4AAFF3-4670-564C-B19B-45A3490769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No HW is due today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HW 6 will be due on Monday Oct.  14.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Posted on the class web page.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1">
            <a:extLst>
              <a:ext uri="{FF2B5EF4-FFF2-40B4-BE49-F238E27FC236}">
                <a16:creationId xmlns:a16="http://schemas.microsoft.com/office/drawing/2014/main" id="{C58C9A0E-D352-1142-BCC1-795E2EEEDC5A}"/>
              </a:ext>
            </a:extLst>
          </p:cNvPr>
          <p:cNvGrpSpPr>
            <a:grpSpLocks/>
          </p:cNvGrpSpPr>
          <p:nvPr/>
        </p:nvGrpSpPr>
        <p:grpSpPr bwMode="auto">
          <a:xfrm>
            <a:off x="2660650" y="769939"/>
            <a:ext cx="6117568" cy="5762525"/>
            <a:chOff x="1746250" y="334963"/>
            <a:chExt cx="6117568" cy="5762525"/>
          </a:xfrm>
        </p:grpSpPr>
        <p:sp>
          <p:nvSpPr>
            <p:cNvPr id="34821" name="Rectangle 4">
              <a:extLst>
                <a:ext uri="{FF2B5EF4-FFF2-40B4-BE49-F238E27FC236}">
                  <a16:creationId xmlns:a16="http://schemas.microsoft.com/office/drawing/2014/main" id="{F18827B4-CB8B-E443-82D1-500503D72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2" name="Line 6">
              <a:extLst>
                <a:ext uri="{FF2B5EF4-FFF2-40B4-BE49-F238E27FC236}">
                  <a16:creationId xmlns:a16="http://schemas.microsoft.com/office/drawing/2014/main" id="{1F2A1407-33CF-234B-9F47-12A3C3196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Line 8">
              <a:extLst>
                <a:ext uri="{FF2B5EF4-FFF2-40B4-BE49-F238E27FC236}">
                  <a16:creationId xmlns:a16="http://schemas.microsoft.com/office/drawing/2014/main" id="{BB0E823E-B575-F14E-98BD-CF3974D81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9">
              <a:extLst>
                <a:ext uri="{FF2B5EF4-FFF2-40B4-BE49-F238E27FC236}">
                  <a16:creationId xmlns:a16="http://schemas.microsoft.com/office/drawing/2014/main" id="{818B2B63-804D-974E-966D-2879B9C0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0">
              <a:extLst>
                <a:ext uri="{FF2B5EF4-FFF2-40B4-BE49-F238E27FC236}">
                  <a16:creationId xmlns:a16="http://schemas.microsoft.com/office/drawing/2014/main" id="{E1D8787A-F787-DE4F-924C-E557B88B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Line 12">
              <a:extLst>
                <a:ext uri="{FF2B5EF4-FFF2-40B4-BE49-F238E27FC236}">
                  <a16:creationId xmlns:a16="http://schemas.microsoft.com/office/drawing/2014/main" id="{06682CC7-E5AD-1948-A149-B65DBFA32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Line 13">
              <a:extLst>
                <a:ext uri="{FF2B5EF4-FFF2-40B4-BE49-F238E27FC236}">
                  <a16:creationId xmlns:a16="http://schemas.microsoft.com/office/drawing/2014/main" id="{ACEB7600-41F7-744F-8CB4-84F485B08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Line 14">
              <a:extLst>
                <a:ext uri="{FF2B5EF4-FFF2-40B4-BE49-F238E27FC236}">
                  <a16:creationId xmlns:a16="http://schemas.microsoft.com/office/drawing/2014/main" id="{4655CE97-C65A-9843-ACCB-7CC15DE0EF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Rectangle 19">
              <a:extLst>
                <a:ext uri="{FF2B5EF4-FFF2-40B4-BE49-F238E27FC236}">
                  <a16:creationId xmlns:a16="http://schemas.microsoft.com/office/drawing/2014/main" id="{D1C33F81-C041-5D48-8B93-8657468FC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0" name="Rectangle 20">
              <a:extLst>
                <a:ext uri="{FF2B5EF4-FFF2-40B4-BE49-F238E27FC236}">
                  <a16:creationId xmlns:a16="http://schemas.microsoft.com/office/drawing/2014/main" id="{8BEBE308-02C6-F24A-AE94-3A6462540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1" name="Rectangle 21">
              <a:extLst>
                <a:ext uri="{FF2B5EF4-FFF2-40B4-BE49-F238E27FC236}">
                  <a16:creationId xmlns:a16="http://schemas.microsoft.com/office/drawing/2014/main" id="{6B9F3CAE-11B4-6A44-82BA-331663DE7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2" name="Rectangle 22">
              <a:extLst>
                <a:ext uri="{FF2B5EF4-FFF2-40B4-BE49-F238E27FC236}">
                  <a16:creationId xmlns:a16="http://schemas.microsoft.com/office/drawing/2014/main" id="{434EFF7B-4BA9-DB4D-ACE3-4F0D15206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3" name="Rectangle 23">
              <a:extLst>
                <a:ext uri="{FF2B5EF4-FFF2-40B4-BE49-F238E27FC236}">
                  <a16:creationId xmlns:a16="http://schemas.microsoft.com/office/drawing/2014/main" id="{630B4BE6-389C-F54D-B173-44AFEA94C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4" name="Rectangle 24">
              <a:extLst>
                <a:ext uri="{FF2B5EF4-FFF2-40B4-BE49-F238E27FC236}">
                  <a16:creationId xmlns:a16="http://schemas.microsoft.com/office/drawing/2014/main" id="{317DA7FB-91D1-C84F-8916-94F1216A7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5" name="Rectangle 25">
              <a:extLst>
                <a:ext uri="{FF2B5EF4-FFF2-40B4-BE49-F238E27FC236}">
                  <a16:creationId xmlns:a16="http://schemas.microsoft.com/office/drawing/2014/main" id="{1BBB0F79-FA5D-EB4E-8CC1-67BF6329E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6" name="Rectangle 26">
              <a:extLst>
                <a:ext uri="{FF2B5EF4-FFF2-40B4-BE49-F238E27FC236}">
                  <a16:creationId xmlns:a16="http://schemas.microsoft.com/office/drawing/2014/main" id="{0C6DCB2F-2A84-F441-8184-FFD367C28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7" name="Rectangle 27">
              <a:extLst>
                <a:ext uri="{FF2B5EF4-FFF2-40B4-BE49-F238E27FC236}">
                  <a16:creationId xmlns:a16="http://schemas.microsoft.com/office/drawing/2014/main" id="{5FF21242-C787-1644-B40D-BF99ACF33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8" name="Line 28">
              <a:extLst>
                <a:ext uri="{FF2B5EF4-FFF2-40B4-BE49-F238E27FC236}">
                  <a16:creationId xmlns:a16="http://schemas.microsoft.com/office/drawing/2014/main" id="{2A155BD2-ACDB-CF4D-9A1E-80139108E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Rectangle 29">
              <a:extLst>
                <a:ext uri="{FF2B5EF4-FFF2-40B4-BE49-F238E27FC236}">
                  <a16:creationId xmlns:a16="http://schemas.microsoft.com/office/drawing/2014/main" id="{B3698157-A2C4-F24C-A066-8F6B83E5E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0" name="Rectangle 30">
              <a:extLst>
                <a:ext uri="{FF2B5EF4-FFF2-40B4-BE49-F238E27FC236}">
                  <a16:creationId xmlns:a16="http://schemas.microsoft.com/office/drawing/2014/main" id="{696CA6E7-52C0-CD4B-B465-B623E5885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1" name="Rectangle 31">
              <a:extLst>
                <a:ext uri="{FF2B5EF4-FFF2-40B4-BE49-F238E27FC236}">
                  <a16:creationId xmlns:a16="http://schemas.microsoft.com/office/drawing/2014/main" id="{81BE467F-AC78-4449-A320-BA64D59D0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2" name="Rectangle 32">
              <a:extLst>
                <a:ext uri="{FF2B5EF4-FFF2-40B4-BE49-F238E27FC236}">
                  <a16:creationId xmlns:a16="http://schemas.microsoft.com/office/drawing/2014/main" id="{CBFEACCE-2091-0141-A177-502E1376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3" name="Rectangle 33">
              <a:extLst>
                <a:ext uri="{FF2B5EF4-FFF2-40B4-BE49-F238E27FC236}">
                  <a16:creationId xmlns:a16="http://schemas.microsoft.com/office/drawing/2014/main" id="{E0B30F23-7329-1544-8EEC-9C153B919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4" name="Rectangle 34">
              <a:extLst>
                <a:ext uri="{FF2B5EF4-FFF2-40B4-BE49-F238E27FC236}">
                  <a16:creationId xmlns:a16="http://schemas.microsoft.com/office/drawing/2014/main" id="{4B60666F-21AE-D74B-964C-3A87DF320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5" name="Rectangle 35">
              <a:extLst>
                <a:ext uri="{FF2B5EF4-FFF2-40B4-BE49-F238E27FC236}">
                  <a16:creationId xmlns:a16="http://schemas.microsoft.com/office/drawing/2014/main" id="{F10A1C27-0B72-9545-ADBA-4BA32EAAD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46" name="Line 37">
              <a:extLst>
                <a:ext uri="{FF2B5EF4-FFF2-40B4-BE49-F238E27FC236}">
                  <a16:creationId xmlns:a16="http://schemas.microsoft.com/office/drawing/2014/main" id="{61AA3AD6-88FC-AE4C-B464-0F35F98783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Line 39">
              <a:extLst>
                <a:ext uri="{FF2B5EF4-FFF2-40B4-BE49-F238E27FC236}">
                  <a16:creationId xmlns:a16="http://schemas.microsoft.com/office/drawing/2014/main" id="{4F329C26-2F78-8B47-905E-2F519E363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Line 40">
              <a:extLst>
                <a:ext uri="{FF2B5EF4-FFF2-40B4-BE49-F238E27FC236}">
                  <a16:creationId xmlns:a16="http://schemas.microsoft.com/office/drawing/2014/main" id="{B05F5C48-C84A-ED43-95D4-F4C7B0354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Line 41">
              <a:extLst>
                <a:ext uri="{FF2B5EF4-FFF2-40B4-BE49-F238E27FC236}">
                  <a16:creationId xmlns:a16="http://schemas.microsoft.com/office/drawing/2014/main" id="{8F6A09D0-44B5-7542-B6C0-41BE8346DA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Line 48">
              <a:extLst>
                <a:ext uri="{FF2B5EF4-FFF2-40B4-BE49-F238E27FC236}">
                  <a16:creationId xmlns:a16="http://schemas.microsoft.com/office/drawing/2014/main" id="{C0A9EB1D-A410-094D-80FB-C737011F92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Line 50">
              <a:extLst>
                <a:ext uri="{FF2B5EF4-FFF2-40B4-BE49-F238E27FC236}">
                  <a16:creationId xmlns:a16="http://schemas.microsoft.com/office/drawing/2014/main" id="{976D1E23-DF32-DD4A-A440-FCCEBD923C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Line 51">
              <a:extLst>
                <a:ext uri="{FF2B5EF4-FFF2-40B4-BE49-F238E27FC236}">
                  <a16:creationId xmlns:a16="http://schemas.microsoft.com/office/drawing/2014/main" id="{FD16A81D-77B1-3041-9702-15F95FF28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Line 52">
              <a:extLst>
                <a:ext uri="{FF2B5EF4-FFF2-40B4-BE49-F238E27FC236}">
                  <a16:creationId xmlns:a16="http://schemas.microsoft.com/office/drawing/2014/main" id="{FC0D1B70-4926-314D-9F36-C797053300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Line 61">
              <a:extLst>
                <a:ext uri="{FF2B5EF4-FFF2-40B4-BE49-F238E27FC236}">
                  <a16:creationId xmlns:a16="http://schemas.microsoft.com/office/drawing/2014/main" id="{85ADC7F9-8E72-9143-A50E-B58C286E72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Line 62">
              <a:extLst>
                <a:ext uri="{FF2B5EF4-FFF2-40B4-BE49-F238E27FC236}">
                  <a16:creationId xmlns:a16="http://schemas.microsoft.com/office/drawing/2014/main" id="{C4E005BC-3E4A-BD47-B6DD-3FB0949833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Line 63">
              <a:extLst>
                <a:ext uri="{FF2B5EF4-FFF2-40B4-BE49-F238E27FC236}">
                  <a16:creationId xmlns:a16="http://schemas.microsoft.com/office/drawing/2014/main" id="{22BEEBCB-D05D-3B4B-9DA2-8DE8424211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Line 68">
              <a:extLst>
                <a:ext uri="{FF2B5EF4-FFF2-40B4-BE49-F238E27FC236}">
                  <a16:creationId xmlns:a16="http://schemas.microsoft.com/office/drawing/2014/main" id="{CC9DB6BD-EC06-1344-ABF2-78F6F2018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Line 69">
              <a:extLst>
                <a:ext uri="{FF2B5EF4-FFF2-40B4-BE49-F238E27FC236}">
                  <a16:creationId xmlns:a16="http://schemas.microsoft.com/office/drawing/2014/main" id="{4B646939-2D2A-AF44-A3E8-FBF84E6BE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Line 73">
              <a:extLst>
                <a:ext uri="{FF2B5EF4-FFF2-40B4-BE49-F238E27FC236}">
                  <a16:creationId xmlns:a16="http://schemas.microsoft.com/office/drawing/2014/main" id="{F7E6589E-E357-B34B-9A1C-DF2A58501A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Line 74">
              <a:extLst>
                <a:ext uri="{FF2B5EF4-FFF2-40B4-BE49-F238E27FC236}">
                  <a16:creationId xmlns:a16="http://schemas.microsoft.com/office/drawing/2014/main" id="{70DC62A7-A664-B340-95C6-57895DCEE7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Line 76">
              <a:extLst>
                <a:ext uri="{FF2B5EF4-FFF2-40B4-BE49-F238E27FC236}">
                  <a16:creationId xmlns:a16="http://schemas.microsoft.com/office/drawing/2014/main" id="{EB1A0564-B8F7-A94F-A61C-7F1A50872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77">
              <a:extLst>
                <a:ext uri="{FF2B5EF4-FFF2-40B4-BE49-F238E27FC236}">
                  <a16:creationId xmlns:a16="http://schemas.microsoft.com/office/drawing/2014/main" id="{7166B112-A3FB-264B-B2BD-4927EE606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78">
              <a:extLst>
                <a:ext uri="{FF2B5EF4-FFF2-40B4-BE49-F238E27FC236}">
                  <a16:creationId xmlns:a16="http://schemas.microsoft.com/office/drawing/2014/main" id="{0D617979-BAB5-9846-9652-D8296191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79">
              <a:extLst>
                <a:ext uri="{FF2B5EF4-FFF2-40B4-BE49-F238E27FC236}">
                  <a16:creationId xmlns:a16="http://schemas.microsoft.com/office/drawing/2014/main" id="{F280C55E-1AFF-1347-9291-C4030B5A2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Line 80">
              <a:extLst>
                <a:ext uri="{FF2B5EF4-FFF2-40B4-BE49-F238E27FC236}">
                  <a16:creationId xmlns:a16="http://schemas.microsoft.com/office/drawing/2014/main" id="{5CC152CC-3E0E-4645-B878-7FEED3C56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Line 81">
              <a:extLst>
                <a:ext uri="{FF2B5EF4-FFF2-40B4-BE49-F238E27FC236}">
                  <a16:creationId xmlns:a16="http://schemas.microsoft.com/office/drawing/2014/main" id="{DBB0CC11-BC98-F04C-B04B-18521E667F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Line 82">
              <a:extLst>
                <a:ext uri="{FF2B5EF4-FFF2-40B4-BE49-F238E27FC236}">
                  <a16:creationId xmlns:a16="http://schemas.microsoft.com/office/drawing/2014/main" id="{FBCEE570-689B-7C4B-8AF1-74C3E24A0C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Line 83">
              <a:extLst>
                <a:ext uri="{FF2B5EF4-FFF2-40B4-BE49-F238E27FC236}">
                  <a16:creationId xmlns:a16="http://schemas.microsoft.com/office/drawing/2014/main" id="{FE7AA516-BACD-FE46-ADC7-D26F6C050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84">
              <a:extLst>
                <a:ext uri="{FF2B5EF4-FFF2-40B4-BE49-F238E27FC236}">
                  <a16:creationId xmlns:a16="http://schemas.microsoft.com/office/drawing/2014/main" id="{9F23C484-18C6-C343-873E-AFD5C57E7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85">
              <a:extLst>
                <a:ext uri="{FF2B5EF4-FFF2-40B4-BE49-F238E27FC236}">
                  <a16:creationId xmlns:a16="http://schemas.microsoft.com/office/drawing/2014/main" id="{B712423B-8944-3543-979D-142E2D891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86">
              <a:extLst>
                <a:ext uri="{FF2B5EF4-FFF2-40B4-BE49-F238E27FC236}">
                  <a16:creationId xmlns:a16="http://schemas.microsoft.com/office/drawing/2014/main" id="{A68B518B-8600-0749-BF32-55865C301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87">
              <a:extLst>
                <a:ext uri="{FF2B5EF4-FFF2-40B4-BE49-F238E27FC236}">
                  <a16:creationId xmlns:a16="http://schemas.microsoft.com/office/drawing/2014/main" id="{3AE470E3-E292-F443-B298-58DCB366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Line 89">
              <a:extLst>
                <a:ext uri="{FF2B5EF4-FFF2-40B4-BE49-F238E27FC236}">
                  <a16:creationId xmlns:a16="http://schemas.microsoft.com/office/drawing/2014/main" id="{0D89A600-C85E-9342-94E0-63704AB34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90">
              <a:extLst>
                <a:ext uri="{FF2B5EF4-FFF2-40B4-BE49-F238E27FC236}">
                  <a16:creationId xmlns:a16="http://schemas.microsoft.com/office/drawing/2014/main" id="{76B1D92F-6493-9C4D-94DF-7AB2E5A46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91">
              <a:extLst>
                <a:ext uri="{FF2B5EF4-FFF2-40B4-BE49-F238E27FC236}">
                  <a16:creationId xmlns:a16="http://schemas.microsoft.com/office/drawing/2014/main" id="{E28F5475-10FD-C144-A6C0-C036E171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Rectangle 92">
              <a:extLst>
                <a:ext uri="{FF2B5EF4-FFF2-40B4-BE49-F238E27FC236}">
                  <a16:creationId xmlns:a16="http://schemas.microsoft.com/office/drawing/2014/main" id="{3C33DB36-2999-714D-92BF-BACB8D78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77" name="Line 93">
              <a:extLst>
                <a:ext uri="{FF2B5EF4-FFF2-40B4-BE49-F238E27FC236}">
                  <a16:creationId xmlns:a16="http://schemas.microsoft.com/office/drawing/2014/main" id="{C50DA37E-2E07-A444-BDDB-81FC9FEDA1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94">
              <a:extLst>
                <a:ext uri="{FF2B5EF4-FFF2-40B4-BE49-F238E27FC236}">
                  <a16:creationId xmlns:a16="http://schemas.microsoft.com/office/drawing/2014/main" id="{C4DA0586-17DA-1944-AD6B-3ABBFD6E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95">
              <a:extLst>
                <a:ext uri="{FF2B5EF4-FFF2-40B4-BE49-F238E27FC236}">
                  <a16:creationId xmlns:a16="http://schemas.microsoft.com/office/drawing/2014/main" id="{8307226B-8948-1445-811E-5C706DA4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Line 96">
              <a:extLst>
                <a:ext uri="{FF2B5EF4-FFF2-40B4-BE49-F238E27FC236}">
                  <a16:creationId xmlns:a16="http://schemas.microsoft.com/office/drawing/2014/main" id="{66992286-56E1-A74D-B3CE-30E30BFB97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Line 97">
              <a:extLst>
                <a:ext uri="{FF2B5EF4-FFF2-40B4-BE49-F238E27FC236}">
                  <a16:creationId xmlns:a16="http://schemas.microsoft.com/office/drawing/2014/main" id="{77A1844D-04F0-B948-B004-4860577ED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Line 98">
              <a:extLst>
                <a:ext uri="{FF2B5EF4-FFF2-40B4-BE49-F238E27FC236}">
                  <a16:creationId xmlns:a16="http://schemas.microsoft.com/office/drawing/2014/main" id="{0842BBB7-1605-F746-8C76-C86EA13A2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Rectangle 100">
              <a:extLst>
                <a:ext uri="{FF2B5EF4-FFF2-40B4-BE49-F238E27FC236}">
                  <a16:creationId xmlns:a16="http://schemas.microsoft.com/office/drawing/2014/main" id="{F9874146-72A4-974F-8D71-3BB2E3D7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84" name="Rectangle 101">
              <a:extLst>
                <a:ext uri="{FF2B5EF4-FFF2-40B4-BE49-F238E27FC236}">
                  <a16:creationId xmlns:a16="http://schemas.microsoft.com/office/drawing/2014/main" id="{27EAAADF-E9FD-5F49-8A41-1DC88A11B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85" name="Rectangle 102">
              <a:extLst>
                <a:ext uri="{FF2B5EF4-FFF2-40B4-BE49-F238E27FC236}">
                  <a16:creationId xmlns:a16="http://schemas.microsoft.com/office/drawing/2014/main" id="{485ED5D3-2AEB-C649-B642-D8D36CA5C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86" name="Line 103">
              <a:extLst>
                <a:ext uri="{FF2B5EF4-FFF2-40B4-BE49-F238E27FC236}">
                  <a16:creationId xmlns:a16="http://schemas.microsoft.com/office/drawing/2014/main" id="{E36BBED2-4612-C648-B522-136D742C0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Rectangle 104">
              <a:extLst>
                <a:ext uri="{FF2B5EF4-FFF2-40B4-BE49-F238E27FC236}">
                  <a16:creationId xmlns:a16="http://schemas.microsoft.com/office/drawing/2014/main" id="{A0D7EFD6-FA9A-0E42-9EE3-738420286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88" name="Rectangle 105">
              <a:extLst>
                <a:ext uri="{FF2B5EF4-FFF2-40B4-BE49-F238E27FC236}">
                  <a16:creationId xmlns:a16="http://schemas.microsoft.com/office/drawing/2014/main" id="{25935BF0-1838-0F4F-8402-B81DBFC56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89" name="Rectangle 106">
              <a:extLst>
                <a:ext uri="{FF2B5EF4-FFF2-40B4-BE49-F238E27FC236}">
                  <a16:creationId xmlns:a16="http://schemas.microsoft.com/office/drawing/2014/main" id="{034C8FB1-8DD0-2F44-8A3E-2CA60E0CE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90" name="Rectangle 107">
              <a:extLst>
                <a:ext uri="{FF2B5EF4-FFF2-40B4-BE49-F238E27FC236}">
                  <a16:creationId xmlns:a16="http://schemas.microsoft.com/office/drawing/2014/main" id="{BB915CCB-1E1A-BD41-B0A2-BD63C2DCC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91" name="Line 110">
              <a:extLst>
                <a:ext uri="{FF2B5EF4-FFF2-40B4-BE49-F238E27FC236}">
                  <a16:creationId xmlns:a16="http://schemas.microsoft.com/office/drawing/2014/main" id="{940EFCC8-CA34-0C49-9A32-0E339DD76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Line 111">
              <a:extLst>
                <a:ext uri="{FF2B5EF4-FFF2-40B4-BE49-F238E27FC236}">
                  <a16:creationId xmlns:a16="http://schemas.microsoft.com/office/drawing/2014/main" id="{43FC03C1-9D2D-4443-82F8-03727DFC50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Line 112">
              <a:extLst>
                <a:ext uri="{FF2B5EF4-FFF2-40B4-BE49-F238E27FC236}">
                  <a16:creationId xmlns:a16="http://schemas.microsoft.com/office/drawing/2014/main" id="{4BB94C57-0BE5-9C4D-B86B-78221966B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Line 117">
              <a:extLst>
                <a:ext uri="{FF2B5EF4-FFF2-40B4-BE49-F238E27FC236}">
                  <a16:creationId xmlns:a16="http://schemas.microsoft.com/office/drawing/2014/main" id="{C75C67A5-BDEB-634E-9678-D6A4142759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Line 118">
              <a:extLst>
                <a:ext uri="{FF2B5EF4-FFF2-40B4-BE49-F238E27FC236}">
                  <a16:creationId xmlns:a16="http://schemas.microsoft.com/office/drawing/2014/main" id="{F5E3BD31-57CC-F04D-8100-D5F18FF52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Line 119">
              <a:extLst>
                <a:ext uri="{FF2B5EF4-FFF2-40B4-BE49-F238E27FC236}">
                  <a16:creationId xmlns:a16="http://schemas.microsoft.com/office/drawing/2014/main" id="{C14BA476-71F7-7D49-B222-A69875FA2E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Line 126">
              <a:extLst>
                <a:ext uri="{FF2B5EF4-FFF2-40B4-BE49-F238E27FC236}">
                  <a16:creationId xmlns:a16="http://schemas.microsoft.com/office/drawing/2014/main" id="{8CBF911E-6FA9-3A45-B330-D226A9E0C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Line 128">
              <a:extLst>
                <a:ext uri="{FF2B5EF4-FFF2-40B4-BE49-F238E27FC236}">
                  <a16:creationId xmlns:a16="http://schemas.microsoft.com/office/drawing/2014/main" id="{B2C10024-049C-084F-9DB7-CF7FBD7B29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Line 129">
              <a:extLst>
                <a:ext uri="{FF2B5EF4-FFF2-40B4-BE49-F238E27FC236}">
                  <a16:creationId xmlns:a16="http://schemas.microsoft.com/office/drawing/2014/main" id="{A53FA42B-CD4F-1B4F-A10B-B664D14997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Line 130">
              <a:extLst>
                <a:ext uri="{FF2B5EF4-FFF2-40B4-BE49-F238E27FC236}">
                  <a16:creationId xmlns:a16="http://schemas.microsoft.com/office/drawing/2014/main" id="{F256F586-EF8B-3C4C-8D24-601C6B3A0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Line 139">
              <a:extLst>
                <a:ext uri="{FF2B5EF4-FFF2-40B4-BE49-F238E27FC236}">
                  <a16:creationId xmlns:a16="http://schemas.microsoft.com/office/drawing/2014/main" id="{A74CC596-1192-4C4E-AE11-931A90F5D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Line 141">
              <a:extLst>
                <a:ext uri="{FF2B5EF4-FFF2-40B4-BE49-F238E27FC236}">
                  <a16:creationId xmlns:a16="http://schemas.microsoft.com/office/drawing/2014/main" id="{69E342CB-0A4A-614C-9408-18D93CABC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Line 142">
              <a:extLst>
                <a:ext uri="{FF2B5EF4-FFF2-40B4-BE49-F238E27FC236}">
                  <a16:creationId xmlns:a16="http://schemas.microsoft.com/office/drawing/2014/main" id="{1A02D539-8D92-F64F-AEAD-322D330267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Line 143">
              <a:extLst>
                <a:ext uri="{FF2B5EF4-FFF2-40B4-BE49-F238E27FC236}">
                  <a16:creationId xmlns:a16="http://schemas.microsoft.com/office/drawing/2014/main" id="{36D0D263-225D-D341-9003-B079ACCAFF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148">
              <a:extLst>
                <a:ext uri="{FF2B5EF4-FFF2-40B4-BE49-F238E27FC236}">
                  <a16:creationId xmlns:a16="http://schemas.microsoft.com/office/drawing/2014/main" id="{D1466344-3808-144A-B821-D4E33B9E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149">
              <a:extLst>
                <a:ext uri="{FF2B5EF4-FFF2-40B4-BE49-F238E27FC236}">
                  <a16:creationId xmlns:a16="http://schemas.microsoft.com/office/drawing/2014/main" id="{9DF36B2F-CF9C-A443-8FD1-2A9F43D9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584200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Line 152">
              <a:extLst>
                <a:ext uri="{FF2B5EF4-FFF2-40B4-BE49-F238E27FC236}">
                  <a16:creationId xmlns:a16="http://schemas.microsoft.com/office/drawing/2014/main" id="{E9846FE2-1F3A-0E4D-AF70-5B3B6853B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Line 153">
              <a:extLst>
                <a:ext uri="{FF2B5EF4-FFF2-40B4-BE49-F238E27FC236}">
                  <a16:creationId xmlns:a16="http://schemas.microsoft.com/office/drawing/2014/main" id="{24C73CBC-5ED1-954A-972D-B62B1DF6D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Line 154">
              <a:extLst>
                <a:ext uri="{FF2B5EF4-FFF2-40B4-BE49-F238E27FC236}">
                  <a16:creationId xmlns:a16="http://schemas.microsoft.com/office/drawing/2014/main" id="{0969348A-A5F5-794E-9780-BAF0B1238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Line 155">
              <a:extLst>
                <a:ext uri="{FF2B5EF4-FFF2-40B4-BE49-F238E27FC236}">
                  <a16:creationId xmlns:a16="http://schemas.microsoft.com/office/drawing/2014/main" id="{5D4080C4-FEE8-A940-A23B-0D718854C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982913"/>
              <a:ext cx="1587" cy="4730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156">
              <a:extLst>
                <a:ext uri="{FF2B5EF4-FFF2-40B4-BE49-F238E27FC236}">
                  <a16:creationId xmlns:a16="http://schemas.microsoft.com/office/drawing/2014/main" id="{DAA28A8E-F862-984E-AF20-234D0691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Line 157">
              <a:extLst>
                <a:ext uri="{FF2B5EF4-FFF2-40B4-BE49-F238E27FC236}">
                  <a16:creationId xmlns:a16="http://schemas.microsoft.com/office/drawing/2014/main" id="{EA2CC8A2-B46A-8445-83EF-28F59918E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158">
              <a:extLst>
                <a:ext uri="{FF2B5EF4-FFF2-40B4-BE49-F238E27FC236}">
                  <a16:creationId xmlns:a16="http://schemas.microsoft.com/office/drawing/2014/main" id="{C42B12A7-47EA-8C4B-8858-E4268C6EF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Line 159">
              <a:extLst>
                <a:ext uri="{FF2B5EF4-FFF2-40B4-BE49-F238E27FC236}">
                  <a16:creationId xmlns:a16="http://schemas.microsoft.com/office/drawing/2014/main" id="{7427E089-6284-2E4F-996D-C446C6631E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160">
              <a:extLst>
                <a:ext uri="{FF2B5EF4-FFF2-40B4-BE49-F238E27FC236}">
                  <a16:creationId xmlns:a16="http://schemas.microsoft.com/office/drawing/2014/main" id="{1C10A2E3-FC01-394A-832A-03768DD9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Rectangle 161">
              <a:extLst>
                <a:ext uri="{FF2B5EF4-FFF2-40B4-BE49-F238E27FC236}">
                  <a16:creationId xmlns:a16="http://schemas.microsoft.com/office/drawing/2014/main" id="{3BFD0EC3-1FFB-E64C-9A2F-304961D59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17" name="Rectangle 162">
              <a:extLst>
                <a:ext uri="{FF2B5EF4-FFF2-40B4-BE49-F238E27FC236}">
                  <a16:creationId xmlns:a16="http://schemas.microsoft.com/office/drawing/2014/main" id="{00F058AC-7BE8-4048-9D43-0429D550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18" name="Rectangle 163">
              <a:extLst>
                <a:ext uri="{FF2B5EF4-FFF2-40B4-BE49-F238E27FC236}">
                  <a16:creationId xmlns:a16="http://schemas.microsoft.com/office/drawing/2014/main" id="{19F8EFE8-7A0C-644F-8773-53FD7EBE9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19" name="Rectangle 164">
              <a:extLst>
                <a:ext uri="{FF2B5EF4-FFF2-40B4-BE49-F238E27FC236}">
                  <a16:creationId xmlns:a16="http://schemas.microsoft.com/office/drawing/2014/main" id="{4D6810D0-4D29-4145-881F-1515512B7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20" name="Freeform 165">
              <a:extLst>
                <a:ext uri="{FF2B5EF4-FFF2-40B4-BE49-F238E27FC236}">
                  <a16:creationId xmlns:a16="http://schemas.microsoft.com/office/drawing/2014/main" id="{D299F54D-0673-2A4A-8B26-A4FE6EC2F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Line 169">
              <a:extLst>
                <a:ext uri="{FF2B5EF4-FFF2-40B4-BE49-F238E27FC236}">
                  <a16:creationId xmlns:a16="http://schemas.microsoft.com/office/drawing/2014/main" id="{C1CA7866-4326-6C44-AAE1-ECC72D6524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Line 170">
              <a:extLst>
                <a:ext uri="{FF2B5EF4-FFF2-40B4-BE49-F238E27FC236}">
                  <a16:creationId xmlns:a16="http://schemas.microsoft.com/office/drawing/2014/main" id="{00C62FE4-9310-5C4C-92E9-90ECC8684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171">
              <a:extLst>
                <a:ext uri="{FF2B5EF4-FFF2-40B4-BE49-F238E27FC236}">
                  <a16:creationId xmlns:a16="http://schemas.microsoft.com/office/drawing/2014/main" id="{2B276A9B-4B44-3448-BA47-A42D699B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172">
              <a:extLst>
                <a:ext uri="{FF2B5EF4-FFF2-40B4-BE49-F238E27FC236}">
                  <a16:creationId xmlns:a16="http://schemas.microsoft.com/office/drawing/2014/main" id="{5E7BE8C3-559B-8F43-9312-77E16BBB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173">
              <a:extLst>
                <a:ext uri="{FF2B5EF4-FFF2-40B4-BE49-F238E27FC236}">
                  <a16:creationId xmlns:a16="http://schemas.microsoft.com/office/drawing/2014/main" id="{525ADF1F-71E6-F743-ACB9-2D52520B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174">
              <a:extLst>
                <a:ext uri="{FF2B5EF4-FFF2-40B4-BE49-F238E27FC236}">
                  <a16:creationId xmlns:a16="http://schemas.microsoft.com/office/drawing/2014/main" id="{2956EB1B-57A9-564E-B5E9-AEA48F2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Rectangle 175">
              <a:extLst>
                <a:ext uri="{FF2B5EF4-FFF2-40B4-BE49-F238E27FC236}">
                  <a16:creationId xmlns:a16="http://schemas.microsoft.com/office/drawing/2014/main" id="{7440742D-B3AC-574E-A67D-004E6271F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28" name="AutoShape 177">
              <a:extLst>
                <a:ext uri="{FF2B5EF4-FFF2-40B4-BE49-F238E27FC236}">
                  <a16:creationId xmlns:a16="http://schemas.microsoft.com/office/drawing/2014/main" id="{A3B11A37-4E9C-E349-BC62-DE81A25179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29" name="AutoShape 179">
              <a:extLst>
                <a:ext uri="{FF2B5EF4-FFF2-40B4-BE49-F238E27FC236}">
                  <a16:creationId xmlns:a16="http://schemas.microsoft.com/office/drawing/2014/main" id="{546A93F8-B09F-8C41-830E-02DBD7FF2D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30" name="AutoShape 181">
              <a:extLst>
                <a:ext uri="{FF2B5EF4-FFF2-40B4-BE49-F238E27FC236}">
                  <a16:creationId xmlns:a16="http://schemas.microsoft.com/office/drawing/2014/main" id="{719A712E-FFE4-7244-9B57-4421717DB0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31" name="AutoShape 183">
              <a:extLst>
                <a:ext uri="{FF2B5EF4-FFF2-40B4-BE49-F238E27FC236}">
                  <a16:creationId xmlns:a16="http://schemas.microsoft.com/office/drawing/2014/main" id="{83D8073E-4FC9-A846-B73A-9CB066A110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932" name="AutoShape 185">
              <a:extLst>
                <a:ext uri="{FF2B5EF4-FFF2-40B4-BE49-F238E27FC236}">
                  <a16:creationId xmlns:a16="http://schemas.microsoft.com/office/drawing/2014/main" id="{BA6A9134-69C9-2740-8198-96950037DA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933" name="Group 202">
              <a:extLst>
                <a:ext uri="{FF2B5EF4-FFF2-40B4-BE49-F238E27FC236}">
                  <a16:creationId xmlns:a16="http://schemas.microsoft.com/office/drawing/2014/main" id="{5D1A01B4-CF63-5643-B657-1219D34AB4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34967" name="Freeform 203">
                <a:extLst>
                  <a:ext uri="{FF2B5EF4-FFF2-40B4-BE49-F238E27FC236}">
                    <a16:creationId xmlns:a16="http://schemas.microsoft.com/office/drawing/2014/main" id="{98D3E089-8180-FB4B-9807-3D2970E7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204">
                <a:extLst>
                  <a:ext uri="{FF2B5EF4-FFF2-40B4-BE49-F238E27FC236}">
                    <a16:creationId xmlns:a16="http://schemas.microsoft.com/office/drawing/2014/main" id="{1E4379DD-4AEC-DE45-84BE-4BABE247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4969" name="Group 205">
                <a:extLst>
                  <a:ext uri="{FF2B5EF4-FFF2-40B4-BE49-F238E27FC236}">
                    <a16:creationId xmlns:a16="http://schemas.microsoft.com/office/drawing/2014/main" id="{5D2AE290-EEF5-2A45-8FFD-565C48828D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4970" name="Freeform 206">
                  <a:extLst>
                    <a:ext uri="{FF2B5EF4-FFF2-40B4-BE49-F238E27FC236}">
                      <a16:creationId xmlns:a16="http://schemas.microsoft.com/office/drawing/2014/main" id="{BA012A42-A675-4D48-88F6-771189470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1" name="Freeform 207">
                  <a:extLst>
                    <a:ext uri="{FF2B5EF4-FFF2-40B4-BE49-F238E27FC236}">
                      <a16:creationId xmlns:a16="http://schemas.microsoft.com/office/drawing/2014/main" id="{54AE0EA6-D69D-9D42-B773-3FD063232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2" name="Freeform 208">
                  <a:extLst>
                    <a:ext uri="{FF2B5EF4-FFF2-40B4-BE49-F238E27FC236}">
                      <a16:creationId xmlns:a16="http://schemas.microsoft.com/office/drawing/2014/main" id="{DE4BF019-A9A9-BC4D-86B4-A73E948630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3" name="Freeform 209">
                  <a:extLst>
                    <a:ext uri="{FF2B5EF4-FFF2-40B4-BE49-F238E27FC236}">
                      <a16:creationId xmlns:a16="http://schemas.microsoft.com/office/drawing/2014/main" id="{96FB620F-6B13-0744-843B-B51BA09E6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4" name="Freeform 210">
                  <a:extLst>
                    <a:ext uri="{FF2B5EF4-FFF2-40B4-BE49-F238E27FC236}">
                      <a16:creationId xmlns:a16="http://schemas.microsoft.com/office/drawing/2014/main" id="{5A60EAAD-9669-0E43-B85D-8F534C17B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4934" name="Group 229">
              <a:extLst>
                <a:ext uri="{FF2B5EF4-FFF2-40B4-BE49-F238E27FC236}">
                  <a16:creationId xmlns:a16="http://schemas.microsoft.com/office/drawing/2014/main" id="{3AF74478-BC4A-484C-8DDF-A77960F96B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34959" name="Freeform 230">
                <a:extLst>
                  <a:ext uri="{FF2B5EF4-FFF2-40B4-BE49-F238E27FC236}">
                    <a16:creationId xmlns:a16="http://schemas.microsoft.com/office/drawing/2014/main" id="{890B413B-BDB0-E548-9D50-FA4A9B730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231">
                <a:extLst>
                  <a:ext uri="{FF2B5EF4-FFF2-40B4-BE49-F238E27FC236}">
                    <a16:creationId xmlns:a16="http://schemas.microsoft.com/office/drawing/2014/main" id="{05F62750-7152-C74F-BA78-94035C759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4961" name="Group 232">
                <a:extLst>
                  <a:ext uri="{FF2B5EF4-FFF2-40B4-BE49-F238E27FC236}">
                    <a16:creationId xmlns:a16="http://schemas.microsoft.com/office/drawing/2014/main" id="{D6DA5EBC-E6D1-2745-894E-B72B6EB860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4962" name="Freeform 233">
                  <a:extLst>
                    <a:ext uri="{FF2B5EF4-FFF2-40B4-BE49-F238E27FC236}">
                      <a16:creationId xmlns:a16="http://schemas.microsoft.com/office/drawing/2014/main" id="{C5F98C6A-38FE-524B-9235-57C36C30D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3" name="Freeform 234">
                  <a:extLst>
                    <a:ext uri="{FF2B5EF4-FFF2-40B4-BE49-F238E27FC236}">
                      <a16:creationId xmlns:a16="http://schemas.microsoft.com/office/drawing/2014/main" id="{668766A4-68AE-E14E-AFD0-90930251B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4" name="Freeform 235">
                  <a:extLst>
                    <a:ext uri="{FF2B5EF4-FFF2-40B4-BE49-F238E27FC236}">
                      <a16:creationId xmlns:a16="http://schemas.microsoft.com/office/drawing/2014/main" id="{A4DFF8C5-7317-D647-A422-0B6D92356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5" name="Freeform 236">
                  <a:extLst>
                    <a:ext uri="{FF2B5EF4-FFF2-40B4-BE49-F238E27FC236}">
                      <a16:creationId xmlns:a16="http://schemas.microsoft.com/office/drawing/2014/main" id="{ADB9D327-AF52-C14A-BDE0-A9C4109EA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6" name="Freeform 237">
                  <a:extLst>
                    <a:ext uri="{FF2B5EF4-FFF2-40B4-BE49-F238E27FC236}">
                      <a16:creationId xmlns:a16="http://schemas.microsoft.com/office/drawing/2014/main" id="{F53EED72-19BB-B747-A062-3E5A9BADD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4935" name="Group 244">
              <a:extLst>
                <a:ext uri="{FF2B5EF4-FFF2-40B4-BE49-F238E27FC236}">
                  <a16:creationId xmlns:a16="http://schemas.microsoft.com/office/drawing/2014/main" id="{B635B17E-8E99-974D-8CEA-079D65B273D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34954" name="Freeform 245">
                <a:extLst>
                  <a:ext uri="{FF2B5EF4-FFF2-40B4-BE49-F238E27FC236}">
                    <a16:creationId xmlns:a16="http://schemas.microsoft.com/office/drawing/2014/main" id="{65442263-10D2-234E-A734-868582E9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246">
                <a:extLst>
                  <a:ext uri="{FF2B5EF4-FFF2-40B4-BE49-F238E27FC236}">
                    <a16:creationId xmlns:a16="http://schemas.microsoft.com/office/drawing/2014/main" id="{770E80A1-AC77-CD4D-9EC6-020D3CDE8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247">
                <a:extLst>
                  <a:ext uri="{FF2B5EF4-FFF2-40B4-BE49-F238E27FC236}">
                    <a16:creationId xmlns:a16="http://schemas.microsoft.com/office/drawing/2014/main" id="{02F5C908-B0A9-E443-963D-95FF2D45D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248">
                <a:extLst>
                  <a:ext uri="{FF2B5EF4-FFF2-40B4-BE49-F238E27FC236}">
                    <a16:creationId xmlns:a16="http://schemas.microsoft.com/office/drawing/2014/main" id="{D6D1B3AB-F103-8947-8EDD-91C87B92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249">
                <a:extLst>
                  <a:ext uri="{FF2B5EF4-FFF2-40B4-BE49-F238E27FC236}">
                    <a16:creationId xmlns:a16="http://schemas.microsoft.com/office/drawing/2014/main" id="{2C84EE8D-C647-E143-98A1-D9156D01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936" name="Group 256">
              <a:extLst>
                <a:ext uri="{FF2B5EF4-FFF2-40B4-BE49-F238E27FC236}">
                  <a16:creationId xmlns:a16="http://schemas.microsoft.com/office/drawing/2014/main" id="{2EA8DBFA-9C76-454D-9C7B-3D05E9207AE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34949" name="Freeform 257">
                <a:extLst>
                  <a:ext uri="{FF2B5EF4-FFF2-40B4-BE49-F238E27FC236}">
                    <a16:creationId xmlns:a16="http://schemas.microsoft.com/office/drawing/2014/main" id="{A72FB0E2-70F6-4B45-9413-18313D653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258">
                <a:extLst>
                  <a:ext uri="{FF2B5EF4-FFF2-40B4-BE49-F238E27FC236}">
                    <a16:creationId xmlns:a16="http://schemas.microsoft.com/office/drawing/2014/main" id="{9AEC552F-39D5-B04A-9AAB-C5626E155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259">
                <a:extLst>
                  <a:ext uri="{FF2B5EF4-FFF2-40B4-BE49-F238E27FC236}">
                    <a16:creationId xmlns:a16="http://schemas.microsoft.com/office/drawing/2014/main" id="{B2921FCE-C2C6-7C47-B25E-B141F0B4C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260">
                <a:extLst>
                  <a:ext uri="{FF2B5EF4-FFF2-40B4-BE49-F238E27FC236}">
                    <a16:creationId xmlns:a16="http://schemas.microsoft.com/office/drawing/2014/main" id="{A6C74A92-BE21-4741-906E-17DFF9228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261">
                <a:extLst>
                  <a:ext uri="{FF2B5EF4-FFF2-40B4-BE49-F238E27FC236}">
                    <a16:creationId xmlns:a16="http://schemas.microsoft.com/office/drawing/2014/main" id="{8CEB8A4B-EBD4-B045-A5A1-1F2510B8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937" name="Group 274">
              <a:extLst>
                <a:ext uri="{FF2B5EF4-FFF2-40B4-BE49-F238E27FC236}">
                  <a16:creationId xmlns:a16="http://schemas.microsoft.com/office/drawing/2014/main" id="{F45B7F07-B7AA-7349-84A5-E79CCA36B5E8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34944" name="Freeform 275">
                <a:extLst>
                  <a:ext uri="{FF2B5EF4-FFF2-40B4-BE49-F238E27FC236}">
                    <a16:creationId xmlns:a16="http://schemas.microsoft.com/office/drawing/2014/main" id="{5226FAC8-188D-3C46-8B24-394467B3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276">
                <a:extLst>
                  <a:ext uri="{FF2B5EF4-FFF2-40B4-BE49-F238E27FC236}">
                    <a16:creationId xmlns:a16="http://schemas.microsoft.com/office/drawing/2014/main" id="{E6901B49-4477-AD4C-AC17-010190F8E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277">
                <a:extLst>
                  <a:ext uri="{FF2B5EF4-FFF2-40B4-BE49-F238E27FC236}">
                    <a16:creationId xmlns:a16="http://schemas.microsoft.com/office/drawing/2014/main" id="{8DEAFE84-F188-4C47-B68B-D0ACCBD24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278">
                <a:extLst>
                  <a:ext uri="{FF2B5EF4-FFF2-40B4-BE49-F238E27FC236}">
                    <a16:creationId xmlns:a16="http://schemas.microsoft.com/office/drawing/2014/main" id="{2B479779-62B0-654C-B4BD-DD3039E7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279">
                <a:extLst>
                  <a:ext uri="{FF2B5EF4-FFF2-40B4-BE49-F238E27FC236}">
                    <a16:creationId xmlns:a16="http://schemas.microsoft.com/office/drawing/2014/main" id="{BC4D399D-4D85-9E42-BD41-F8E105D20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938" name="Group 286">
              <a:extLst>
                <a:ext uri="{FF2B5EF4-FFF2-40B4-BE49-F238E27FC236}">
                  <a16:creationId xmlns:a16="http://schemas.microsoft.com/office/drawing/2014/main" id="{8E98100A-5A7F-0C42-839E-5A5E3DF030D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34939" name="Freeform 287">
                <a:extLst>
                  <a:ext uri="{FF2B5EF4-FFF2-40B4-BE49-F238E27FC236}">
                    <a16:creationId xmlns:a16="http://schemas.microsoft.com/office/drawing/2014/main" id="{6BD8AA64-1485-5246-BF12-75BA9A77F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288">
                <a:extLst>
                  <a:ext uri="{FF2B5EF4-FFF2-40B4-BE49-F238E27FC236}">
                    <a16:creationId xmlns:a16="http://schemas.microsoft.com/office/drawing/2014/main" id="{E3D5A017-7A63-7542-9077-2742E8C4E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289">
                <a:extLst>
                  <a:ext uri="{FF2B5EF4-FFF2-40B4-BE49-F238E27FC236}">
                    <a16:creationId xmlns:a16="http://schemas.microsoft.com/office/drawing/2014/main" id="{01051EFD-C85C-8A49-9E75-6241B1C5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290">
                <a:extLst>
                  <a:ext uri="{FF2B5EF4-FFF2-40B4-BE49-F238E27FC236}">
                    <a16:creationId xmlns:a16="http://schemas.microsoft.com/office/drawing/2014/main" id="{050DDF6F-9CA8-F54E-A122-6A0C1CEEF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291">
                <a:extLst>
                  <a:ext uri="{FF2B5EF4-FFF2-40B4-BE49-F238E27FC236}">
                    <a16:creationId xmlns:a16="http://schemas.microsoft.com/office/drawing/2014/main" id="{4E62E889-D933-F04E-B7F6-D4A7C685D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4818" name="Rectangle 2">
            <a:extLst>
              <a:ext uri="{FF2B5EF4-FFF2-40B4-BE49-F238E27FC236}">
                <a16:creationId xmlns:a16="http://schemas.microsoft.com/office/drawing/2014/main" id="{E855E296-B8A6-6343-BEAB-ACC0CD762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It takes 4 gate delays to generate s</a:t>
            </a:r>
            <a:r>
              <a:rPr lang="en-US" altLang="en-US" sz="2800" baseline="-25000">
                <a:solidFill>
                  <a:schemeClr val="tx2"/>
                </a:solidFill>
              </a:rPr>
              <a:t>1</a:t>
            </a:r>
          </a:p>
        </p:txBody>
      </p:sp>
      <p:sp>
        <p:nvSpPr>
          <p:cNvPr id="34819" name="Rectangle 99">
            <a:extLst>
              <a:ext uri="{FF2B5EF4-FFF2-40B4-BE49-F238E27FC236}">
                <a16:creationId xmlns:a16="http://schemas.microsoft.com/office/drawing/2014/main" id="{8A41D9A6-75DA-5A4F-8250-BEECEB77A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962400"/>
            <a:ext cx="9618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0" name="Rectangle 36">
            <a:extLst>
              <a:ext uri="{FF2B5EF4-FFF2-40B4-BE49-F238E27FC236}">
                <a16:creationId xmlns:a16="http://schemas.microsoft.com/office/drawing/2014/main" id="{1DA6848C-D3A5-F641-AD21-7414CE666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513" y="3876675"/>
            <a:ext cx="1074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2">
            <a:extLst>
              <a:ext uri="{FF2B5EF4-FFF2-40B4-BE49-F238E27FC236}">
                <a16:creationId xmlns:a16="http://schemas.microsoft.com/office/drawing/2014/main" id="{969BE485-E07B-7E43-81E0-6347E19CA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It takes 4 gate delays to generate s</a:t>
            </a:r>
            <a:r>
              <a:rPr lang="en-US" altLang="en-US" sz="2800" baseline="-25000">
                <a:solidFill>
                  <a:schemeClr val="tx2"/>
                </a:solidFill>
              </a:rPr>
              <a:t>2</a:t>
            </a:r>
          </a:p>
        </p:txBody>
      </p:sp>
      <p:grpSp>
        <p:nvGrpSpPr>
          <p:cNvPr id="35842" name="Group 1">
            <a:extLst>
              <a:ext uri="{FF2B5EF4-FFF2-40B4-BE49-F238E27FC236}">
                <a16:creationId xmlns:a16="http://schemas.microsoft.com/office/drawing/2014/main" id="{44A48B1B-A86C-9444-AD16-84D3B7206ABE}"/>
              </a:ext>
            </a:extLst>
          </p:cNvPr>
          <p:cNvGrpSpPr>
            <a:grpSpLocks/>
          </p:cNvGrpSpPr>
          <p:nvPr/>
        </p:nvGrpSpPr>
        <p:grpSpPr bwMode="auto">
          <a:xfrm>
            <a:off x="2341564" y="769939"/>
            <a:ext cx="6436669" cy="5762525"/>
            <a:chOff x="1426544" y="769938"/>
            <a:chExt cx="6437283" cy="5762525"/>
          </a:xfrm>
        </p:grpSpPr>
        <p:sp>
          <p:nvSpPr>
            <p:cNvPr id="35843" name="Rectangle 4">
              <a:extLst>
                <a:ext uri="{FF2B5EF4-FFF2-40B4-BE49-F238E27FC236}">
                  <a16:creationId xmlns:a16="http://schemas.microsoft.com/office/drawing/2014/main" id="{5C02BDE7-3C7D-1240-A135-A448F3B16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1255713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44" name="Line 6">
              <a:extLst>
                <a:ext uri="{FF2B5EF4-FFF2-40B4-BE49-F238E27FC236}">
                  <a16:creationId xmlns:a16="http://schemas.microsoft.com/office/drawing/2014/main" id="{A11A2009-37E3-254C-8E77-2CDDE341D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417888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Line 8">
              <a:extLst>
                <a:ext uri="{FF2B5EF4-FFF2-40B4-BE49-F238E27FC236}">
                  <a16:creationId xmlns:a16="http://schemas.microsoft.com/office/drawing/2014/main" id="{1419FE15-A1A3-2643-BCCE-8760AA1BA2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336800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9">
              <a:extLst>
                <a:ext uri="{FF2B5EF4-FFF2-40B4-BE49-F238E27FC236}">
                  <a16:creationId xmlns:a16="http://schemas.microsoft.com/office/drawing/2014/main" id="{6A451E77-F798-F444-A53A-9194266EA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3165475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10">
              <a:extLst>
                <a:ext uri="{FF2B5EF4-FFF2-40B4-BE49-F238E27FC236}">
                  <a16:creationId xmlns:a16="http://schemas.microsoft.com/office/drawing/2014/main" id="{3BB393F1-19F0-7B43-A08C-D3FCC7F8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728788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Line 12">
              <a:extLst>
                <a:ext uri="{FF2B5EF4-FFF2-40B4-BE49-F238E27FC236}">
                  <a16:creationId xmlns:a16="http://schemas.microsoft.com/office/drawing/2014/main" id="{D23E9F2C-A982-3245-8CE1-BFE16F75DA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854575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Line 13">
              <a:extLst>
                <a:ext uri="{FF2B5EF4-FFF2-40B4-BE49-F238E27FC236}">
                  <a16:creationId xmlns:a16="http://schemas.microsoft.com/office/drawing/2014/main" id="{AF9299CE-5520-7D4B-ABD7-29EC9D3AF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854575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Line 14">
              <a:extLst>
                <a:ext uri="{FF2B5EF4-FFF2-40B4-BE49-F238E27FC236}">
                  <a16:creationId xmlns:a16="http://schemas.microsoft.com/office/drawing/2014/main" id="{25860BAC-272A-A24E-A74B-E9FCF61615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564188"/>
              <a:ext cx="1588" cy="134937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Rectangle 19">
              <a:extLst>
                <a:ext uri="{FF2B5EF4-FFF2-40B4-BE49-F238E27FC236}">
                  <a16:creationId xmlns:a16="http://schemas.microsoft.com/office/drawing/2014/main" id="{24E4E25A-212D-4E49-A29F-14892B5A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769938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2" name="Rectangle 20">
              <a:extLst>
                <a:ext uri="{FF2B5EF4-FFF2-40B4-BE49-F238E27FC236}">
                  <a16:creationId xmlns:a16="http://schemas.microsoft.com/office/drawing/2014/main" id="{AD6C6BBA-3E51-B044-B4ED-234A9261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84772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3" name="Rectangle 21">
              <a:extLst>
                <a:ext uri="{FF2B5EF4-FFF2-40B4-BE49-F238E27FC236}">
                  <a16:creationId xmlns:a16="http://schemas.microsoft.com/office/drawing/2014/main" id="{F0B5ECDE-548A-6D4A-9050-C7775C9BB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769938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4" name="Rectangle 22">
              <a:extLst>
                <a:ext uri="{FF2B5EF4-FFF2-40B4-BE49-F238E27FC236}">
                  <a16:creationId xmlns:a16="http://schemas.microsoft.com/office/drawing/2014/main" id="{E5F8A18E-99AF-C44C-AE82-13685ED14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84772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5" name="Rectangle 23">
              <a:extLst>
                <a:ext uri="{FF2B5EF4-FFF2-40B4-BE49-F238E27FC236}">
                  <a16:creationId xmlns:a16="http://schemas.microsoft.com/office/drawing/2014/main" id="{82A6ED6C-C8E7-7B4C-B2A1-30755548D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470150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6" name="Rectangle 24">
              <a:extLst>
                <a:ext uri="{FF2B5EF4-FFF2-40B4-BE49-F238E27FC236}">
                  <a16:creationId xmlns:a16="http://schemas.microsoft.com/office/drawing/2014/main" id="{12BA951C-3F71-BD44-AA75-449F6A8D6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547938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7" name="Rectangle 25">
              <a:extLst>
                <a:ext uri="{FF2B5EF4-FFF2-40B4-BE49-F238E27FC236}">
                  <a16:creationId xmlns:a16="http://schemas.microsoft.com/office/drawing/2014/main" id="{FE56B6A3-8500-C845-A6F1-BD068FEF1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470150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8" name="Rectangle 26">
              <a:extLst>
                <a:ext uri="{FF2B5EF4-FFF2-40B4-BE49-F238E27FC236}">
                  <a16:creationId xmlns:a16="http://schemas.microsoft.com/office/drawing/2014/main" id="{5F9AAA78-A77A-2744-BD91-4C226D59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547938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59" name="Rectangle 27">
              <a:extLst>
                <a:ext uri="{FF2B5EF4-FFF2-40B4-BE49-F238E27FC236}">
                  <a16:creationId xmlns:a16="http://schemas.microsoft.com/office/drawing/2014/main" id="{29979863-4B8E-394D-B0AE-2A5D764D9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6300788"/>
              <a:ext cx="9779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0" name="Line 28">
              <a:extLst>
                <a:ext uri="{FF2B5EF4-FFF2-40B4-BE49-F238E27FC236}">
                  <a16:creationId xmlns:a16="http://schemas.microsoft.com/office/drawing/2014/main" id="{18573CF0-1E40-A94A-B89A-7E6CAE66A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735513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Rectangle 29">
              <a:extLst>
                <a:ext uri="{FF2B5EF4-FFF2-40B4-BE49-F238E27FC236}">
                  <a16:creationId xmlns:a16="http://schemas.microsoft.com/office/drawing/2014/main" id="{52F69419-773F-FE48-8716-FC2B12964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637857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2" name="Rectangle 30">
              <a:extLst>
                <a:ext uri="{FF2B5EF4-FFF2-40B4-BE49-F238E27FC236}">
                  <a16:creationId xmlns:a16="http://schemas.microsoft.com/office/drawing/2014/main" id="{F91F3F3B-AD4A-FA43-A222-DD233AFD0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1370013"/>
              <a:ext cx="115427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3" name="Rectangle 31">
              <a:extLst>
                <a:ext uri="{FF2B5EF4-FFF2-40B4-BE49-F238E27FC236}">
                  <a16:creationId xmlns:a16="http://schemas.microsoft.com/office/drawing/2014/main" id="{CC7FDBAE-8A0B-B948-8112-24055D80A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447800"/>
              <a:ext cx="96189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4" name="Rectangle 32">
              <a:extLst>
                <a:ext uri="{FF2B5EF4-FFF2-40B4-BE49-F238E27FC236}">
                  <a16:creationId xmlns:a16="http://schemas.microsoft.com/office/drawing/2014/main" id="{294CD953-0FBD-614B-BD28-160D692A7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1370013"/>
              <a:ext cx="115427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5" name="Rectangle 33">
              <a:extLst>
                <a:ext uri="{FF2B5EF4-FFF2-40B4-BE49-F238E27FC236}">
                  <a16:creationId xmlns:a16="http://schemas.microsoft.com/office/drawing/2014/main" id="{969A2BE0-56C4-A946-921E-00BBB049A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447800"/>
              <a:ext cx="96189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6" name="Rectangle 34">
              <a:extLst>
                <a:ext uri="{FF2B5EF4-FFF2-40B4-BE49-F238E27FC236}">
                  <a16:creationId xmlns:a16="http://schemas.microsoft.com/office/drawing/2014/main" id="{2C608F48-68B9-1F4E-AB25-3C54FB020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6300788"/>
              <a:ext cx="9779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7" name="Rectangle 35">
              <a:extLst>
                <a:ext uri="{FF2B5EF4-FFF2-40B4-BE49-F238E27FC236}">
                  <a16:creationId xmlns:a16="http://schemas.microsoft.com/office/drawing/2014/main" id="{C9E1F220-A605-CD42-9E9A-4D7BA863B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637857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8" name="Rectangle 36">
              <a:extLst>
                <a:ext uri="{FF2B5EF4-FFF2-40B4-BE49-F238E27FC236}">
                  <a16:creationId xmlns:a16="http://schemas.microsoft.com/office/drawing/2014/main" id="{56EB28D2-C0A4-164E-88E1-5A39C65E5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721" y="3876431"/>
              <a:ext cx="10741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69" name="Line 37">
              <a:extLst>
                <a:ext uri="{FF2B5EF4-FFF2-40B4-BE49-F238E27FC236}">
                  <a16:creationId xmlns:a16="http://schemas.microsoft.com/office/drawing/2014/main" id="{050307BE-BC29-B84F-BD12-AEB944672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610100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39">
              <a:extLst>
                <a:ext uri="{FF2B5EF4-FFF2-40B4-BE49-F238E27FC236}">
                  <a16:creationId xmlns:a16="http://schemas.microsoft.com/office/drawing/2014/main" id="{2D895CE1-C9B9-1B46-A4B3-C7461E68F5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890963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40">
              <a:extLst>
                <a:ext uri="{FF2B5EF4-FFF2-40B4-BE49-F238E27FC236}">
                  <a16:creationId xmlns:a16="http://schemas.microsoft.com/office/drawing/2014/main" id="{FE2654B0-5834-C647-9B14-2CDF0377FA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890963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41">
              <a:extLst>
                <a:ext uri="{FF2B5EF4-FFF2-40B4-BE49-F238E27FC236}">
                  <a16:creationId xmlns:a16="http://schemas.microsoft.com/office/drawing/2014/main" id="{48349FFD-1CDE-B340-AF61-AAC3302AB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61803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48">
              <a:extLst>
                <a:ext uri="{FF2B5EF4-FFF2-40B4-BE49-F238E27FC236}">
                  <a16:creationId xmlns:a16="http://schemas.microsoft.com/office/drawing/2014/main" id="{4BF36B33-DD9F-1240-BEA3-55405C13A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890963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50">
              <a:extLst>
                <a:ext uri="{FF2B5EF4-FFF2-40B4-BE49-F238E27FC236}">
                  <a16:creationId xmlns:a16="http://schemas.microsoft.com/office/drawing/2014/main" id="{BEB26733-2275-C545-A925-359C0647CA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746250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51">
              <a:extLst>
                <a:ext uri="{FF2B5EF4-FFF2-40B4-BE49-F238E27FC236}">
                  <a16:creationId xmlns:a16="http://schemas.microsoft.com/office/drawing/2014/main" id="{D33668EE-F00E-4444-9575-6F138E321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746250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52">
              <a:extLst>
                <a:ext uri="{FF2B5EF4-FFF2-40B4-BE49-F238E27FC236}">
                  <a16:creationId xmlns:a16="http://schemas.microsoft.com/office/drawing/2014/main" id="{98ADD650-802F-CD4C-9D71-5EF155D7EC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4558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61">
              <a:extLst>
                <a:ext uri="{FF2B5EF4-FFF2-40B4-BE49-F238E27FC236}">
                  <a16:creationId xmlns:a16="http://schemas.microsoft.com/office/drawing/2014/main" id="{12314277-E3B7-124B-828E-D613D812E3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746250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62">
              <a:extLst>
                <a:ext uri="{FF2B5EF4-FFF2-40B4-BE49-F238E27FC236}">
                  <a16:creationId xmlns:a16="http://schemas.microsoft.com/office/drawing/2014/main" id="{4024E86C-3E49-374A-A159-61692961DD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746250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63">
              <a:extLst>
                <a:ext uri="{FF2B5EF4-FFF2-40B4-BE49-F238E27FC236}">
                  <a16:creationId xmlns:a16="http://schemas.microsoft.com/office/drawing/2014/main" id="{3261A0B4-B1E4-BD4E-9AC1-A681FB2DC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2433638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68">
              <a:extLst>
                <a:ext uri="{FF2B5EF4-FFF2-40B4-BE49-F238E27FC236}">
                  <a16:creationId xmlns:a16="http://schemas.microsoft.com/office/drawing/2014/main" id="{175051D2-4B17-BD4B-B4B2-1D2755E43C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890963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69">
              <a:extLst>
                <a:ext uri="{FF2B5EF4-FFF2-40B4-BE49-F238E27FC236}">
                  <a16:creationId xmlns:a16="http://schemas.microsoft.com/office/drawing/2014/main" id="{96221E7D-2D40-4B48-91A4-9392039E7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890963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3">
              <a:extLst>
                <a:ext uri="{FF2B5EF4-FFF2-40B4-BE49-F238E27FC236}">
                  <a16:creationId xmlns:a16="http://schemas.microsoft.com/office/drawing/2014/main" id="{7766E6E1-2ACF-3B42-9D6C-42D6704DD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890963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4">
              <a:extLst>
                <a:ext uri="{FF2B5EF4-FFF2-40B4-BE49-F238E27FC236}">
                  <a16:creationId xmlns:a16="http://schemas.microsoft.com/office/drawing/2014/main" id="{842F0984-CFC1-A44E-AF23-B76B7A494B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890963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6">
              <a:extLst>
                <a:ext uri="{FF2B5EF4-FFF2-40B4-BE49-F238E27FC236}">
                  <a16:creationId xmlns:a16="http://schemas.microsoft.com/office/drawing/2014/main" id="{F08C4650-219A-D441-8D91-91AC274EE2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3417888"/>
              <a:ext cx="1588" cy="7270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77">
              <a:extLst>
                <a:ext uri="{FF2B5EF4-FFF2-40B4-BE49-F238E27FC236}">
                  <a16:creationId xmlns:a16="http://schemas.microsoft.com/office/drawing/2014/main" id="{E121D2E3-F942-6B41-BC0D-E740B1534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573338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78">
              <a:extLst>
                <a:ext uri="{FF2B5EF4-FFF2-40B4-BE49-F238E27FC236}">
                  <a16:creationId xmlns:a16="http://schemas.microsoft.com/office/drawing/2014/main" id="{3D1D4292-D5CD-8146-8C46-6514F57D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618038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79">
              <a:extLst>
                <a:ext uri="{FF2B5EF4-FFF2-40B4-BE49-F238E27FC236}">
                  <a16:creationId xmlns:a16="http://schemas.microsoft.com/office/drawing/2014/main" id="{1E56CCFC-6876-EF40-BD72-3A26F004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944813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Line 80">
              <a:extLst>
                <a:ext uri="{FF2B5EF4-FFF2-40B4-BE49-F238E27FC236}">
                  <a16:creationId xmlns:a16="http://schemas.microsoft.com/office/drawing/2014/main" id="{A9DE8D2D-0086-B342-A68B-282B101B1C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3181350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Line 81">
              <a:extLst>
                <a:ext uri="{FF2B5EF4-FFF2-40B4-BE49-F238E27FC236}">
                  <a16:creationId xmlns:a16="http://schemas.microsoft.com/office/drawing/2014/main" id="{6B821B9C-F948-CD4F-BF5E-D6DA19787B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708275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Line 82">
              <a:extLst>
                <a:ext uri="{FF2B5EF4-FFF2-40B4-BE49-F238E27FC236}">
                  <a16:creationId xmlns:a16="http://schemas.microsoft.com/office/drawing/2014/main" id="{C0C99B6A-FF2B-4345-8453-F7D902372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65442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83">
              <a:extLst>
                <a:ext uri="{FF2B5EF4-FFF2-40B4-BE49-F238E27FC236}">
                  <a16:creationId xmlns:a16="http://schemas.microsoft.com/office/drawing/2014/main" id="{A7D0F39C-14AF-4D47-BF79-6AF99E20C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1019175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84">
              <a:extLst>
                <a:ext uri="{FF2B5EF4-FFF2-40B4-BE49-F238E27FC236}">
                  <a16:creationId xmlns:a16="http://schemas.microsoft.com/office/drawing/2014/main" id="{7D7477B7-064F-4D4A-9741-AB5D80E5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474788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85">
              <a:extLst>
                <a:ext uri="{FF2B5EF4-FFF2-40B4-BE49-F238E27FC236}">
                  <a16:creationId xmlns:a16="http://schemas.microsoft.com/office/drawing/2014/main" id="{10EA2770-AD52-DE4B-99AF-7B44932A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911475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86">
              <a:extLst>
                <a:ext uri="{FF2B5EF4-FFF2-40B4-BE49-F238E27FC236}">
                  <a16:creationId xmlns:a16="http://schemas.microsoft.com/office/drawing/2014/main" id="{84A044DD-FBE6-1E45-BD1C-6507B97A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674938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87">
              <a:extLst>
                <a:ext uri="{FF2B5EF4-FFF2-40B4-BE49-F238E27FC236}">
                  <a16:creationId xmlns:a16="http://schemas.microsoft.com/office/drawing/2014/main" id="{9E349F2F-0658-B440-9619-BE2898E0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638550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Line 89">
              <a:extLst>
                <a:ext uri="{FF2B5EF4-FFF2-40B4-BE49-F238E27FC236}">
                  <a16:creationId xmlns:a16="http://schemas.microsoft.com/office/drawing/2014/main" id="{BAAB1219-0BB4-D84F-8711-3B282B1F49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1019175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90">
              <a:extLst>
                <a:ext uri="{FF2B5EF4-FFF2-40B4-BE49-F238E27FC236}">
                  <a16:creationId xmlns:a16="http://schemas.microsoft.com/office/drawing/2014/main" id="{71E49D4B-1005-0749-B0CA-9A11ADF2E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728788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91">
              <a:extLst>
                <a:ext uri="{FF2B5EF4-FFF2-40B4-BE49-F238E27FC236}">
                  <a16:creationId xmlns:a16="http://schemas.microsoft.com/office/drawing/2014/main" id="{656E539C-8C5C-C048-AFA1-ECADAECD6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890963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Rectangle 92">
              <a:extLst>
                <a:ext uri="{FF2B5EF4-FFF2-40B4-BE49-F238E27FC236}">
                  <a16:creationId xmlns:a16="http://schemas.microsoft.com/office/drawing/2014/main" id="{EA598B4E-2FE5-F54F-8E0B-9FDAE35CB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1255713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00" name="Line 93">
              <a:extLst>
                <a:ext uri="{FF2B5EF4-FFF2-40B4-BE49-F238E27FC236}">
                  <a16:creationId xmlns:a16="http://schemas.microsoft.com/office/drawing/2014/main" id="{216696EA-7D4D-E54C-BEE7-59A8D12AC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890963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94">
              <a:extLst>
                <a:ext uri="{FF2B5EF4-FFF2-40B4-BE49-F238E27FC236}">
                  <a16:creationId xmlns:a16="http://schemas.microsoft.com/office/drawing/2014/main" id="{A6275D72-AAB5-3240-9D96-B7A7F2ADE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735513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95">
              <a:extLst>
                <a:ext uri="{FF2B5EF4-FFF2-40B4-BE49-F238E27FC236}">
                  <a16:creationId xmlns:a16="http://schemas.microsoft.com/office/drawing/2014/main" id="{DF867D2C-A4F7-F842-AD2C-B9876CB0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746250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Line 96">
              <a:extLst>
                <a:ext uri="{FF2B5EF4-FFF2-40B4-BE49-F238E27FC236}">
                  <a16:creationId xmlns:a16="http://schemas.microsoft.com/office/drawing/2014/main" id="{FEEDE8A9-5EF6-434B-81EB-98E68E30B7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573338"/>
              <a:ext cx="1587" cy="84455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Line 97">
              <a:extLst>
                <a:ext uri="{FF2B5EF4-FFF2-40B4-BE49-F238E27FC236}">
                  <a16:creationId xmlns:a16="http://schemas.microsoft.com/office/drawing/2014/main" id="{6D57B843-3192-314C-9CEB-832DA6D85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627188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Line 98">
              <a:extLst>
                <a:ext uri="{FF2B5EF4-FFF2-40B4-BE49-F238E27FC236}">
                  <a16:creationId xmlns:a16="http://schemas.microsoft.com/office/drawing/2014/main" id="{487E6576-5139-A84C-9ADA-1874F99DD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019175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Rectangle 99">
              <a:extLst>
                <a:ext uri="{FF2B5EF4-FFF2-40B4-BE49-F238E27FC236}">
                  <a16:creationId xmlns:a16="http://schemas.microsoft.com/office/drawing/2014/main" id="{D8BD55D6-97E7-C543-BC77-819A17B7A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962400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07" name="Rectangle 100">
              <a:extLst>
                <a:ext uri="{FF2B5EF4-FFF2-40B4-BE49-F238E27FC236}">
                  <a16:creationId xmlns:a16="http://schemas.microsoft.com/office/drawing/2014/main" id="{95470583-5513-E94B-8CFA-31DE6B61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769938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08" name="Rectangle 101">
              <a:extLst>
                <a:ext uri="{FF2B5EF4-FFF2-40B4-BE49-F238E27FC236}">
                  <a16:creationId xmlns:a16="http://schemas.microsoft.com/office/drawing/2014/main" id="{A602B6F6-A836-9B45-9573-66B93CE56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84772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09" name="Rectangle 102">
              <a:extLst>
                <a:ext uri="{FF2B5EF4-FFF2-40B4-BE49-F238E27FC236}">
                  <a16:creationId xmlns:a16="http://schemas.microsoft.com/office/drawing/2014/main" id="{4A446A5A-4003-1F42-AA2A-29AB9B73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769938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10" name="Line 103">
              <a:extLst>
                <a:ext uri="{FF2B5EF4-FFF2-40B4-BE49-F238E27FC236}">
                  <a16:creationId xmlns:a16="http://schemas.microsoft.com/office/drawing/2014/main" id="{CEF942D3-5DFA-A04A-9889-534706671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735513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Rectangle 104">
              <a:extLst>
                <a:ext uri="{FF2B5EF4-FFF2-40B4-BE49-F238E27FC236}">
                  <a16:creationId xmlns:a16="http://schemas.microsoft.com/office/drawing/2014/main" id="{AD529822-6200-0649-A879-BBBACA10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84772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12" name="Rectangle 105">
              <a:extLst>
                <a:ext uri="{FF2B5EF4-FFF2-40B4-BE49-F238E27FC236}">
                  <a16:creationId xmlns:a16="http://schemas.microsoft.com/office/drawing/2014/main" id="{932FFEDE-6C9A-DB42-92A4-A419A43A2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538538"/>
              <a:ext cx="10741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13" name="Rectangle 106">
              <a:extLst>
                <a:ext uri="{FF2B5EF4-FFF2-40B4-BE49-F238E27FC236}">
                  <a16:creationId xmlns:a16="http://schemas.microsoft.com/office/drawing/2014/main" id="{AB1B62F6-3877-7446-A73D-ECB92879A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616325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14" name="Rectangle 107">
              <a:extLst>
                <a:ext uri="{FF2B5EF4-FFF2-40B4-BE49-F238E27FC236}">
                  <a16:creationId xmlns:a16="http://schemas.microsoft.com/office/drawing/2014/main" id="{CB1AAEA1-8343-634D-8391-FC382E348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906838"/>
              <a:ext cx="10741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15" name="Line 110">
              <a:extLst>
                <a:ext uri="{FF2B5EF4-FFF2-40B4-BE49-F238E27FC236}">
                  <a16:creationId xmlns:a16="http://schemas.microsoft.com/office/drawing/2014/main" id="{23DA377D-21A2-2741-9A64-166B35F988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746250"/>
              <a:ext cx="1587" cy="23653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Line 111">
              <a:extLst>
                <a:ext uri="{FF2B5EF4-FFF2-40B4-BE49-F238E27FC236}">
                  <a16:creationId xmlns:a16="http://schemas.microsoft.com/office/drawing/2014/main" id="{242BA63B-717B-A447-89A0-E8DF2421F7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7462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Line 112">
              <a:extLst>
                <a:ext uri="{FF2B5EF4-FFF2-40B4-BE49-F238E27FC236}">
                  <a16:creationId xmlns:a16="http://schemas.microsoft.com/office/drawing/2014/main" id="{59DF42E4-46F9-8E46-AFD1-AE0C78DCB9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455863"/>
              <a:ext cx="1587" cy="11747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Line 117">
              <a:extLst>
                <a:ext uri="{FF2B5EF4-FFF2-40B4-BE49-F238E27FC236}">
                  <a16:creationId xmlns:a16="http://schemas.microsoft.com/office/drawing/2014/main" id="{697269C6-904A-AE45-AFDE-5D05D5C8C8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890963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Line 118">
              <a:extLst>
                <a:ext uri="{FF2B5EF4-FFF2-40B4-BE49-F238E27FC236}">
                  <a16:creationId xmlns:a16="http://schemas.microsoft.com/office/drawing/2014/main" id="{E6A8C7E4-3D02-4344-84F8-ED8E77C389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890963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Line 119">
              <a:extLst>
                <a:ext uri="{FF2B5EF4-FFF2-40B4-BE49-F238E27FC236}">
                  <a16:creationId xmlns:a16="http://schemas.microsoft.com/office/drawing/2014/main" id="{16B2E1EB-132E-E148-962C-DFF188DAC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618038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Line 126">
              <a:extLst>
                <a:ext uri="{FF2B5EF4-FFF2-40B4-BE49-F238E27FC236}">
                  <a16:creationId xmlns:a16="http://schemas.microsoft.com/office/drawing/2014/main" id="{6CC6AFF6-7633-1742-918B-5839DA786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890963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Line 128">
              <a:extLst>
                <a:ext uri="{FF2B5EF4-FFF2-40B4-BE49-F238E27FC236}">
                  <a16:creationId xmlns:a16="http://schemas.microsoft.com/office/drawing/2014/main" id="{92E4547F-A311-B841-9C50-F2E908EB50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8545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Line 129">
              <a:extLst>
                <a:ext uri="{FF2B5EF4-FFF2-40B4-BE49-F238E27FC236}">
                  <a16:creationId xmlns:a16="http://schemas.microsoft.com/office/drawing/2014/main" id="{47C32067-B1D1-AD4B-B327-6750C32F67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854575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Line 130">
              <a:extLst>
                <a:ext uri="{FF2B5EF4-FFF2-40B4-BE49-F238E27FC236}">
                  <a16:creationId xmlns:a16="http://schemas.microsoft.com/office/drawing/2014/main" id="{6137F1E3-B0D8-5243-B115-A354986C7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564188"/>
              <a:ext cx="1588" cy="1349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Line 139">
              <a:extLst>
                <a:ext uri="{FF2B5EF4-FFF2-40B4-BE49-F238E27FC236}">
                  <a16:creationId xmlns:a16="http://schemas.microsoft.com/office/drawing/2014/main" id="{2B3E6CF1-7891-BC49-B16B-31C00A7B7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7462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Line 141">
              <a:extLst>
                <a:ext uri="{FF2B5EF4-FFF2-40B4-BE49-F238E27FC236}">
                  <a16:creationId xmlns:a16="http://schemas.microsoft.com/office/drawing/2014/main" id="{475B039F-41EF-A042-9D53-A8E7961F3C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433638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Line 142">
              <a:extLst>
                <a:ext uri="{FF2B5EF4-FFF2-40B4-BE49-F238E27FC236}">
                  <a16:creationId xmlns:a16="http://schemas.microsoft.com/office/drawing/2014/main" id="{B8531272-63B8-6F4B-9C45-39E0437FD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890963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Line 143">
              <a:extLst>
                <a:ext uri="{FF2B5EF4-FFF2-40B4-BE49-F238E27FC236}">
                  <a16:creationId xmlns:a16="http://schemas.microsoft.com/office/drawing/2014/main" id="{1443E86E-7BD2-0C47-B431-986935368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618038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148">
              <a:extLst>
                <a:ext uri="{FF2B5EF4-FFF2-40B4-BE49-F238E27FC236}">
                  <a16:creationId xmlns:a16="http://schemas.microsoft.com/office/drawing/2014/main" id="{C227C5D1-9D7A-5641-9B63-89AE30D3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474788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149">
              <a:extLst>
                <a:ext uri="{FF2B5EF4-FFF2-40B4-BE49-F238E27FC236}">
                  <a16:creationId xmlns:a16="http://schemas.microsoft.com/office/drawing/2014/main" id="{22AB2299-8832-7C4A-B5B5-06AC4DDA1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1019175"/>
              <a:ext cx="474662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Line 152">
              <a:extLst>
                <a:ext uri="{FF2B5EF4-FFF2-40B4-BE49-F238E27FC236}">
                  <a16:creationId xmlns:a16="http://schemas.microsoft.com/office/drawing/2014/main" id="{2AAA4D6F-4D82-2C4A-8245-0835CE23C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181350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Line 153">
              <a:extLst>
                <a:ext uri="{FF2B5EF4-FFF2-40B4-BE49-F238E27FC236}">
                  <a16:creationId xmlns:a16="http://schemas.microsoft.com/office/drawing/2014/main" id="{1055615C-1364-2247-AD0C-C84ECC8ED6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654425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Line 154">
              <a:extLst>
                <a:ext uri="{FF2B5EF4-FFF2-40B4-BE49-F238E27FC236}">
                  <a16:creationId xmlns:a16="http://schemas.microsoft.com/office/drawing/2014/main" id="{306693E2-45C9-414A-91EB-1ED48A6D0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3417888"/>
              <a:ext cx="2601913" cy="1587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Line 155">
              <a:extLst>
                <a:ext uri="{FF2B5EF4-FFF2-40B4-BE49-F238E27FC236}">
                  <a16:creationId xmlns:a16="http://schemas.microsoft.com/office/drawing/2014/main" id="{77E4C3F3-E2D5-9D4D-B689-5F97EA054C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17888"/>
              <a:ext cx="1587" cy="473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56">
              <a:extLst>
                <a:ext uri="{FF2B5EF4-FFF2-40B4-BE49-F238E27FC236}">
                  <a16:creationId xmlns:a16="http://schemas.microsoft.com/office/drawing/2014/main" id="{6260C373-51B6-4C4B-AAB9-A5745E27E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3402013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Line 157">
              <a:extLst>
                <a:ext uri="{FF2B5EF4-FFF2-40B4-BE49-F238E27FC236}">
                  <a16:creationId xmlns:a16="http://schemas.microsoft.com/office/drawing/2014/main" id="{8956FE46-0C6C-4B48-8A6F-7CEC42C92A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65442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58">
              <a:extLst>
                <a:ext uri="{FF2B5EF4-FFF2-40B4-BE49-F238E27FC236}">
                  <a16:creationId xmlns:a16="http://schemas.microsoft.com/office/drawing/2014/main" id="{2DA7EEB6-9B07-2F45-AFBD-E54E732A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638550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Line 159">
              <a:extLst>
                <a:ext uri="{FF2B5EF4-FFF2-40B4-BE49-F238E27FC236}">
                  <a16:creationId xmlns:a16="http://schemas.microsoft.com/office/drawing/2014/main" id="{8F970FAA-CF07-324E-873A-DEFCF219D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65442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160">
              <a:extLst>
                <a:ext uri="{FF2B5EF4-FFF2-40B4-BE49-F238E27FC236}">
                  <a16:creationId xmlns:a16="http://schemas.microsoft.com/office/drawing/2014/main" id="{59C5039D-6726-2948-9F96-8D7B4860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63855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Rectangle 161">
              <a:extLst>
                <a:ext uri="{FF2B5EF4-FFF2-40B4-BE49-F238E27FC236}">
                  <a16:creationId xmlns:a16="http://schemas.microsoft.com/office/drawing/2014/main" id="{29FECE4D-1902-184A-9240-6E7FD65AE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983038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41" name="Rectangle 162">
              <a:extLst>
                <a:ext uri="{FF2B5EF4-FFF2-40B4-BE49-F238E27FC236}">
                  <a16:creationId xmlns:a16="http://schemas.microsoft.com/office/drawing/2014/main" id="{6AAC8EF0-AF64-AD49-8D96-D93BA40B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470150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42" name="Rectangle 163">
              <a:extLst>
                <a:ext uri="{FF2B5EF4-FFF2-40B4-BE49-F238E27FC236}">
                  <a16:creationId xmlns:a16="http://schemas.microsoft.com/office/drawing/2014/main" id="{D46D6378-8B67-3E43-9A80-CD1041DF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547938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43" name="Rectangle 164">
              <a:extLst>
                <a:ext uri="{FF2B5EF4-FFF2-40B4-BE49-F238E27FC236}">
                  <a16:creationId xmlns:a16="http://schemas.microsoft.com/office/drawing/2014/main" id="{615F5781-3F90-6140-A8A5-68205FB7F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470150"/>
              <a:ext cx="11542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44" name="Freeform 165">
              <a:extLst>
                <a:ext uri="{FF2B5EF4-FFF2-40B4-BE49-F238E27FC236}">
                  <a16:creationId xmlns:a16="http://schemas.microsoft.com/office/drawing/2014/main" id="{9023D9A6-6CC2-F94C-9D1E-F0412F3D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31654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Line 169">
              <a:extLst>
                <a:ext uri="{FF2B5EF4-FFF2-40B4-BE49-F238E27FC236}">
                  <a16:creationId xmlns:a16="http://schemas.microsoft.com/office/drawing/2014/main" id="{B242A3CB-F153-7D45-8E18-D62227D58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573338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Line 170">
              <a:extLst>
                <a:ext uri="{FF2B5EF4-FFF2-40B4-BE49-F238E27FC236}">
                  <a16:creationId xmlns:a16="http://schemas.microsoft.com/office/drawing/2014/main" id="{CE57FB4A-6AE6-8548-B655-14B747A263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890963"/>
              <a:ext cx="8461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71">
              <a:extLst>
                <a:ext uri="{FF2B5EF4-FFF2-40B4-BE49-F238E27FC236}">
                  <a16:creationId xmlns:a16="http://schemas.microsoft.com/office/drawing/2014/main" id="{2300A85C-7F12-5F46-8C4F-7B06CF2AC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890963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72">
              <a:extLst>
                <a:ext uri="{FF2B5EF4-FFF2-40B4-BE49-F238E27FC236}">
                  <a16:creationId xmlns:a16="http://schemas.microsoft.com/office/drawing/2014/main" id="{82A2DDF8-EE21-764C-98B8-AC7F2822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509713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73">
              <a:extLst>
                <a:ext uri="{FF2B5EF4-FFF2-40B4-BE49-F238E27FC236}">
                  <a16:creationId xmlns:a16="http://schemas.microsoft.com/office/drawing/2014/main" id="{4A239A4D-B5E3-F947-9BC9-F083106A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746250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174">
              <a:extLst>
                <a:ext uri="{FF2B5EF4-FFF2-40B4-BE49-F238E27FC236}">
                  <a16:creationId xmlns:a16="http://schemas.microsoft.com/office/drawing/2014/main" id="{7C457684-CF51-D14B-9E03-DE23D0A2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509713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Rectangle 175">
              <a:extLst>
                <a:ext uri="{FF2B5EF4-FFF2-40B4-BE49-F238E27FC236}">
                  <a16:creationId xmlns:a16="http://schemas.microsoft.com/office/drawing/2014/main" id="{F64FFD58-D837-DB42-81CA-91F769287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547938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52" name="AutoShape 177">
              <a:extLst>
                <a:ext uri="{FF2B5EF4-FFF2-40B4-BE49-F238E27FC236}">
                  <a16:creationId xmlns:a16="http://schemas.microsoft.com/office/drawing/2014/main" id="{63B07C1E-6181-3146-8CFB-9F46C08572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2013744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53" name="AutoShape 179">
              <a:extLst>
                <a:ext uri="{FF2B5EF4-FFF2-40B4-BE49-F238E27FC236}">
                  <a16:creationId xmlns:a16="http://schemas.microsoft.com/office/drawing/2014/main" id="{8B1F3470-6865-FD44-901E-A3CC6D9B2F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2013744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54" name="AutoShape 181">
              <a:extLst>
                <a:ext uri="{FF2B5EF4-FFF2-40B4-BE49-F238E27FC236}">
                  <a16:creationId xmlns:a16="http://schemas.microsoft.com/office/drawing/2014/main" id="{2D6EDA28-0777-2348-B92D-2BA9DD2A7A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4179888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55" name="AutoShape 183">
              <a:extLst>
                <a:ext uri="{FF2B5EF4-FFF2-40B4-BE49-F238E27FC236}">
                  <a16:creationId xmlns:a16="http://schemas.microsoft.com/office/drawing/2014/main" id="{58AB71E7-9082-744B-9E48-F51851C6BD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4189413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56" name="AutoShape 185">
              <a:extLst>
                <a:ext uri="{FF2B5EF4-FFF2-40B4-BE49-F238E27FC236}">
                  <a16:creationId xmlns:a16="http://schemas.microsoft.com/office/drawing/2014/main" id="{606C2488-C2D1-394D-937E-2FF006D7AC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4189413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5957" name="Group 202">
              <a:extLst>
                <a:ext uri="{FF2B5EF4-FFF2-40B4-BE49-F238E27FC236}">
                  <a16:creationId xmlns:a16="http://schemas.microsoft.com/office/drawing/2014/main" id="{561BC7D5-1EB7-F140-A1AE-90E2BD32A9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4040188"/>
              <a:ext cx="404813" cy="569912"/>
              <a:chOff x="4229" y="1985"/>
              <a:chExt cx="308" cy="430"/>
            </a:xfrm>
          </p:grpSpPr>
          <p:sp>
            <p:nvSpPr>
              <p:cNvPr id="36001" name="Freeform 203">
                <a:extLst>
                  <a:ext uri="{FF2B5EF4-FFF2-40B4-BE49-F238E27FC236}">
                    <a16:creationId xmlns:a16="http://schemas.microsoft.com/office/drawing/2014/main" id="{91A9E22A-F714-664A-8A8A-19556E6D9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2" name="Freeform 204">
                <a:extLst>
                  <a:ext uri="{FF2B5EF4-FFF2-40B4-BE49-F238E27FC236}">
                    <a16:creationId xmlns:a16="http://schemas.microsoft.com/office/drawing/2014/main" id="{518EF7E6-8CA0-7B44-903F-E80D53F2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003" name="Group 205">
                <a:extLst>
                  <a:ext uri="{FF2B5EF4-FFF2-40B4-BE49-F238E27FC236}">
                    <a16:creationId xmlns:a16="http://schemas.microsoft.com/office/drawing/2014/main" id="{E3C2E01A-8094-D542-989E-0FEAD1002D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6004" name="Freeform 206">
                  <a:extLst>
                    <a:ext uri="{FF2B5EF4-FFF2-40B4-BE49-F238E27FC236}">
                      <a16:creationId xmlns:a16="http://schemas.microsoft.com/office/drawing/2014/main" id="{8851475A-33D6-5648-897D-15323737B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5" name="Freeform 207">
                  <a:extLst>
                    <a:ext uri="{FF2B5EF4-FFF2-40B4-BE49-F238E27FC236}">
                      <a16:creationId xmlns:a16="http://schemas.microsoft.com/office/drawing/2014/main" id="{470BAA06-63A5-854F-84C5-815A842AF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6" name="Freeform 208">
                  <a:extLst>
                    <a:ext uri="{FF2B5EF4-FFF2-40B4-BE49-F238E27FC236}">
                      <a16:creationId xmlns:a16="http://schemas.microsoft.com/office/drawing/2014/main" id="{5F996008-D34A-CF4E-8713-71FDA4CD8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7" name="Freeform 209">
                  <a:extLst>
                    <a:ext uri="{FF2B5EF4-FFF2-40B4-BE49-F238E27FC236}">
                      <a16:creationId xmlns:a16="http://schemas.microsoft.com/office/drawing/2014/main" id="{F2C65A92-EA41-6C4A-B8E1-DA9C864D41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8" name="Freeform 210">
                  <a:extLst>
                    <a:ext uri="{FF2B5EF4-FFF2-40B4-BE49-F238E27FC236}">
                      <a16:creationId xmlns:a16="http://schemas.microsoft.com/office/drawing/2014/main" id="{B6C65931-753D-664B-BD6A-10E44C4BE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5958" name="Group 229">
              <a:extLst>
                <a:ext uri="{FF2B5EF4-FFF2-40B4-BE49-F238E27FC236}">
                  <a16:creationId xmlns:a16="http://schemas.microsoft.com/office/drawing/2014/main" id="{7B599E92-37E1-5B41-A881-D0A1863511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4049713"/>
              <a:ext cx="404812" cy="569912"/>
              <a:chOff x="4229" y="1985"/>
              <a:chExt cx="308" cy="430"/>
            </a:xfrm>
          </p:grpSpPr>
          <p:sp>
            <p:nvSpPr>
              <p:cNvPr id="35993" name="Freeform 230">
                <a:extLst>
                  <a:ext uri="{FF2B5EF4-FFF2-40B4-BE49-F238E27FC236}">
                    <a16:creationId xmlns:a16="http://schemas.microsoft.com/office/drawing/2014/main" id="{E1EFD3D0-C742-4540-826C-4E2DB459F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4" name="Freeform 231">
                <a:extLst>
                  <a:ext uri="{FF2B5EF4-FFF2-40B4-BE49-F238E27FC236}">
                    <a16:creationId xmlns:a16="http://schemas.microsoft.com/office/drawing/2014/main" id="{C7575775-305E-CF48-A927-AE9592E9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5995" name="Group 232">
                <a:extLst>
                  <a:ext uri="{FF2B5EF4-FFF2-40B4-BE49-F238E27FC236}">
                    <a16:creationId xmlns:a16="http://schemas.microsoft.com/office/drawing/2014/main" id="{1B06B3D8-F59C-7240-B103-DF8AC48DC2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35996" name="Freeform 233">
                  <a:extLst>
                    <a:ext uri="{FF2B5EF4-FFF2-40B4-BE49-F238E27FC236}">
                      <a16:creationId xmlns:a16="http://schemas.microsoft.com/office/drawing/2014/main" id="{49588C50-E022-8442-8977-8E37395782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7" name="Freeform 234">
                  <a:extLst>
                    <a:ext uri="{FF2B5EF4-FFF2-40B4-BE49-F238E27FC236}">
                      <a16:creationId xmlns:a16="http://schemas.microsoft.com/office/drawing/2014/main" id="{CF946FCB-3D39-E94D-9BCA-81FD4A617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8" name="Freeform 235">
                  <a:extLst>
                    <a:ext uri="{FF2B5EF4-FFF2-40B4-BE49-F238E27FC236}">
                      <a16:creationId xmlns:a16="http://schemas.microsoft.com/office/drawing/2014/main" id="{6C2761BE-302B-BF48-8602-918F1BBB1F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9" name="Freeform 236">
                  <a:extLst>
                    <a:ext uri="{FF2B5EF4-FFF2-40B4-BE49-F238E27FC236}">
                      <a16:creationId xmlns:a16="http://schemas.microsoft.com/office/drawing/2014/main" id="{E89306F0-D2A8-BB42-BBE2-1C49AA120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0" name="Freeform 237">
                  <a:extLst>
                    <a:ext uri="{FF2B5EF4-FFF2-40B4-BE49-F238E27FC236}">
                      <a16:creationId xmlns:a16="http://schemas.microsoft.com/office/drawing/2014/main" id="{C9372643-1CF2-1449-BD86-40A014B38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5959" name="Group 244">
              <a:extLst>
                <a:ext uri="{FF2B5EF4-FFF2-40B4-BE49-F238E27FC236}">
                  <a16:creationId xmlns:a16="http://schemas.microsoft.com/office/drawing/2014/main" id="{BA11456E-06AE-F349-9DA6-9E1785876DD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998662"/>
              <a:ext cx="514350" cy="403225"/>
              <a:chOff x="3450" y="1331"/>
              <a:chExt cx="321" cy="252"/>
            </a:xfrm>
          </p:grpSpPr>
          <p:sp>
            <p:nvSpPr>
              <p:cNvPr id="35988" name="Freeform 245">
                <a:extLst>
                  <a:ext uri="{FF2B5EF4-FFF2-40B4-BE49-F238E27FC236}">
                    <a16:creationId xmlns:a16="http://schemas.microsoft.com/office/drawing/2014/main" id="{5A8BAB9F-D581-7748-ABBB-19E792E7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9" name="Freeform 246">
                <a:extLst>
                  <a:ext uri="{FF2B5EF4-FFF2-40B4-BE49-F238E27FC236}">
                    <a16:creationId xmlns:a16="http://schemas.microsoft.com/office/drawing/2014/main" id="{3F986B65-A6B6-864A-B371-DB6C598DD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0" name="Freeform 247">
                <a:extLst>
                  <a:ext uri="{FF2B5EF4-FFF2-40B4-BE49-F238E27FC236}">
                    <a16:creationId xmlns:a16="http://schemas.microsoft.com/office/drawing/2014/main" id="{F45AED36-F2B3-5B40-B45D-E13EB713B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1" name="Freeform 248">
                <a:extLst>
                  <a:ext uri="{FF2B5EF4-FFF2-40B4-BE49-F238E27FC236}">
                    <a16:creationId xmlns:a16="http://schemas.microsoft.com/office/drawing/2014/main" id="{0A314997-0F40-E044-906D-5B3123B29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2" name="Freeform 249">
                <a:extLst>
                  <a:ext uri="{FF2B5EF4-FFF2-40B4-BE49-F238E27FC236}">
                    <a16:creationId xmlns:a16="http://schemas.microsoft.com/office/drawing/2014/main" id="{F5054B5B-6D99-AC48-BD0D-EC3BA3C4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0" name="Group 256">
              <a:extLst>
                <a:ext uri="{FF2B5EF4-FFF2-40B4-BE49-F238E27FC236}">
                  <a16:creationId xmlns:a16="http://schemas.microsoft.com/office/drawing/2014/main" id="{6E468EFD-2698-EF40-8472-433F6F310CD0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5121275"/>
              <a:ext cx="514350" cy="403225"/>
              <a:chOff x="3450" y="1331"/>
              <a:chExt cx="321" cy="252"/>
            </a:xfrm>
          </p:grpSpPr>
          <p:sp>
            <p:nvSpPr>
              <p:cNvPr id="35983" name="Freeform 257">
                <a:extLst>
                  <a:ext uri="{FF2B5EF4-FFF2-40B4-BE49-F238E27FC236}">
                    <a16:creationId xmlns:a16="http://schemas.microsoft.com/office/drawing/2014/main" id="{91EB2D27-B0EA-7E49-90C0-0B40FB2D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4" name="Freeform 258">
                <a:extLst>
                  <a:ext uri="{FF2B5EF4-FFF2-40B4-BE49-F238E27FC236}">
                    <a16:creationId xmlns:a16="http://schemas.microsoft.com/office/drawing/2014/main" id="{5D52D3DA-95E4-B346-A5B0-DB519146F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5" name="Freeform 259">
                <a:extLst>
                  <a:ext uri="{FF2B5EF4-FFF2-40B4-BE49-F238E27FC236}">
                    <a16:creationId xmlns:a16="http://schemas.microsoft.com/office/drawing/2014/main" id="{624A82BF-2CBD-A843-B88A-CF9CC2C36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6" name="Freeform 260">
                <a:extLst>
                  <a:ext uri="{FF2B5EF4-FFF2-40B4-BE49-F238E27FC236}">
                    <a16:creationId xmlns:a16="http://schemas.microsoft.com/office/drawing/2014/main" id="{772B5661-4C2B-1544-B087-4E8352E41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7" name="Freeform 261">
                <a:extLst>
                  <a:ext uri="{FF2B5EF4-FFF2-40B4-BE49-F238E27FC236}">
                    <a16:creationId xmlns:a16="http://schemas.microsoft.com/office/drawing/2014/main" id="{018A3E72-404D-6C42-9AE6-826A51F8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1" name="Group 274">
              <a:extLst>
                <a:ext uri="{FF2B5EF4-FFF2-40B4-BE49-F238E27FC236}">
                  <a16:creationId xmlns:a16="http://schemas.microsoft.com/office/drawing/2014/main" id="{D6C6649C-B4EB-2342-BE7C-737C9382D0C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5119687"/>
              <a:ext cx="514350" cy="403225"/>
              <a:chOff x="3450" y="1331"/>
              <a:chExt cx="321" cy="252"/>
            </a:xfrm>
          </p:grpSpPr>
          <p:sp>
            <p:nvSpPr>
              <p:cNvPr id="35978" name="Freeform 275">
                <a:extLst>
                  <a:ext uri="{FF2B5EF4-FFF2-40B4-BE49-F238E27FC236}">
                    <a16:creationId xmlns:a16="http://schemas.microsoft.com/office/drawing/2014/main" id="{54FB6051-24C3-4641-8F46-0ED8FC73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9" name="Freeform 276">
                <a:extLst>
                  <a:ext uri="{FF2B5EF4-FFF2-40B4-BE49-F238E27FC236}">
                    <a16:creationId xmlns:a16="http://schemas.microsoft.com/office/drawing/2014/main" id="{5153080E-EDCF-AE47-82DA-74DA7B0E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0" name="Freeform 277">
                <a:extLst>
                  <a:ext uri="{FF2B5EF4-FFF2-40B4-BE49-F238E27FC236}">
                    <a16:creationId xmlns:a16="http://schemas.microsoft.com/office/drawing/2014/main" id="{E593375F-AC10-984E-A998-CBB35E6DF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1" name="Freeform 278">
                <a:extLst>
                  <a:ext uri="{FF2B5EF4-FFF2-40B4-BE49-F238E27FC236}">
                    <a16:creationId xmlns:a16="http://schemas.microsoft.com/office/drawing/2014/main" id="{EE00E8DB-7612-C740-96CD-079783E1A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2" name="Freeform 279">
                <a:extLst>
                  <a:ext uri="{FF2B5EF4-FFF2-40B4-BE49-F238E27FC236}">
                    <a16:creationId xmlns:a16="http://schemas.microsoft.com/office/drawing/2014/main" id="{53EE76CE-FC0C-1044-A142-A5484561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2" name="Group 286">
              <a:extLst>
                <a:ext uri="{FF2B5EF4-FFF2-40B4-BE49-F238E27FC236}">
                  <a16:creationId xmlns:a16="http://schemas.microsoft.com/office/drawing/2014/main" id="{35893343-6314-6643-8DE3-620F8E43271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997075"/>
              <a:ext cx="514350" cy="403225"/>
              <a:chOff x="3450" y="1331"/>
              <a:chExt cx="321" cy="252"/>
            </a:xfrm>
          </p:grpSpPr>
          <p:sp>
            <p:nvSpPr>
              <p:cNvPr id="35973" name="Freeform 287">
                <a:extLst>
                  <a:ext uri="{FF2B5EF4-FFF2-40B4-BE49-F238E27FC236}">
                    <a16:creationId xmlns:a16="http://schemas.microsoft.com/office/drawing/2014/main" id="{8E1D34D3-6DC0-C342-B660-5A75CBB9B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4" name="Freeform 288">
                <a:extLst>
                  <a:ext uri="{FF2B5EF4-FFF2-40B4-BE49-F238E27FC236}">
                    <a16:creationId xmlns:a16="http://schemas.microsoft.com/office/drawing/2014/main" id="{2B5054C2-344D-6244-94FD-63259FFE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5" name="Freeform 289">
                <a:extLst>
                  <a:ext uri="{FF2B5EF4-FFF2-40B4-BE49-F238E27FC236}">
                    <a16:creationId xmlns:a16="http://schemas.microsoft.com/office/drawing/2014/main" id="{129CB0DB-5C47-C740-BCCC-E945B2A39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6" name="Freeform 290">
                <a:extLst>
                  <a:ext uri="{FF2B5EF4-FFF2-40B4-BE49-F238E27FC236}">
                    <a16:creationId xmlns:a16="http://schemas.microsoft.com/office/drawing/2014/main" id="{64D267ED-7082-AE4A-85B9-3DACEEB0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7" name="Freeform 291">
                <a:extLst>
                  <a:ext uri="{FF2B5EF4-FFF2-40B4-BE49-F238E27FC236}">
                    <a16:creationId xmlns:a16="http://schemas.microsoft.com/office/drawing/2014/main" id="{EDC97C72-7E99-3A49-8818-531BD2316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63" name="Line 28">
              <a:extLst>
                <a:ext uri="{FF2B5EF4-FFF2-40B4-BE49-F238E27FC236}">
                  <a16:creationId xmlns:a16="http://schemas.microsoft.com/office/drawing/2014/main" id="{2C88BF2E-3A3D-C146-8220-6F008E0DD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7188" y="4606317"/>
              <a:ext cx="1587" cy="15541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230">
              <a:extLst>
                <a:ext uri="{FF2B5EF4-FFF2-40B4-BE49-F238E27FC236}">
                  <a16:creationId xmlns:a16="http://schemas.microsoft.com/office/drawing/2014/main" id="{3ADF18C4-5058-1C47-BCBC-D5A59387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37" y="4027976"/>
              <a:ext cx="198463" cy="58317"/>
            </a:xfrm>
            <a:custGeom>
              <a:avLst/>
              <a:gdLst>
                <a:gd name="T0" fmla="*/ 2147483646 w 302"/>
                <a:gd name="T1" fmla="*/ 0 h 89"/>
                <a:gd name="T2" fmla="*/ 2147483646 w 302"/>
                <a:gd name="T3" fmla="*/ 0 h 89"/>
                <a:gd name="T4" fmla="*/ 2147483646 w 302"/>
                <a:gd name="T5" fmla="*/ 0 h 89"/>
                <a:gd name="T6" fmla="*/ 2147483646 w 302"/>
                <a:gd name="T7" fmla="*/ 0 h 89"/>
                <a:gd name="T8" fmla="*/ 2147483646 w 302"/>
                <a:gd name="T9" fmla="*/ 0 h 89"/>
                <a:gd name="T10" fmla="*/ 2147483646 w 302"/>
                <a:gd name="T11" fmla="*/ 0 h 89"/>
                <a:gd name="T12" fmla="*/ 2147483646 w 302"/>
                <a:gd name="T13" fmla="*/ 0 h 89"/>
                <a:gd name="T14" fmla="*/ 2147483646 w 302"/>
                <a:gd name="T15" fmla="*/ 0 h 89"/>
                <a:gd name="T16" fmla="*/ 2147483646 w 302"/>
                <a:gd name="T17" fmla="*/ 0 h 89"/>
                <a:gd name="T18" fmla="*/ 2147483646 w 302"/>
                <a:gd name="T19" fmla="*/ 0 h 89"/>
                <a:gd name="T20" fmla="*/ 2147483646 w 302"/>
                <a:gd name="T21" fmla="*/ 0 h 89"/>
                <a:gd name="T22" fmla="*/ 2147483646 w 302"/>
                <a:gd name="T23" fmla="*/ 0 h 89"/>
                <a:gd name="T24" fmla="*/ 2147483646 w 302"/>
                <a:gd name="T25" fmla="*/ 0 h 89"/>
                <a:gd name="T26" fmla="*/ 2147483646 w 302"/>
                <a:gd name="T27" fmla="*/ 0 h 89"/>
                <a:gd name="T28" fmla="*/ 2147483646 w 302"/>
                <a:gd name="T29" fmla="*/ 0 h 89"/>
                <a:gd name="T30" fmla="*/ 2147483646 w 302"/>
                <a:gd name="T31" fmla="*/ 0 h 89"/>
                <a:gd name="T32" fmla="*/ 2147483646 w 302"/>
                <a:gd name="T33" fmla="*/ 0 h 89"/>
                <a:gd name="T34" fmla="*/ 2147483646 w 302"/>
                <a:gd name="T35" fmla="*/ 0 h 89"/>
                <a:gd name="T36" fmla="*/ 2147483646 w 302"/>
                <a:gd name="T37" fmla="*/ 0 h 89"/>
                <a:gd name="T38" fmla="*/ 2147483646 w 302"/>
                <a:gd name="T39" fmla="*/ 0 h 89"/>
                <a:gd name="T40" fmla="*/ 2147483646 w 302"/>
                <a:gd name="T41" fmla="*/ 0 h 89"/>
                <a:gd name="T42" fmla="*/ 2147483646 w 302"/>
                <a:gd name="T43" fmla="*/ 0 h 89"/>
                <a:gd name="T44" fmla="*/ 2147483646 w 302"/>
                <a:gd name="T45" fmla="*/ 0 h 89"/>
                <a:gd name="T46" fmla="*/ 2147483646 w 302"/>
                <a:gd name="T47" fmla="*/ 0 h 89"/>
                <a:gd name="T48" fmla="*/ 2147483646 w 302"/>
                <a:gd name="T49" fmla="*/ 0 h 89"/>
                <a:gd name="T50" fmla="*/ 2147483646 w 302"/>
                <a:gd name="T51" fmla="*/ 0 h 89"/>
                <a:gd name="T52" fmla="*/ 2147483646 w 302"/>
                <a:gd name="T53" fmla="*/ 0 h 89"/>
                <a:gd name="T54" fmla="*/ 2147483646 w 302"/>
                <a:gd name="T55" fmla="*/ 0 h 89"/>
                <a:gd name="T56" fmla="*/ 2147483646 w 302"/>
                <a:gd name="T57" fmla="*/ 0 h 89"/>
                <a:gd name="T58" fmla="*/ 2147483646 w 302"/>
                <a:gd name="T59" fmla="*/ 0 h 89"/>
                <a:gd name="T60" fmla="*/ 2147483646 w 302"/>
                <a:gd name="T61" fmla="*/ 0 h 89"/>
                <a:gd name="T62" fmla="*/ 2147483646 w 302"/>
                <a:gd name="T63" fmla="*/ 0 h 89"/>
                <a:gd name="T64" fmla="*/ 2147483646 w 302"/>
                <a:gd name="T65" fmla="*/ 0 h 89"/>
                <a:gd name="T66" fmla="*/ 2147483646 w 302"/>
                <a:gd name="T67" fmla="*/ 0 h 89"/>
                <a:gd name="T68" fmla="*/ 2147483646 w 302"/>
                <a:gd name="T69" fmla="*/ 0 h 89"/>
                <a:gd name="T70" fmla="*/ 2147483646 w 302"/>
                <a:gd name="T71" fmla="*/ 0 h 89"/>
                <a:gd name="T72" fmla="*/ 2147483646 w 302"/>
                <a:gd name="T73" fmla="*/ 0 h 89"/>
                <a:gd name="T74" fmla="*/ 2147483646 w 302"/>
                <a:gd name="T75" fmla="*/ 0 h 89"/>
                <a:gd name="T76" fmla="*/ 2147483646 w 302"/>
                <a:gd name="T77" fmla="*/ 0 h 89"/>
                <a:gd name="T78" fmla="*/ 2147483646 w 302"/>
                <a:gd name="T79" fmla="*/ 0 h 89"/>
                <a:gd name="T80" fmla="*/ 2147483646 w 302"/>
                <a:gd name="T81" fmla="*/ 0 h 89"/>
                <a:gd name="T82" fmla="*/ 2147483646 w 302"/>
                <a:gd name="T83" fmla="*/ 0 h 89"/>
                <a:gd name="T84" fmla="*/ 2147483646 w 302"/>
                <a:gd name="T85" fmla="*/ 0 h 89"/>
                <a:gd name="T86" fmla="*/ 2147483646 w 302"/>
                <a:gd name="T87" fmla="*/ 0 h 89"/>
                <a:gd name="T88" fmla="*/ 2147483646 w 302"/>
                <a:gd name="T89" fmla="*/ 0 h 89"/>
                <a:gd name="T90" fmla="*/ 2147483646 w 302"/>
                <a:gd name="T91" fmla="*/ 0 h 89"/>
                <a:gd name="T92" fmla="*/ 2147483646 w 302"/>
                <a:gd name="T93" fmla="*/ 0 h 89"/>
                <a:gd name="T94" fmla="*/ 2147483646 w 302"/>
                <a:gd name="T95" fmla="*/ 0 h 89"/>
                <a:gd name="T96" fmla="*/ 2147483646 w 302"/>
                <a:gd name="T97" fmla="*/ 0 h 89"/>
                <a:gd name="T98" fmla="*/ 2147483646 w 302"/>
                <a:gd name="T99" fmla="*/ 0 h 89"/>
                <a:gd name="T100" fmla="*/ 2147483646 w 302"/>
                <a:gd name="T101" fmla="*/ 0 h 89"/>
                <a:gd name="T102" fmla="*/ 2147483646 w 302"/>
                <a:gd name="T103" fmla="*/ 0 h 89"/>
                <a:gd name="T104" fmla="*/ 2147483646 w 302"/>
                <a:gd name="T105" fmla="*/ 0 h 89"/>
                <a:gd name="T106" fmla="*/ 2147483646 w 302"/>
                <a:gd name="T107" fmla="*/ 0 h 89"/>
                <a:gd name="T108" fmla="*/ 2147483646 w 302"/>
                <a:gd name="T109" fmla="*/ 0 h 89"/>
                <a:gd name="T110" fmla="*/ 2147483646 w 302"/>
                <a:gd name="T111" fmla="*/ 0 h 89"/>
                <a:gd name="T112" fmla="*/ 2147483646 w 302"/>
                <a:gd name="T113" fmla="*/ 0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2"/>
                <a:gd name="T172" fmla="*/ 0 h 89"/>
                <a:gd name="T173" fmla="*/ 302 w 302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2" h="89">
                  <a:moveTo>
                    <a:pt x="302" y="0"/>
                  </a:moveTo>
                  <a:lnTo>
                    <a:pt x="299" y="1"/>
                  </a:lnTo>
                  <a:lnTo>
                    <a:pt x="295" y="4"/>
                  </a:lnTo>
                  <a:lnTo>
                    <a:pt x="293" y="5"/>
                  </a:lnTo>
                  <a:lnTo>
                    <a:pt x="290" y="7"/>
                  </a:lnTo>
                  <a:lnTo>
                    <a:pt x="287" y="8"/>
                  </a:lnTo>
                  <a:lnTo>
                    <a:pt x="286" y="9"/>
                  </a:lnTo>
                  <a:lnTo>
                    <a:pt x="283" y="11"/>
                  </a:lnTo>
                  <a:lnTo>
                    <a:pt x="281" y="12"/>
                  </a:lnTo>
                  <a:lnTo>
                    <a:pt x="279" y="13"/>
                  </a:lnTo>
                  <a:lnTo>
                    <a:pt x="277" y="15"/>
                  </a:lnTo>
                  <a:lnTo>
                    <a:pt x="275" y="15"/>
                  </a:lnTo>
                  <a:lnTo>
                    <a:pt x="274" y="16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0" y="19"/>
                  </a:lnTo>
                  <a:lnTo>
                    <a:pt x="269" y="19"/>
                  </a:lnTo>
                  <a:lnTo>
                    <a:pt x="267" y="20"/>
                  </a:lnTo>
                  <a:lnTo>
                    <a:pt x="266" y="20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2" y="21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4"/>
                  </a:lnTo>
                  <a:lnTo>
                    <a:pt x="257" y="24"/>
                  </a:lnTo>
                  <a:lnTo>
                    <a:pt x="255" y="25"/>
                  </a:lnTo>
                  <a:lnTo>
                    <a:pt x="253" y="25"/>
                  </a:lnTo>
                  <a:lnTo>
                    <a:pt x="251" y="27"/>
                  </a:lnTo>
                  <a:lnTo>
                    <a:pt x="250" y="27"/>
                  </a:lnTo>
                  <a:lnTo>
                    <a:pt x="249" y="28"/>
                  </a:lnTo>
                  <a:lnTo>
                    <a:pt x="247" y="28"/>
                  </a:lnTo>
                  <a:lnTo>
                    <a:pt x="245" y="29"/>
                  </a:lnTo>
                  <a:lnTo>
                    <a:pt x="243" y="29"/>
                  </a:lnTo>
                  <a:lnTo>
                    <a:pt x="242" y="31"/>
                  </a:lnTo>
                  <a:lnTo>
                    <a:pt x="241" y="31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2"/>
                  </a:lnTo>
                  <a:lnTo>
                    <a:pt x="235" y="33"/>
                  </a:lnTo>
                  <a:lnTo>
                    <a:pt x="234" y="33"/>
                  </a:lnTo>
                  <a:lnTo>
                    <a:pt x="233" y="35"/>
                  </a:lnTo>
                  <a:lnTo>
                    <a:pt x="231" y="35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6" y="37"/>
                  </a:lnTo>
                  <a:lnTo>
                    <a:pt x="225" y="37"/>
                  </a:lnTo>
                  <a:lnTo>
                    <a:pt x="224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7" y="40"/>
                  </a:lnTo>
                  <a:lnTo>
                    <a:pt x="216" y="41"/>
                  </a:lnTo>
                  <a:lnTo>
                    <a:pt x="214" y="41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09" y="44"/>
                  </a:lnTo>
                  <a:lnTo>
                    <a:pt x="208" y="44"/>
                  </a:lnTo>
                  <a:lnTo>
                    <a:pt x="205" y="45"/>
                  </a:lnTo>
                  <a:lnTo>
                    <a:pt x="204" y="45"/>
                  </a:lnTo>
                  <a:lnTo>
                    <a:pt x="201" y="47"/>
                  </a:lnTo>
                  <a:lnTo>
                    <a:pt x="200" y="47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0"/>
                  </a:lnTo>
                  <a:lnTo>
                    <a:pt x="189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4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7" y="56"/>
                  </a:lnTo>
                  <a:lnTo>
                    <a:pt x="176" y="56"/>
                  </a:lnTo>
                  <a:lnTo>
                    <a:pt x="174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0" y="57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5" y="58"/>
                  </a:lnTo>
                  <a:lnTo>
                    <a:pt x="164" y="60"/>
                  </a:lnTo>
                  <a:lnTo>
                    <a:pt x="161" y="60"/>
                  </a:lnTo>
                  <a:lnTo>
                    <a:pt x="160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8"/>
                  </a:lnTo>
                  <a:lnTo>
                    <a:pt x="137" y="68"/>
                  </a:lnTo>
                  <a:lnTo>
                    <a:pt x="136" y="68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70"/>
                  </a:lnTo>
                  <a:lnTo>
                    <a:pt x="129" y="70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19" y="73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2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7" y="77"/>
                  </a:lnTo>
                  <a:lnTo>
                    <a:pt x="105" y="78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9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3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69" y="84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0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2" y="89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89"/>
                  </a:lnTo>
                  <a:lnTo>
                    <a:pt x="3" y="89"/>
                  </a:lnTo>
                  <a:lnTo>
                    <a:pt x="0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231">
              <a:extLst>
                <a:ext uri="{FF2B5EF4-FFF2-40B4-BE49-F238E27FC236}">
                  <a16:creationId xmlns:a16="http://schemas.microsoft.com/office/drawing/2014/main" id="{6093B876-820A-5447-9277-E8E6E1D6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503" y="4027976"/>
              <a:ext cx="198463" cy="58317"/>
            </a:xfrm>
            <a:custGeom>
              <a:avLst/>
              <a:gdLst>
                <a:gd name="T0" fmla="*/ 2147483646 w 301"/>
                <a:gd name="T1" fmla="*/ 0 h 89"/>
                <a:gd name="T2" fmla="*/ 2147483646 w 301"/>
                <a:gd name="T3" fmla="*/ 0 h 89"/>
                <a:gd name="T4" fmla="*/ 2147483646 w 301"/>
                <a:gd name="T5" fmla="*/ 0 h 89"/>
                <a:gd name="T6" fmla="*/ 2147483646 w 301"/>
                <a:gd name="T7" fmla="*/ 0 h 89"/>
                <a:gd name="T8" fmla="*/ 2147483646 w 301"/>
                <a:gd name="T9" fmla="*/ 0 h 89"/>
                <a:gd name="T10" fmla="*/ 2147483646 w 301"/>
                <a:gd name="T11" fmla="*/ 0 h 89"/>
                <a:gd name="T12" fmla="*/ 2147483646 w 301"/>
                <a:gd name="T13" fmla="*/ 0 h 89"/>
                <a:gd name="T14" fmla="*/ 2147483646 w 301"/>
                <a:gd name="T15" fmla="*/ 0 h 89"/>
                <a:gd name="T16" fmla="*/ 2147483646 w 301"/>
                <a:gd name="T17" fmla="*/ 0 h 89"/>
                <a:gd name="T18" fmla="*/ 2147483646 w 301"/>
                <a:gd name="T19" fmla="*/ 0 h 89"/>
                <a:gd name="T20" fmla="*/ 2147483646 w 301"/>
                <a:gd name="T21" fmla="*/ 0 h 89"/>
                <a:gd name="T22" fmla="*/ 2147483646 w 301"/>
                <a:gd name="T23" fmla="*/ 0 h 89"/>
                <a:gd name="T24" fmla="*/ 2147483646 w 301"/>
                <a:gd name="T25" fmla="*/ 0 h 89"/>
                <a:gd name="T26" fmla="*/ 2147483646 w 301"/>
                <a:gd name="T27" fmla="*/ 0 h 89"/>
                <a:gd name="T28" fmla="*/ 2147483646 w 301"/>
                <a:gd name="T29" fmla="*/ 0 h 89"/>
                <a:gd name="T30" fmla="*/ 2147483646 w 301"/>
                <a:gd name="T31" fmla="*/ 0 h 89"/>
                <a:gd name="T32" fmla="*/ 2147483646 w 301"/>
                <a:gd name="T33" fmla="*/ 0 h 89"/>
                <a:gd name="T34" fmla="*/ 2147483646 w 301"/>
                <a:gd name="T35" fmla="*/ 0 h 89"/>
                <a:gd name="T36" fmla="*/ 2147483646 w 301"/>
                <a:gd name="T37" fmla="*/ 0 h 89"/>
                <a:gd name="T38" fmla="*/ 2147483646 w 301"/>
                <a:gd name="T39" fmla="*/ 0 h 89"/>
                <a:gd name="T40" fmla="*/ 2147483646 w 301"/>
                <a:gd name="T41" fmla="*/ 0 h 89"/>
                <a:gd name="T42" fmla="*/ 2147483646 w 301"/>
                <a:gd name="T43" fmla="*/ 0 h 89"/>
                <a:gd name="T44" fmla="*/ 2147483646 w 301"/>
                <a:gd name="T45" fmla="*/ 0 h 89"/>
                <a:gd name="T46" fmla="*/ 2147483646 w 301"/>
                <a:gd name="T47" fmla="*/ 0 h 89"/>
                <a:gd name="T48" fmla="*/ 2147483646 w 301"/>
                <a:gd name="T49" fmla="*/ 0 h 89"/>
                <a:gd name="T50" fmla="*/ 2147483646 w 301"/>
                <a:gd name="T51" fmla="*/ 0 h 89"/>
                <a:gd name="T52" fmla="*/ 2147483646 w 301"/>
                <a:gd name="T53" fmla="*/ 0 h 89"/>
                <a:gd name="T54" fmla="*/ 2147483646 w 301"/>
                <a:gd name="T55" fmla="*/ 0 h 89"/>
                <a:gd name="T56" fmla="*/ 2147483646 w 301"/>
                <a:gd name="T57" fmla="*/ 0 h 89"/>
                <a:gd name="T58" fmla="*/ 2147483646 w 301"/>
                <a:gd name="T59" fmla="*/ 0 h 89"/>
                <a:gd name="T60" fmla="*/ 2147483646 w 301"/>
                <a:gd name="T61" fmla="*/ 0 h 89"/>
                <a:gd name="T62" fmla="*/ 2147483646 w 301"/>
                <a:gd name="T63" fmla="*/ 0 h 89"/>
                <a:gd name="T64" fmla="*/ 2147483646 w 301"/>
                <a:gd name="T65" fmla="*/ 0 h 89"/>
                <a:gd name="T66" fmla="*/ 2147483646 w 301"/>
                <a:gd name="T67" fmla="*/ 0 h 89"/>
                <a:gd name="T68" fmla="*/ 2147483646 w 301"/>
                <a:gd name="T69" fmla="*/ 0 h 89"/>
                <a:gd name="T70" fmla="*/ 2147483646 w 301"/>
                <a:gd name="T71" fmla="*/ 0 h 89"/>
                <a:gd name="T72" fmla="*/ 2147483646 w 301"/>
                <a:gd name="T73" fmla="*/ 0 h 89"/>
                <a:gd name="T74" fmla="*/ 2147483646 w 301"/>
                <a:gd name="T75" fmla="*/ 0 h 89"/>
                <a:gd name="T76" fmla="*/ 2147483646 w 301"/>
                <a:gd name="T77" fmla="*/ 0 h 89"/>
                <a:gd name="T78" fmla="*/ 2147483646 w 301"/>
                <a:gd name="T79" fmla="*/ 0 h 89"/>
                <a:gd name="T80" fmla="*/ 2147483646 w 301"/>
                <a:gd name="T81" fmla="*/ 0 h 89"/>
                <a:gd name="T82" fmla="*/ 2147483646 w 301"/>
                <a:gd name="T83" fmla="*/ 0 h 89"/>
                <a:gd name="T84" fmla="*/ 2147483646 w 301"/>
                <a:gd name="T85" fmla="*/ 0 h 89"/>
                <a:gd name="T86" fmla="*/ 2147483646 w 301"/>
                <a:gd name="T87" fmla="*/ 0 h 89"/>
                <a:gd name="T88" fmla="*/ 2147483646 w 301"/>
                <a:gd name="T89" fmla="*/ 0 h 89"/>
                <a:gd name="T90" fmla="*/ 2147483646 w 301"/>
                <a:gd name="T91" fmla="*/ 0 h 89"/>
                <a:gd name="T92" fmla="*/ 2147483646 w 301"/>
                <a:gd name="T93" fmla="*/ 0 h 89"/>
                <a:gd name="T94" fmla="*/ 2147483646 w 301"/>
                <a:gd name="T95" fmla="*/ 0 h 89"/>
                <a:gd name="T96" fmla="*/ 2147483646 w 301"/>
                <a:gd name="T97" fmla="*/ 0 h 89"/>
                <a:gd name="T98" fmla="*/ 2147483646 w 301"/>
                <a:gd name="T99" fmla="*/ 0 h 89"/>
                <a:gd name="T100" fmla="*/ 2147483646 w 301"/>
                <a:gd name="T101" fmla="*/ 0 h 89"/>
                <a:gd name="T102" fmla="*/ 2147483646 w 301"/>
                <a:gd name="T103" fmla="*/ 0 h 89"/>
                <a:gd name="T104" fmla="*/ 2147483646 w 301"/>
                <a:gd name="T105" fmla="*/ 0 h 89"/>
                <a:gd name="T106" fmla="*/ 2147483646 w 301"/>
                <a:gd name="T107" fmla="*/ 0 h 89"/>
                <a:gd name="T108" fmla="*/ 2147483646 w 301"/>
                <a:gd name="T109" fmla="*/ 0 h 89"/>
                <a:gd name="T110" fmla="*/ 2147483646 w 301"/>
                <a:gd name="T111" fmla="*/ 0 h 89"/>
                <a:gd name="T112" fmla="*/ 2147483646 w 301"/>
                <a:gd name="T113" fmla="*/ 0 h 8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01"/>
                <a:gd name="T172" fmla="*/ 0 h 89"/>
                <a:gd name="T173" fmla="*/ 301 w 301"/>
                <a:gd name="T174" fmla="*/ 89 h 8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01" h="89">
                  <a:moveTo>
                    <a:pt x="0" y="0"/>
                  </a:moveTo>
                  <a:lnTo>
                    <a:pt x="2" y="1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21" y="12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21" y="53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50" y="62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69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2" y="73"/>
                  </a:lnTo>
                  <a:lnTo>
                    <a:pt x="184" y="73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3" y="80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07" y="81"/>
                  </a:lnTo>
                  <a:lnTo>
                    <a:pt x="208" y="81"/>
                  </a:lnTo>
                  <a:lnTo>
                    <a:pt x="209" y="81"/>
                  </a:lnTo>
                  <a:lnTo>
                    <a:pt x="211" y="81"/>
                  </a:lnTo>
                  <a:lnTo>
                    <a:pt x="212" y="81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0" y="82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4" y="82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8" y="85"/>
                  </a:lnTo>
                  <a:lnTo>
                    <a:pt x="249" y="85"/>
                  </a:lnTo>
                  <a:lnTo>
                    <a:pt x="251" y="85"/>
                  </a:lnTo>
                  <a:lnTo>
                    <a:pt x="252" y="85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6" y="86"/>
                  </a:lnTo>
                  <a:lnTo>
                    <a:pt x="257" y="86"/>
                  </a:lnTo>
                  <a:lnTo>
                    <a:pt x="259" y="86"/>
                  </a:lnTo>
                  <a:lnTo>
                    <a:pt x="260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9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80" y="89"/>
                  </a:lnTo>
                  <a:lnTo>
                    <a:pt x="281" y="89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6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6" y="89"/>
                  </a:lnTo>
                  <a:lnTo>
                    <a:pt x="298" y="89"/>
                  </a:lnTo>
                  <a:lnTo>
                    <a:pt x="301" y="8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234">
              <a:extLst>
                <a:ext uri="{FF2B5EF4-FFF2-40B4-BE49-F238E27FC236}">
                  <a16:creationId xmlns:a16="http://schemas.microsoft.com/office/drawing/2014/main" id="{92C1FF71-2492-1844-A47C-40E2F23AE9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0748" y="4246469"/>
              <a:ext cx="492384" cy="199193"/>
            </a:xfrm>
            <a:custGeom>
              <a:avLst/>
              <a:gdLst>
                <a:gd name="T0" fmla="*/ 2147483646 w 625"/>
                <a:gd name="T1" fmla="*/ 0 h 249"/>
                <a:gd name="T2" fmla="*/ 2147483646 w 625"/>
                <a:gd name="T3" fmla="*/ 0 h 249"/>
                <a:gd name="T4" fmla="*/ 2147483646 w 625"/>
                <a:gd name="T5" fmla="*/ 0 h 249"/>
                <a:gd name="T6" fmla="*/ 2147483646 w 625"/>
                <a:gd name="T7" fmla="*/ 0 h 249"/>
                <a:gd name="T8" fmla="*/ 2147483646 w 625"/>
                <a:gd name="T9" fmla="*/ 0 h 249"/>
                <a:gd name="T10" fmla="*/ 2147483646 w 625"/>
                <a:gd name="T11" fmla="*/ 0 h 249"/>
                <a:gd name="T12" fmla="*/ 2147483646 w 625"/>
                <a:gd name="T13" fmla="*/ 0 h 249"/>
                <a:gd name="T14" fmla="*/ 2147483646 w 625"/>
                <a:gd name="T15" fmla="*/ 0 h 249"/>
                <a:gd name="T16" fmla="*/ 2147483646 w 625"/>
                <a:gd name="T17" fmla="*/ 0 h 249"/>
                <a:gd name="T18" fmla="*/ 2147483646 w 625"/>
                <a:gd name="T19" fmla="*/ 0 h 249"/>
                <a:gd name="T20" fmla="*/ 2147483646 w 625"/>
                <a:gd name="T21" fmla="*/ 0 h 249"/>
                <a:gd name="T22" fmla="*/ 2147483646 w 625"/>
                <a:gd name="T23" fmla="*/ 0 h 249"/>
                <a:gd name="T24" fmla="*/ 2147483646 w 625"/>
                <a:gd name="T25" fmla="*/ 0 h 249"/>
                <a:gd name="T26" fmla="*/ 2147483646 w 625"/>
                <a:gd name="T27" fmla="*/ 0 h 249"/>
                <a:gd name="T28" fmla="*/ 2147483646 w 625"/>
                <a:gd name="T29" fmla="*/ 0 h 249"/>
                <a:gd name="T30" fmla="*/ 2147483646 w 625"/>
                <a:gd name="T31" fmla="*/ 0 h 249"/>
                <a:gd name="T32" fmla="*/ 2147483646 w 625"/>
                <a:gd name="T33" fmla="*/ 0 h 249"/>
                <a:gd name="T34" fmla="*/ 2147483646 w 625"/>
                <a:gd name="T35" fmla="*/ 0 h 249"/>
                <a:gd name="T36" fmla="*/ 2147483646 w 625"/>
                <a:gd name="T37" fmla="*/ 0 h 249"/>
                <a:gd name="T38" fmla="*/ 2147483646 w 625"/>
                <a:gd name="T39" fmla="*/ 0 h 249"/>
                <a:gd name="T40" fmla="*/ 2147483646 w 625"/>
                <a:gd name="T41" fmla="*/ 0 h 249"/>
                <a:gd name="T42" fmla="*/ 2147483646 w 625"/>
                <a:gd name="T43" fmla="*/ 0 h 249"/>
                <a:gd name="T44" fmla="*/ 2147483646 w 625"/>
                <a:gd name="T45" fmla="*/ 0 h 249"/>
                <a:gd name="T46" fmla="*/ 2147483646 w 625"/>
                <a:gd name="T47" fmla="*/ 0 h 249"/>
                <a:gd name="T48" fmla="*/ 2147483646 w 625"/>
                <a:gd name="T49" fmla="*/ 0 h 249"/>
                <a:gd name="T50" fmla="*/ 2147483646 w 625"/>
                <a:gd name="T51" fmla="*/ 0 h 249"/>
                <a:gd name="T52" fmla="*/ 2147483646 w 625"/>
                <a:gd name="T53" fmla="*/ 0 h 249"/>
                <a:gd name="T54" fmla="*/ 2147483646 w 625"/>
                <a:gd name="T55" fmla="*/ 0 h 249"/>
                <a:gd name="T56" fmla="*/ 2147483646 w 625"/>
                <a:gd name="T57" fmla="*/ 0 h 249"/>
                <a:gd name="T58" fmla="*/ 2147483646 w 625"/>
                <a:gd name="T59" fmla="*/ 0 h 249"/>
                <a:gd name="T60" fmla="*/ 2147483646 w 625"/>
                <a:gd name="T61" fmla="*/ 0 h 249"/>
                <a:gd name="T62" fmla="*/ 2147483646 w 625"/>
                <a:gd name="T63" fmla="*/ 0 h 249"/>
                <a:gd name="T64" fmla="*/ 2147483646 w 625"/>
                <a:gd name="T65" fmla="*/ 0 h 249"/>
                <a:gd name="T66" fmla="*/ 2147483646 w 625"/>
                <a:gd name="T67" fmla="*/ 0 h 249"/>
                <a:gd name="T68" fmla="*/ 2147483646 w 625"/>
                <a:gd name="T69" fmla="*/ 0 h 249"/>
                <a:gd name="T70" fmla="*/ 2147483646 w 625"/>
                <a:gd name="T71" fmla="*/ 0 h 249"/>
                <a:gd name="T72" fmla="*/ 2147483646 w 625"/>
                <a:gd name="T73" fmla="*/ 0 h 249"/>
                <a:gd name="T74" fmla="*/ 2147483646 w 625"/>
                <a:gd name="T75" fmla="*/ 0 h 249"/>
                <a:gd name="T76" fmla="*/ 2147483646 w 625"/>
                <a:gd name="T77" fmla="*/ 0 h 249"/>
                <a:gd name="T78" fmla="*/ 2147483646 w 625"/>
                <a:gd name="T79" fmla="*/ 0 h 249"/>
                <a:gd name="T80" fmla="*/ 2147483646 w 625"/>
                <a:gd name="T81" fmla="*/ 0 h 249"/>
                <a:gd name="T82" fmla="*/ 2147483646 w 625"/>
                <a:gd name="T83" fmla="*/ 0 h 249"/>
                <a:gd name="T84" fmla="*/ 2147483646 w 625"/>
                <a:gd name="T85" fmla="*/ 0 h 249"/>
                <a:gd name="T86" fmla="*/ 2147483646 w 625"/>
                <a:gd name="T87" fmla="*/ 0 h 249"/>
                <a:gd name="T88" fmla="*/ 2147483646 w 625"/>
                <a:gd name="T89" fmla="*/ 0 h 249"/>
                <a:gd name="T90" fmla="*/ 2147483646 w 625"/>
                <a:gd name="T91" fmla="*/ 0 h 249"/>
                <a:gd name="T92" fmla="*/ 2147483646 w 625"/>
                <a:gd name="T93" fmla="*/ 0 h 249"/>
                <a:gd name="T94" fmla="*/ 2147483646 w 625"/>
                <a:gd name="T95" fmla="*/ 0 h 249"/>
                <a:gd name="T96" fmla="*/ 2147483646 w 625"/>
                <a:gd name="T97" fmla="*/ 0 h 249"/>
                <a:gd name="T98" fmla="*/ 2147483646 w 625"/>
                <a:gd name="T99" fmla="*/ 0 h 249"/>
                <a:gd name="T100" fmla="*/ 2147483646 w 625"/>
                <a:gd name="T101" fmla="*/ 0 h 249"/>
                <a:gd name="T102" fmla="*/ 2147483646 w 625"/>
                <a:gd name="T103" fmla="*/ 0 h 249"/>
                <a:gd name="T104" fmla="*/ 2147483646 w 625"/>
                <a:gd name="T105" fmla="*/ 0 h 249"/>
                <a:gd name="T106" fmla="*/ 2147483646 w 625"/>
                <a:gd name="T107" fmla="*/ 0 h 249"/>
                <a:gd name="T108" fmla="*/ 2147483646 w 625"/>
                <a:gd name="T109" fmla="*/ 0 h 249"/>
                <a:gd name="T110" fmla="*/ 2147483646 w 625"/>
                <a:gd name="T111" fmla="*/ 0 h 249"/>
                <a:gd name="T112" fmla="*/ 2147483646 w 625"/>
                <a:gd name="T113" fmla="*/ 0 h 249"/>
                <a:gd name="T114" fmla="*/ 2147483646 w 625"/>
                <a:gd name="T115" fmla="*/ 0 h 249"/>
                <a:gd name="T116" fmla="*/ 2147483646 w 625"/>
                <a:gd name="T117" fmla="*/ 0 h 249"/>
                <a:gd name="T118" fmla="*/ 2147483646 w 625"/>
                <a:gd name="T119" fmla="*/ 0 h 249"/>
                <a:gd name="T120" fmla="*/ 2147483646 w 625"/>
                <a:gd name="T121" fmla="*/ 0 h 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5"/>
                <a:gd name="T184" fmla="*/ 0 h 249"/>
                <a:gd name="T185" fmla="*/ 625 w 625"/>
                <a:gd name="T186" fmla="*/ 249 h 2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5" h="249">
                  <a:moveTo>
                    <a:pt x="0" y="0"/>
                  </a:moveTo>
                  <a:lnTo>
                    <a:pt x="23" y="0"/>
                  </a:lnTo>
                  <a:lnTo>
                    <a:pt x="46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8" y="0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78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9" y="0"/>
                  </a:lnTo>
                  <a:lnTo>
                    <a:pt x="217" y="0"/>
                  </a:lnTo>
                  <a:lnTo>
                    <a:pt x="226" y="0"/>
                  </a:lnTo>
                  <a:lnTo>
                    <a:pt x="233" y="0"/>
                  </a:lnTo>
                  <a:lnTo>
                    <a:pt x="238" y="0"/>
                  </a:lnTo>
                  <a:lnTo>
                    <a:pt x="244" y="0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1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79" y="0"/>
                  </a:lnTo>
                  <a:lnTo>
                    <a:pt x="280" y="2"/>
                  </a:lnTo>
                  <a:lnTo>
                    <a:pt x="282" y="2"/>
                  </a:lnTo>
                  <a:lnTo>
                    <a:pt x="284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6" y="2"/>
                  </a:lnTo>
                  <a:lnTo>
                    <a:pt x="297" y="2"/>
                  </a:lnTo>
                  <a:lnTo>
                    <a:pt x="298" y="3"/>
                  </a:lnTo>
                  <a:lnTo>
                    <a:pt x="300" y="3"/>
                  </a:lnTo>
                  <a:lnTo>
                    <a:pt x="301" y="3"/>
                  </a:lnTo>
                  <a:lnTo>
                    <a:pt x="303" y="3"/>
                  </a:lnTo>
                  <a:lnTo>
                    <a:pt x="304" y="3"/>
                  </a:lnTo>
                  <a:lnTo>
                    <a:pt x="305" y="3"/>
                  </a:lnTo>
                  <a:lnTo>
                    <a:pt x="307" y="3"/>
                  </a:lnTo>
                  <a:lnTo>
                    <a:pt x="308" y="3"/>
                  </a:lnTo>
                  <a:lnTo>
                    <a:pt x="310" y="3"/>
                  </a:lnTo>
                  <a:lnTo>
                    <a:pt x="311" y="4"/>
                  </a:lnTo>
                  <a:lnTo>
                    <a:pt x="312" y="4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7" y="4"/>
                  </a:lnTo>
                  <a:lnTo>
                    <a:pt x="318" y="4"/>
                  </a:lnTo>
                  <a:lnTo>
                    <a:pt x="319" y="4"/>
                  </a:lnTo>
                  <a:lnTo>
                    <a:pt x="321" y="6"/>
                  </a:lnTo>
                  <a:lnTo>
                    <a:pt x="322" y="6"/>
                  </a:lnTo>
                  <a:lnTo>
                    <a:pt x="324" y="6"/>
                  </a:lnTo>
                  <a:lnTo>
                    <a:pt x="325" y="6"/>
                  </a:lnTo>
                  <a:lnTo>
                    <a:pt x="326" y="6"/>
                  </a:lnTo>
                  <a:lnTo>
                    <a:pt x="328" y="6"/>
                  </a:lnTo>
                  <a:lnTo>
                    <a:pt x="329" y="6"/>
                  </a:lnTo>
                  <a:lnTo>
                    <a:pt x="331" y="7"/>
                  </a:lnTo>
                  <a:lnTo>
                    <a:pt x="332" y="7"/>
                  </a:lnTo>
                  <a:lnTo>
                    <a:pt x="333" y="7"/>
                  </a:lnTo>
                  <a:lnTo>
                    <a:pt x="335" y="7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7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2" y="9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6" y="10"/>
                  </a:lnTo>
                  <a:lnTo>
                    <a:pt x="347" y="11"/>
                  </a:lnTo>
                  <a:lnTo>
                    <a:pt x="349" y="11"/>
                  </a:lnTo>
                  <a:lnTo>
                    <a:pt x="350" y="11"/>
                  </a:lnTo>
                  <a:lnTo>
                    <a:pt x="351" y="11"/>
                  </a:lnTo>
                  <a:lnTo>
                    <a:pt x="353" y="13"/>
                  </a:lnTo>
                  <a:lnTo>
                    <a:pt x="354" y="13"/>
                  </a:lnTo>
                  <a:lnTo>
                    <a:pt x="357" y="14"/>
                  </a:lnTo>
                  <a:lnTo>
                    <a:pt x="358" y="14"/>
                  </a:lnTo>
                  <a:lnTo>
                    <a:pt x="360" y="14"/>
                  </a:lnTo>
                  <a:lnTo>
                    <a:pt x="363" y="16"/>
                  </a:lnTo>
                  <a:lnTo>
                    <a:pt x="364" y="16"/>
                  </a:lnTo>
                  <a:lnTo>
                    <a:pt x="365" y="17"/>
                  </a:lnTo>
                  <a:lnTo>
                    <a:pt x="367" y="17"/>
                  </a:lnTo>
                  <a:lnTo>
                    <a:pt x="368" y="17"/>
                  </a:lnTo>
                  <a:lnTo>
                    <a:pt x="370" y="18"/>
                  </a:lnTo>
                  <a:lnTo>
                    <a:pt x="371" y="18"/>
                  </a:lnTo>
                  <a:lnTo>
                    <a:pt x="372" y="18"/>
                  </a:lnTo>
                  <a:lnTo>
                    <a:pt x="374" y="18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20"/>
                  </a:lnTo>
                  <a:lnTo>
                    <a:pt x="378" y="20"/>
                  </a:lnTo>
                  <a:lnTo>
                    <a:pt x="378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2" y="23"/>
                  </a:lnTo>
                  <a:lnTo>
                    <a:pt x="384" y="23"/>
                  </a:lnTo>
                  <a:lnTo>
                    <a:pt x="385" y="24"/>
                  </a:lnTo>
                  <a:lnTo>
                    <a:pt x="386" y="24"/>
                  </a:lnTo>
                  <a:lnTo>
                    <a:pt x="388" y="25"/>
                  </a:lnTo>
                  <a:lnTo>
                    <a:pt x="389" y="25"/>
                  </a:lnTo>
                  <a:lnTo>
                    <a:pt x="391" y="27"/>
                  </a:lnTo>
                  <a:lnTo>
                    <a:pt x="392" y="27"/>
                  </a:lnTo>
                  <a:lnTo>
                    <a:pt x="393" y="28"/>
                  </a:lnTo>
                  <a:lnTo>
                    <a:pt x="395" y="28"/>
                  </a:lnTo>
                  <a:lnTo>
                    <a:pt x="396" y="30"/>
                  </a:lnTo>
                  <a:lnTo>
                    <a:pt x="398" y="30"/>
                  </a:lnTo>
                  <a:lnTo>
                    <a:pt x="399" y="31"/>
                  </a:lnTo>
                  <a:lnTo>
                    <a:pt x="402" y="31"/>
                  </a:lnTo>
                  <a:lnTo>
                    <a:pt x="403" y="32"/>
                  </a:lnTo>
                  <a:lnTo>
                    <a:pt x="405" y="32"/>
                  </a:lnTo>
                  <a:lnTo>
                    <a:pt x="406" y="34"/>
                  </a:lnTo>
                  <a:lnTo>
                    <a:pt x="407" y="35"/>
                  </a:lnTo>
                  <a:lnTo>
                    <a:pt x="409" y="35"/>
                  </a:lnTo>
                  <a:lnTo>
                    <a:pt x="410" y="37"/>
                  </a:lnTo>
                  <a:lnTo>
                    <a:pt x="411" y="37"/>
                  </a:lnTo>
                  <a:lnTo>
                    <a:pt x="413" y="38"/>
                  </a:lnTo>
                  <a:lnTo>
                    <a:pt x="414" y="38"/>
                  </a:lnTo>
                  <a:lnTo>
                    <a:pt x="416" y="39"/>
                  </a:lnTo>
                  <a:lnTo>
                    <a:pt x="417" y="39"/>
                  </a:lnTo>
                  <a:lnTo>
                    <a:pt x="418" y="41"/>
                  </a:lnTo>
                  <a:lnTo>
                    <a:pt x="420" y="41"/>
                  </a:lnTo>
                  <a:lnTo>
                    <a:pt x="421" y="42"/>
                  </a:lnTo>
                  <a:lnTo>
                    <a:pt x="423" y="42"/>
                  </a:lnTo>
                  <a:lnTo>
                    <a:pt x="423" y="44"/>
                  </a:lnTo>
                  <a:lnTo>
                    <a:pt x="424" y="44"/>
                  </a:lnTo>
                  <a:lnTo>
                    <a:pt x="425" y="44"/>
                  </a:lnTo>
                  <a:lnTo>
                    <a:pt x="425" y="45"/>
                  </a:lnTo>
                  <a:lnTo>
                    <a:pt x="427" y="45"/>
                  </a:lnTo>
                  <a:lnTo>
                    <a:pt x="428" y="46"/>
                  </a:lnTo>
                  <a:lnTo>
                    <a:pt x="430" y="46"/>
                  </a:lnTo>
                  <a:lnTo>
                    <a:pt x="431" y="48"/>
                  </a:lnTo>
                  <a:lnTo>
                    <a:pt x="432" y="48"/>
                  </a:lnTo>
                  <a:lnTo>
                    <a:pt x="434" y="49"/>
                  </a:lnTo>
                  <a:lnTo>
                    <a:pt x="435" y="50"/>
                  </a:lnTo>
                  <a:lnTo>
                    <a:pt x="437" y="50"/>
                  </a:lnTo>
                  <a:lnTo>
                    <a:pt x="438" y="52"/>
                  </a:lnTo>
                  <a:lnTo>
                    <a:pt x="439" y="52"/>
                  </a:lnTo>
                  <a:lnTo>
                    <a:pt x="441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4" y="55"/>
                  </a:lnTo>
                  <a:lnTo>
                    <a:pt x="445" y="55"/>
                  </a:lnTo>
                  <a:lnTo>
                    <a:pt x="446" y="56"/>
                  </a:lnTo>
                  <a:lnTo>
                    <a:pt x="448" y="56"/>
                  </a:lnTo>
                  <a:lnTo>
                    <a:pt x="448" y="57"/>
                  </a:lnTo>
                  <a:lnTo>
                    <a:pt x="449" y="57"/>
                  </a:lnTo>
                  <a:lnTo>
                    <a:pt x="451" y="57"/>
                  </a:lnTo>
                  <a:lnTo>
                    <a:pt x="451" y="59"/>
                  </a:lnTo>
                  <a:lnTo>
                    <a:pt x="452" y="59"/>
                  </a:lnTo>
                  <a:lnTo>
                    <a:pt x="453" y="60"/>
                  </a:lnTo>
                  <a:lnTo>
                    <a:pt x="455" y="60"/>
                  </a:lnTo>
                  <a:lnTo>
                    <a:pt x="455" y="62"/>
                  </a:lnTo>
                  <a:lnTo>
                    <a:pt x="456" y="62"/>
                  </a:lnTo>
                  <a:lnTo>
                    <a:pt x="456" y="63"/>
                  </a:lnTo>
                  <a:lnTo>
                    <a:pt x="458" y="63"/>
                  </a:lnTo>
                  <a:lnTo>
                    <a:pt x="459" y="63"/>
                  </a:lnTo>
                  <a:lnTo>
                    <a:pt x="460" y="64"/>
                  </a:lnTo>
                  <a:lnTo>
                    <a:pt x="462" y="66"/>
                  </a:lnTo>
                  <a:lnTo>
                    <a:pt x="463" y="67"/>
                  </a:lnTo>
                  <a:lnTo>
                    <a:pt x="465" y="67"/>
                  </a:lnTo>
                  <a:lnTo>
                    <a:pt x="466" y="69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70" y="71"/>
                  </a:lnTo>
                  <a:lnTo>
                    <a:pt x="472" y="71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4" y="74"/>
                  </a:lnTo>
                  <a:lnTo>
                    <a:pt x="476" y="74"/>
                  </a:lnTo>
                  <a:lnTo>
                    <a:pt x="476" y="76"/>
                  </a:lnTo>
                  <a:lnTo>
                    <a:pt x="477" y="76"/>
                  </a:lnTo>
                  <a:lnTo>
                    <a:pt x="477" y="77"/>
                  </a:lnTo>
                  <a:lnTo>
                    <a:pt x="478" y="77"/>
                  </a:lnTo>
                  <a:lnTo>
                    <a:pt x="480" y="78"/>
                  </a:lnTo>
                  <a:lnTo>
                    <a:pt x="481" y="78"/>
                  </a:lnTo>
                  <a:lnTo>
                    <a:pt x="481" y="80"/>
                  </a:lnTo>
                  <a:lnTo>
                    <a:pt x="483" y="80"/>
                  </a:lnTo>
                  <a:lnTo>
                    <a:pt x="484" y="81"/>
                  </a:lnTo>
                  <a:lnTo>
                    <a:pt x="485" y="83"/>
                  </a:lnTo>
                  <a:lnTo>
                    <a:pt x="487" y="84"/>
                  </a:lnTo>
                  <a:lnTo>
                    <a:pt x="488" y="84"/>
                  </a:lnTo>
                  <a:lnTo>
                    <a:pt x="488" y="85"/>
                  </a:lnTo>
                  <a:lnTo>
                    <a:pt x="490" y="85"/>
                  </a:lnTo>
                  <a:lnTo>
                    <a:pt x="490" y="87"/>
                  </a:lnTo>
                  <a:lnTo>
                    <a:pt x="491" y="87"/>
                  </a:lnTo>
                  <a:lnTo>
                    <a:pt x="492" y="88"/>
                  </a:lnTo>
                  <a:lnTo>
                    <a:pt x="494" y="88"/>
                  </a:lnTo>
                  <a:lnTo>
                    <a:pt x="494" y="90"/>
                  </a:lnTo>
                  <a:lnTo>
                    <a:pt x="495" y="90"/>
                  </a:lnTo>
                  <a:lnTo>
                    <a:pt x="497" y="91"/>
                  </a:lnTo>
                  <a:lnTo>
                    <a:pt x="498" y="92"/>
                  </a:lnTo>
                  <a:lnTo>
                    <a:pt x="499" y="92"/>
                  </a:lnTo>
                  <a:lnTo>
                    <a:pt x="499" y="94"/>
                  </a:lnTo>
                  <a:lnTo>
                    <a:pt x="501" y="94"/>
                  </a:lnTo>
                  <a:lnTo>
                    <a:pt x="502" y="95"/>
                  </a:lnTo>
                  <a:lnTo>
                    <a:pt x="504" y="95"/>
                  </a:lnTo>
                  <a:lnTo>
                    <a:pt x="504" y="97"/>
                  </a:lnTo>
                  <a:lnTo>
                    <a:pt x="505" y="97"/>
                  </a:lnTo>
                  <a:lnTo>
                    <a:pt x="506" y="98"/>
                  </a:lnTo>
                  <a:lnTo>
                    <a:pt x="508" y="98"/>
                  </a:lnTo>
                  <a:lnTo>
                    <a:pt x="508" y="99"/>
                  </a:lnTo>
                  <a:lnTo>
                    <a:pt x="509" y="99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3" y="102"/>
                  </a:lnTo>
                  <a:lnTo>
                    <a:pt x="513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6" y="105"/>
                  </a:lnTo>
                  <a:lnTo>
                    <a:pt x="516" y="106"/>
                  </a:lnTo>
                  <a:lnTo>
                    <a:pt x="518" y="106"/>
                  </a:lnTo>
                  <a:lnTo>
                    <a:pt x="518" y="108"/>
                  </a:lnTo>
                  <a:lnTo>
                    <a:pt x="519" y="108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11"/>
                  </a:lnTo>
                  <a:lnTo>
                    <a:pt x="522" y="111"/>
                  </a:lnTo>
                  <a:lnTo>
                    <a:pt x="523" y="112"/>
                  </a:lnTo>
                  <a:lnTo>
                    <a:pt x="523" y="113"/>
                  </a:lnTo>
                  <a:lnTo>
                    <a:pt x="525" y="113"/>
                  </a:lnTo>
                  <a:lnTo>
                    <a:pt x="526" y="115"/>
                  </a:lnTo>
                  <a:lnTo>
                    <a:pt x="526" y="116"/>
                  </a:lnTo>
                  <a:lnTo>
                    <a:pt x="527" y="118"/>
                  </a:lnTo>
                  <a:lnTo>
                    <a:pt x="529" y="118"/>
                  </a:lnTo>
                  <a:lnTo>
                    <a:pt x="529" y="119"/>
                  </a:lnTo>
                  <a:lnTo>
                    <a:pt x="530" y="120"/>
                  </a:lnTo>
                  <a:lnTo>
                    <a:pt x="532" y="122"/>
                  </a:lnTo>
                  <a:lnTo>
                    <a:pt x="533" y="123"/>
                  </a:lnTo>
                  <a:lnTo>
                    <a:pt x="534" y="124"/>
                  </a:lnTo>
                  <a:lnTo>
                    <a:pt x="536" y="126"/>
                  </a:lnTo>
                  <a:lnTo>
                    <a:pt x="536" y="127"/>
                  </a:lnTo>
                  <a:lnTo>
                    <a:pt x="537" y="127"/>
                  </a:lnTo>
                  <a:lnTo>
                    <a:pt x="539" y="129"/>
                  </a:lnTo>
                  <a:lnTo>
                    <a:pt x="540" y="130"/>
                  </a:lnTo>
                  <a:lnTo>
                    <a:pt x="541" y="131"/>
                  </a:lnTo>
                  <a:lnTo>
                    <a:pt x="541" y="133"/>
                  </a:lnTo>
                  <a:lnTo>
                    <a:pt x="543" y="133"/>
                  </a:lnTo>
                  <a:lnTo>
                    <a:pt x="543" y="134"/>
                  </a:lnTo>
                  <a:lnTo>
                    <a:pt x="544" y="136"/>
                  </a:lnTo>
                  <a:lnTo>
                    <a:pt x="546" y="137"/>
                  </a:lnTo>
                  <a:lnTo>
                    <a:pt x="547" y="138"/>
                  </a:lnTo>
                  <a:lnTo>
                    <a:pt x="547" y="140"/>
                  </a:lnTo>
                  <a:lnTo>
                    <a:pt x="548" y="141"/>
                  </a:lnTo>
                  <a:lnTo>
                    <a:pt x="550" y="143"/>
                  </a:lnTo>
                  <a:lnTo>
                    <a:pt x="551" y="144"/>
                  </a:lnTo>
                  <a:lnTo>
                    <a:pt x="552" y="145"/>
                  </a:lnTo>
                  <a:lnTo>
                    <a:pt x="554" y="147"/>
                  </a:lnTo>
                  <a:lnTo>
                    <a:pt x="554" y="148"/>
                  </a:lnTo>
                  <a:lnTo>
                    <a:pt x="555" y="148"/>
                  </a:lnTo>
                  <a:lnTo>
                    <a:pt x="557" y="150"/>
                  </a:lnTo>
                  <a:lnTo>
                    <a:pt x="557" y="151"/>
                  </a:lnTo>
                  <a:lnTo>
                    <a:pt x="558" y="152"/>
                  </a:lnTo>
                  <a:lnTo>
                    <a:pt x="559" y="154"/>
                  </a:lnTo>
                  <a:lnTo>
                    <a:pt x="559" y="155"/>
                  </a:lnTo>
                  <a:lnTo>
                    <a:pt x="561" y="155"/>
                  </a:lnTo>
                  <a:lnTo>
                    <a:pt x="561" y="157"/>
                  </a:lnTo>
                  <a:lnTo>
                    <a:pt x="562" y="157"/>
                  </a:lnTo>
                  <a:lnTo>
                    <a:pt x="562" y="158"/>
                  </a:lnTo>
                  <a:lnTo>
                    <a:pt x="564" y="159"/>
                  </a:lnTo>
                  <a:lnTo>
                    <a:pt x="564" y="161"/>
                  </a:lnTo>
                  <a:lnTo>
                    <a:pt x="565" y="161"/>
                  </a:lnTo>
                  <a:lnTo>
                    <a:pt x="565" y="162"/>
                  </a:lnTo>
                  <a:lnTo>
                    <a:pt x="566" y="162"/>
                  </a:lnTo>
                  <a:lnTo>
                    <a:pt x="566" y="164"/>
                  </a:lnTo>
                  <a:lnTo>
                    <a:pt x="568" y="165"/>
                  </a:lnTo>
                  <a:lnTo>
                    <a:pt x="568" y="166"/>
                  </a:lnTo>
                  <a:lnTo>
                    <a:pt x="569" y="166"/>
                  </a:lnTo>
                  <a:lnTo>
                    <a:pt x="569" y="168"/>
                  </a:lnTo>
                  <a:lnTo>
                    <a:pt x="571" y="169"/>
                  </a:lnTo>
                  <a:lnTo>
                    <a:pt x="572" y="171"/>
                  </a:lnTo>
                  <a:lnTo>
                    <a:pt x="572" y="172"/>
                  </a:lnTo>
                  <a:lnTo>
                    <a:pt x="573" y="173"/>
                  </a:lnTo>
                  <a:lnTo>
                    <a:pt x="575" y="175"/>
                  </a:lnTo>
                  <a:lnTo>
                    <a:pt x="576" y="176"/>
                  </a:lnTo>
                  <a:lnTo>
                    <a:pt x="578" y="178"/>
                  </a:lnTo>
                  <a:lnTo>
                    <a:pt x="579" y="180"/>
                  </a:lnTo>
                  <a:lnTo>
                    <a:pt x="579" y="182"/>
                  </a:lnTo>
                  <a:lnTo>
                    <a:pt x="580" y="183"/>
                  </a:lnTo>
                  <a:lnTo>
                    <a:pt x="582" y="185"/>
                  </a:lnTo>
                  <a:lnTo>
                    <a:pt x="583" y="186"/>
                  </a:lnTo>
                  <a:lnTo>
                    <a:pt x="583" y="187"/>
                  </a:lnTo>
                  <a:lnTo>
                    <a:pt x="585" y="189"/>
                  </a:lnTo>
                  <a:lnTo>
                    <a:pt x="585" y="190"/>
                  </a:lnTo>
                  <a:lnTo>
                    <a:pt x="586" y="190"/>
                  </a:lnTo>
                  <a:lnTo>
                    <a:pt x="586" y="192"/>
                  </a:lnTo>
                  <a:lnTo>
                    <a:pt x="587" y="193"/>
                  </a:lnTo>
                  <a:lnTo>
                    <a:pt x="589" y="194"/>
                  </a:lnTo>
                  <a:lnTo>
                    <a:pt x="590" y="196"/>
                  </a:lnTo>
                  <a:lnTo>
                    <a:pt x="590" y="197"/>
                  </a:lnTo>
                  <a:lnTo>
                    <a:pt x="592" y="197"/>
                  </a:lnTo>
                  <a:lnTo>
                    <a:pt x="592" y="198"/>
                  </a:lnTo>
                  <a:lnTo>
                    <a:pt x="593" y="200"/>
                  </a:lnTo>
                  <a:lnTo>
                    <a:pt x="594" y="201"/>
                  </a:lnTo>
                  <a:lnTo>
                    <a:pt x="594" y="203"/>
                  </a:lnTo>
                  <a:lnTo>
                    <a:pt x="596" y="204"/>
                  </a:lnTo>
                  <a:lnTo>
                    <a:pt x="596" y="205"/>
                  </a:lnTo>
                  <a:lnTo>
                    <a:pt x="597" y="207"/>
                  </a:lnTo>
                  <a:lnTo>
                    <a:pt x="599" y="208"/>
                  </a:lnTo>
                  <a:lnTo>
                    <a:pt x="600" y="210"/>
                  </a:lnTo>
                  <a:lnTo>
                    <a:pt x="600" y="211"/>
                  </a:lnTo>
                  <a:lnTo>
                    <a:pt x="601" y="212"/>
                  </a:lnTo>
                  <a:lnTo>
                    <a:pt x="603" y="214"/>
                  </a:lnTo>
                  <a:lnTo>
                    <a:pt x="604" y="215"/>
                  </a:lnTo>
                  <a:lnTo>
                    <a:pt x="606" y="217"/>
                  </a:lnTo>
                  <a:lnTo>
                    <a:pt x="607" y="219"/>
                  </a:lnTo>
                  <a:lnTo>
                    <a:pt x="607" y="221"/>
                  </a:lnTo>
                  <a:lnTo>
                    <a:pt x="608" y="222"/>
                  </a:lnTo>
                  <a:lnTo>
                    <a:pt x="610" y="222"/>
                  </a:lnTo>
                  <a:lnTo>
                    <a:pt x="610" y="224"/>
                  </a:lnTo>
                  <a:lnTo>
                    <a:pt x="611" y="225"/>
                  </a:lnTo>
                  <a:lnTo>
                    <a:pt x="611" y="226"/>
                  </a:lnTo>
                  <a:lnTo>
                    <a:pt x="613" y="228"/>
                  </a:lnTo>
                  <a:lnTo>
                    <a:pt x="614" y="229"/>
                  </a:lnTo>
                  <a:lnTo>
                    <a:pt x="614" y="231"/>
                  </a:lnTo>
                  <a:lnTo>
                    <a:pt x="615" y="231"/>
                  </a:lnTo>
                  <a:lnTo>
                    <a:pt x="615" y="232"/>
                  </a:lnTo>
                  <a:lnTo>
                    <a:pt x="617" y="233"/>
                  </a:lnTo>
                  <a:lnTo>
                    <a:pt x="618" y="235"/>
                  </a:lnTo>
                  <a:lnTo>
                    <a:pt x="618" y="236"/>
                  </a:lnTo>
                  <a:lnTo>
                    <a:pt x="620" y="238"/>
                  </a:lnTo>
                  <a:lnTo>
                    <a:pt x="621" y="239"/>
                  </a:lnTo>
                  <a:lnTo>
                    <a:pt x="621" y="240"/>
                  </a:lnTo>
                  <a:lnTo>
                    <a:pt x="621" y="242"/>
                  </a:lnTo>
                  <a:lnTo>
                    <a:pt x="622" y="242"/>
                  </a:lnTo>
                  <a:lnTo>
                    <a:pt x="622" y="243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5" y="247"/>
                  </a:lnTo>
                  <a:lnTo>
                    <a:pt x="625" y="24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235">
              <a:extLst>
                <a:ext uri="{FF2B5EF4-FFF2-40B4-BE49-F238E27FC236}">
                  <a16:creationId xmlns:a16="http://schemas.microsoft.com/office/drawing/2014/main" id="{395575FF-921E-2B4F-8A29-1519B25CD5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9949" y="4246469"/>
              <a:ext cx="492384" cy="199193"/>
            </a:xfrm>
            <a:custGeom>
              <a:avLst/>
              <a:gdLst>
                <a:gd name="T0" fmla="*/ 2147483646 w 625"/>
                <a:gd name="T1" fmla="*/ 0 h 249"/>
                <a:gd name="T2" fmla="*/ 2147483646 w 625"/>
                <a:gd name="T3" fmla="*/ 0 h 249"/>
                <a:gd name="T4" fmla="*/ 2147483646 w 625"/>
                <a:gd name="T5" fmla="*/ 0 h 249"/>
                <a:gd name="T6" fmla="*/ 2147483646 w 625"/>
                <a:gd name="T7" fmla="*/ 0 h 249"/>
                <a:gd name="T8" fmla="*/ 2147483646 w 625"/>
                <a:gd name="T9" fmla="*/ 0 h 249"/>
                <a:gd name="T10" fmla="*/ 2147483646 w 625"/>
                <a:gd name="T11" fmla="*/ 0 h 249"/>
                <a:gd name="T12" fmla="*/ 2147483646 w 625"/>
                <a:gd name="T13" fmla="*/ 0 h 249"/>
                <a:gd name="T14" fmla="*/ 2147483646 w 625"/>
                <a:gd name="T15" fmla="*/ 0 h 249"/>
                <a:gd name="T16" fmla="*/ 2147483646 w 625"/>
                <a:gd name="T17" fmla="*/ 0 h 249"/>
                <a:gd name="T18" fmla="*/ 2147483646 w 625"/>
                <a:gd name="T19" fmla="*/ 0 h 249"/>
                <a:gd name="T20" fmla="*/ 2147483646 w 625"/>
                <a:gd name="T21" fmla="*/ 0 h 249"/>
                <a:gd name="T22" fmla="*/ 2147483646 w 625"/>
                <a:gd name="T23" fmla="*/ 0 h 249"/>
                <a:gd name="T24" fmla="*/ 2147483646 w 625"/>
                <a:gd name="T25" fmla="*/ 0 h 249"/>
                <a:gd name="T26" fmla="*/ 2147483646 w 625"/>
                <a:gd name="T27" fmla="*/ 0 h 249"/>
                <a:gd name="T28" fmla="*/ 2147483646 w 625"/>
                <a:gd name="T29" fmla="*/ 0 h 249"/>
                <a:gd name="T30" fmla="*/ 2147483646 w 625"/>
                <a:gd name="T31" fmla="*/ 0 h 249"/>
                <a:gd name="T32" fmla="*/ 2147483646 w 625"/>
                <a:gd name="T33" fmla="*/ 0 h 249"/>
                <a:gd name="T34" fmla="*/ 2147483646 w 625"/>
                <a:gd name="T35" fmla="*/ 0 h 249"/>
                <a:gd name="T36" fmla="*/ 2147483646 w 625"/>
                <a:gd name="T37" fmla="*/ 0 h 249"/>
                <a:gd name="T38" fmla="*/ 2147483646 w 625"/>
                <a:gd name="T39" fmla="*/ 0 h 249"/>
                <a:gd name="T40" fmla="*/ 2147483646 w 625"/>
                <a:gd name="T41" fmla="*/ 0 h 249"/>
                <a:gd name="T42" fmla="*/ 2147483646 w 625"/>
                <a:gd name="T43" fmla="*/ 0 h 249"/>
                <a:gd name="T44" fmla="*/ 2147483646 w 625"/>
                <a:gd name="T45" fmla="*/ 0 h 249"/>
                <a:gd name="T46" fmla="*/ 2147483646 w 625"/>
                <a:gd name="T47" fmla="*/ 0 h 249"/>
                <a:gd name="T48" fmla="*/ 2147483646 w 625"/>
                <a:gd name="T49" fmla="*/ 0 h 249"/>
                <a:gd name="T50" fmla="*/ 2147483646 w 625"/>
                <a:gd name="T51" fmla="*/ 0 h 249"/>
                <a:gd name="T52" fmla="*/ 2147483646 w 625"/>
                <a:gd name="T53" fmla="*/ 0 h 249"/>
                <a:gd name="T54" fmla="*/ 2147483646 w 625"/>
                <a:gd name="T55" fmla="*/ 0 h 249"/>
                <a:gd name="T56" fmla="*/ 2147483646 w 625"/>
                <a:gd name="T57" fmla="*/ 0 h 249"/>
                <a:gd name="T58" fmla="*/ 2147483646 w 625"/>
                <a:gd name="T59" fmla="*/ 0 h 249"/>
                <a:gd name="T60" fmla="*/ 2147483646 w 625"/>
                <a:gd name="T61" fmla="*/ 0 h 249"/>
                <a:gd name="T62" fmla="*/ 2147483646 w 625"/>
                <a:gd name="T63" fmla="*/ 0 h 249"/>
                <a:gd name="T64" fmla="*/ 2147483646 w 625"/>
                <a:gd name="T65" fmla="*/ 0 h 249"/>
                <a:gd name="T66" fmla="*/ 2147483646 w 625"/>
                <a:gd name="T67" fmla="*/ 0 h 249"/>
                <a:gd name="T68" fmla="*/ 2147483646 w 625"/>
                <a:gd name="T69" fmla="*/ 0 h 249"/>
                <a:gd name="T70" fmla="*/ 2147483646 w 625"/>
                <a:gd name="T71" fmla="*/ 0 h 249"/>
                <a:gd name="T72" fmla="*/ 2147483646 w 625"/>
                <a:gd name="T73" fmla="*/ 0 h 249"/>
                <a:gd name="T74" fmla="*/ 2147483646 w 625"/>
                <a:gd name="T75" fmla="*/ 0 h 249"/>
                <a:gd name="T76" fmla="*/ 2147483646 w 625"/>
                <a:gd name="T77" fmla="*/ 0 h 249"/>
                <a:gd name="T78" fmla="*/ 2147483646 w 625"/>
                <a:gd name="T79" fmla="*/ 0 h 249"/>
                <a:gd name="T80" fmla="*/ 2147483646 w 625"/>
                <a:gd name="T81" fmla="*/ 0 h 249"/>
                <a:gd name="T82" fmla="*/ 2147483646 w 625"/>
                <a:gd name="T83" fmla="*/ 0 h 249"/>
                <a:gd name="T84" fmla="*/ 2147483646 w 625"/>
                <a:gd name="T85" fmla="*/ 0 h 249"/>
                <a:gd name="T86" fmla="*/ 2147483646 w 625"/>
                <a:gd name="T87" fmla="*/ 0 h 249"/>
                <a:gd name="T88" fmla="*/ 2147483646 w 625"/>
                <a:gd name="T89" fmla="*/ 0 h 249"/>
                <a:gd name="T90" fmla="*/ 2147483646 w 625"/>
                <a:gd name="T91" fmla="*/ 0 h 249"/>
                <a:gd name="T92" fmla="*/ 2147483646 w 625"/>
                <a:gd name="T93" fmla="*/ 0 h 249"/>
                <a:gd name="T94" fmla="*/ 2147483646 w 625"/>
                <a:gd name="T95" fmla="*/ 0 h 249"/>
                <a:gd name="T96" fmla="*/ 2147483646 w 625"/>
                <a:gd name="T97" fmla="*/ 0 h 249"/>
                <a:gd name="T98" fmla="*/ 2147483646 w 625"/>
                <a:gd name="T99" fmla="*/ 0 h 249"/>
                <a:gd name="T100" fmla="*/ 2147483646 w 625"/>
                <a:gd name="T101" fmla="*/ 0 h 249"/>
                <a:gd name="T102" fmla="*/ 2147483646 w 625"/>
                <a:gd name="T103" fmla="*/ 0 h 249"/>
                <a:gd name="T104" fmla="*/ 2147483646 w 625"/>
                <a:gd name="T105" fmla="*/ 0 h 249"/>
                <a:gd name="T106" fmla="*/ 2147483646 w 625"/>
                <a:gd name="T107" fmla="*/ 0 h 249"/>
                <a:gd name="T108" fmla="*/ 2147483646 w 625"/>
                <a:gd name="T109" fmla="*/ 0 h 249"/>
                <a:gd name="T110" fmla="*/ 2147483646 w 625"/>
                <a:gd name="T111" fmla="*/ 0 h 249"/>
                <a:gd name="T112" fmla="*/ 2147483646 w 625"/>
                <a:gd name="T113" fmla="*/ 0 h 249"/>
                <a:gd name="T114" fmla="*/ 2147483646 w 625"/>
                <a:gd name="T115" fmla="*/ 0 h 249"/>
                <a:gd name="T116" fmla="*/ 2147483646 w 625"/>
                <a:gd name="T117" fmla="*/ 0 h 249"/>
                <a:gd name="T118" fmla="*/ 2147483646 w 625"/>
                <a:gd name="T119" fmla="*/ 0 h 249"/>
                <a:gd name="T120" fmla="*/ 2147483646 w 625"/>
                <a:gd name="T121" fmla="*/ 0 h 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5"/>
                <a:gd name="T184" fmla="*/ 0 h 249"/>
                <a:gd name="T185" fmla="*/ 625 w 625"/>
                <a:gd name="T186" fmla="*/ 249 h 24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5" h="249">
                  <a:moveTo>
                    <a:pt x="0" y="249"/>
                  </a:moveTo>
                  <a:lnTo>
                    <a:pt x="23" y="249"/>
                  </a:lnTo>
                  <a:lnTo>
                    <a:pt x="46" y="249"/>
                  </a:lnTo>
                  <a:lnTo>
                    <a:pt x="67" y="249"/>
                  </a:lnTo>
                  <a:lnTo>
                    <a:pt x="88" y="249"/>
                  </a:lnTo>
                  <a:lnTo>
                    <a:pt x="106" y="249"/>
                  </a:lnTo>
                  <a:lnTo>
                    <a:pt x="122" y="249"/>
                  </a:lnTo>
                  <a:lnTo>
                    <a:pt x="138" y="249"/>
                  </a:lnTo>
                  <a:lnTo>
                    <a:pt x="152" y="249"/>
                  </a:lnTo>
                  <a:lnTo>
                    <a:pt x="166" y="249"/>
                  </a:lnTo>
                  <a:lnTo>
                    <a:pt x="178" y="249"/>
                  </a:lnTo>
                  <a:lnTo>
                    <a:pt x="190" y="249"/>
                  </a:lnTo>
                  <a:lnTo>
                    <a:pt x="199" y="249"/>
                  </a:lnTo>
                  <a:lnTo>
                    <a:pt x="209" y="249"/>
                  </a:lnTo>
                  <a:lnTo>
                    <a:pt x="217" y="249"/>
                  </a:lnTo>
                  <a:lnTo>
                    <a:pt x="226" y="249"/>
                  </a:lnTo>
                  <a:lnTo>
                    <a:pt x="233" y="249"/>
                  </a:lnTo>
                  <a:lnTo>
                    <a:pt x="238" y="249"/>
                  </a:lnTo>
                  <a:lnTo>
                    <a:pt x="244" y="249"/>
                  </a:lnTo>
                  <a:lnTo>
                    <a:pt x="250" y="249"/>
                  </a:lnTo>
                  <a:lnTo>
                    <a:pt x="254" y="249"/>
                  </a:lnTo>
                  <a:lnTo>
                    <a:pt x="258" y="249"/>
                  </a:lnTo>
                  <a:lnTo>
                    <a:pt x="261" y="249"/>
                  </a:lnTo>
                  <a:lnTo>
                    <a:pt x="265" y="247"/>
                  </a:lnTo>
                  <a:lnTo>
                    <a:pt x="266" y="247"/>
                  </a:lnTo>
                  <a:lnTo>
                    <a:pt x="269" y="247"/>
                  </a:lnTo>
                  <a:lnTo>
                    <a:pt x="272" y="247"/>
                  </a:lnTo>
                  <a:lnTo>
                    <a:pt x="273" y="247"/>
                  </a:lnTo>
                  <a:lnTo>
                    <a:pt x="275" y="247"/>
                  </a:lnTo>
                  <a:lnTo>
                    <a:pt x="277" y="247"/>
                  </a:lnTo>
                  <a:lnTo>
                    <a:pt x="279" y="247"/>
                  </a:lnTo>
                  <a:lnTo>
                    <a:pt x="280" y="247"/>
                  </a:lnTo>
                  <a:lnTo>
                    <a:pt x="282" y="247"/>
                  </a:lnTo>
                  <a:lnTo>
                    <a:pt x="284" y="247"/>
                  </a:lnTo>
                  <a:lnTo>
                    <a:pt x="286" y="247"/>
                  </a:lnTo>
                  <a:lnTo>
                    <a:pt x="287" y="247"/>
                  </a:lnTo>
                  <a:lnTo>
                    <a:pt x="289" y="247"/>
                  </a:lnTo>
                  <a:lnTo>
                    <a:pt x="290" y="247"/>
                  </a:lnTo>
                  <a:lnTo>
                    <a:pt x="291" y="246"/>
                  </a:lnTo>
                  <a:lnTo>
                    <a:pt x="293" y="246"/>
                  </a:lnTo>
                  <a:lnTo>
                    <a:pt x="294" y="246"/>
                  </a:lnTo>
                  <a:lnTo>
                    <a:pt x="296" y="246"/>
                  </a:lnTo>
                  <a:lnTo>
                    <a:pt x="297" y="246"/>
                  </a:lnTo>
                  <a:lnTo>
                    <a:pt x="298" y="246"/>
                  </a:lnTo>
                  <a:lnTo>
                    <a:pt x="300" y="246"/>
                  </a:lnTo>
                  <a:lnTo>
                    <a:pt x="301" y="246"/>
                  </a:lnTo>
                  <a:lnTo>
                    <a:pt x="303" y="246"/>
                  </a:lnTo>
                  <a:lnTo>
                    <a:pt x="304" y="246"/>
                  </a:lnTo>
                  <a:lnTo>
                    <a:pt x="305" y="246"/>
                  </a:lnTo>
                  <a:lnTo>
                    <a:pt x="307" y="244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1" y="244"/>
                  </a:lnTo>
                  <a:lnTo>
                    <a:pt x="312" y="244"/>
                  </a:lnTo>
                  <a:lnTo>
                    <a:pt x="314" y="244"/>
                  </a:lnTo>
                  <a:lnTo>
                    <a:pt x="315" y="244"/>
                  </a:lnTo>
                  <a:lnTo>
                    <a:pt x="317" y="243"/>
                  </a:lnTo>
                  <a:lnTo>
                    <a:pt x="318" y="243"/>
                  </a:lnTo>
                  <a:lnTo>
                    <a:pt x="319" y="243"/>
                  </a:lnTo>
                  <a:lnTo>
                    <a:pt x="321" y="243"/>
                  </a:lnTo>
                  <a:lnTo>
                    <a:pt x="322" y="243"/>
                  </a:lnTo>
                  <a:lnTo>
                    <a:pt x="324" y="243"/>
                  </a:lnTo>
                  <a:lnTo>
                    <a:pt x="325" y="242"/>
                  </a:lnTo>
                  <a:lnTo>
                    <a:pt x="326" y="242"/>
                  </a:lnTo>
                  <a:lnTo>
                    <a:pt x="328" y="242"/>
                  </a:lnTo>
                  <a:lnTo>
                    <a:pt x="329" y="242"/>
                  </a:lnTo>
                  <a:lnTo>
                    <a:pt x="331" y="242"/>
                  </a:lnTo>
                  <a:lnTo>
                    <a:pt x="332" y="242"/>
                  </a:lnTo>
                  <a:lnTo>
                    <a:pt x="333" y="242"/>
                  </a:lnTo>
                  <a:lnTo>
                    <a:pt x="335" y="240"/>
                  </a:lnTo>
                  <a:lnTo>
                    <a:pt x="336" y="240"/>
                  </a:lnTo>
                  <a:lnTo>
                    <a:pt x="337" y="240"/>
                  </a:lnTo>
                  <a:lnTo>
                    <a:pt x="339" y="240"/>
                  </a:lnTo>
                  <a:lnTo>
                    <a:pt x="340" y="240"/>
                  </a:lnTo>
                  <a:lnTo>
                    <a:pt x="340" y="239"/>
                  </a:lnTo>
                  <a:lnTo>
                    <a:pt x="342" y="239"/>
                  </a:lnTo>
                  <a:lnTo>
                    <a:pt x="343" y="239"/>
                  </a:lnTo>
                  <a:lnTo>
                    <a:pt x="344" y="239"/>
                  </a:lnTo>
                  <a:lnTo>
                    <a:pt x="346" y="237"/>
                  </a:lnTo>
                  <a:lnTo>
                    <a:pt x="347" y="237"/>
                  </a:lnTo>
                  <a:lnTo>
                    <a:pt x="349" y="237"/>
                  </a:lnTo>
                  <a:lnTo>
                    <a:pt x="350" y="236"/>
                  </a:lnTo>
                  <a:lnTo>
                    <a:pt x="351" y="236"/>
                  </a:lnTo>
                  <a:lnTo>
                    <a:pt x="353" y="236"/>
                  </a:lnTo>
                  <a:lnTo>
                    <a:pt x="354" y="235"/>
                  </a:lnTo>
                  <a:lnTo>
                    <a:pt x="357" y="235"/>
                  </a:lnTo>
                  <a:lnTo>
                    <a:pt x="358" y="235"/>
                  </a:lnTo>
                  <a:lnTo>
                    <a:pt x="360" y="233"/>
                  </a:lnTo>
                  <a:lnTo>
                    <a:pt x="363" y="233"/>
                  </a:lnTo>
                  <a:lnTo>
                    <a:pt x="364" y="232"/>
                  </a:lnTo>
                  <a:lnTo>
                    <a:pt x="365" y="232"/>
                  </a:lnTo>
                  <a:lnTo>
                    <a:pt x="367" y="232"/>
                  </a:lnTo>
                  <a:lnTo>
                    <a:pt x="368" y="231"/>
                  </a:lnTo>
                  <a:lnTo>
                    <a:pt x="370" y="231"/>
                  </a:lnTo>
                  <a:lnTo>
                    <a:pt x="371" y="231"/>
                  </a:lnTo>
                  <a:lnTo>
                    <a:pt x="372" y="229"/>
                  </a:lnTo>
                  <a:lnTo>
                    <a:pt x="374" y="229"/>
                  </a:lnTo>
                  <a:lnTo>
                    <a:pt x="375" y="229"/>
                  </a:lnTo>
                  <a:lnTo>
                    <a:pt x="377" y="228"/>
                  </a:lnTo>
                  <a:lnTo>
                    <a:pt x="378" y="228"/>
                  </a:lnTo>
                  <a:lnTo>
                    <a:pt x="379" y="228"/>
                  </a:lnTo>
                  <a:lnTo>
                    <a:pt x="381" y="226"/>
                  </a:lnTo>
                  <a:lnTo>
                    <a:pt x="382" y="226"/>
                  </a:lnTo>
                  <a:lnTo>
                    <a:pt x="384" y="225"/>
                  </a:lnTo>
                  <a:lnTo>
                    <a:pt x="385" y="225"/>
                  </a:lnTo>
                  <a:lnTo>
                    <a:pt x="386" y="224"/>
                  </a:lnTo>
                  <a:lnTo>
                    <a:pt x="388" y="224"/>
                  </a:lnTo>
                  <a:lnTo>
                    <a:pt x="389" y="222"/>
                  </a:lnTo>
                  <a:lnTo>
                    <a:pt x="391" y="222"/>
                  </a:lnTo>
                  <a:lnTo>
                    <a:pt x="392" y="221"/>
                  </a:lnTo>
                  <a:lnTo>
                    <a:pt x="393" y="221"/>
                  </a:lnTo>
                  <a:lnTo>
                    <a:pt x="395" y="219"/>
                  </a:lnTo>
                  <a:lnTo>
                    <a:pt x="396" y="219"/>
                  </a:lnTo>
                  <a:lnTo>
                    <a:pt x="398" y="218"/>
                  </a:lnTo>
                  <a:lnTo>
                    <a:pt x="399" y="218"/>
                  </a:lnTo>
                  <a:lnTo>
                    <a:pt x="402" y="217"/>
                  </a:lnTo>
                  <a:lnTo>
                    <a:pt x="403" y="217"/>
                  </a:lnTo>
                  <a:lnTo>
                    <a:pt x="405" y="215"/>
                  </a:lnTo>
                  <a:lnTo>
                    <a:pt x="406" y="215"/>
                  </a:lnTo>
                  <a:lnTo>
                    <a:pt x="406" y="214"/>
                  </a:lnTo>
                  <a:lnTo>
                    <a:pt x="407" y="214"/>
                  </a:lnTo>
                  <a:lnTo>
                    <a:pt x="409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1" y="211"/>
                  </a:lnTo>
                  <a:lnTo>
                    <a:pt x="413" y="211"/>
                  </a:lnTo>
                  <a:lnTo>
                    <a:pt x="414" y="211"/>
                  </a:lnTo>
                  <a:lnTo>
                    <a:pt x="414" y="210"/>
                  </a:lnTo>
                  <a:lnTo>
                    <a:pt x="416" y="210"/>
                  </a:lnTo>
                  <a:lnTo>
                    <a:pt x="417" y="210"/>
                  </a:lnTo>
                  <a:lnTo>
                    <a:pt x="417" y="208"/>
                  </a:lnTo>
                  <a:lnTo>
                    <a:pt x="418" y="208"/>
                  </a:lnTo>
                  <a:lnTo>
                    <a:pt x="420" y="208"/>
                  </a:lnTo>
                  <a:lnTo>
                    <a:pt x="420" y="207"/>
                  </a:lnTo>
                  <a:lnTo>
                    <a:pt x="421" y="207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4" y="205"/>
                  </a:lnTo>
                  <a:lnTo>
                    <a:pt x="425" y="204"/>
                  </a:lnTo>
                  <a:lnTo>
                    <a:pt x="427" y="203"/>
                  </a:lnTo>
                  <a:lnTo>
                    <a:pt x="428" y="203"/>
                  </a:lnTo>
                  <a:lnTo>
                    <a:pt x="430" y="201"/>
                  </a:lnTo>
                  <a:lnTo>
                    <a:pt x="431" y="201"/>
                  </a:lnTo>
                  <a:lnTo>
                    <a:pt x="432" y="200"/>
                  </a:lnTo>
                  <a:lnTo>
                    <a:pt x="434" y="200"/>
                  </a:lnTo>
                  <a:lnTo>
                    <a:pt x="435" y="198"/>
                  </a:lnTo>
                  <a:lnTo>
                    <a:pt x="437" y="198"/>
                  </a:lnTo>
                  <a:lnTo>
                    <a:pt x="438" y="197"/>
                  </a:lnTo>
                  <a:lnTo>
                    <a:pt x="439" y="197"/>
                  </a:lnTo>
                  <a:lnTo>
                    <a:pt x="441" y="196"/>
                  </a:lnTo>
                  <a:lnTo>
                    <a:pt x="442" y="194"/>
                  </a:lnTo>
                  <a:lnTo>
                    <a:pt x="444" y="194"/>
                  </a:lnTo>
                  <a:lnTo>
                    <a:pt x="445" y="193"/>
                  </a:lnTo>
                  <a:lnTo>
                    <a:pt x="446" y="193"/>
                  </a:lnTo>
                  <a:lnTo>
                    <a:pt x="448" y="191"/>
                  </a:lnTo>
                  <a:lnTo>
                    <a:pt x="449" y="191"/>
                  </a:lnTo>
                  <a:lnTo>
                    <a:pt x="449" y="190"/>
                  </a:lnTo>
                  <a:lnTo>
                    <a:pt x="451" y="190"/>
                  </a:lnTo>
                  <a:lnTo>
                    <a:pt x="452" y="190"/>
                  </a:lnTo>
                  <a:lnTo>
                    <a:pt x="452" y="189"/>
                  </a:lnTo>
                  <a:lnTo>
                    <a:pt x="453" y="189"/>
                  </a:lnTo>
                  <a:lnTo>
                    <a:pt x="455" y="187"/>
                  </a:lnTo>
                  <a:lnTo>
                    <a:pt x="456" y="186"/>
                  </a:lnTo>
                  <a:lnTo>
                    <a:pt x="458" y="186"/>
                  </a:lnTo>
                  <a:lnTo>
                    <a:pt x="459" y="184"/>
                  </a:lnTo>
                  <a:lnTo>
                    <a:pt x="460" y="184"/>
                  </a:lnTo>
                  <a:lnTo>
                    <a:pt x="460" y="183"/>
                  </a:lnTo>
                  <a:lnTo>
                    <a:pt x="462" y="183"/>
                  </a:lnTo>
                  <a:lnTo>
                    <a:pt x="463" y="182"/>
                  </a:lnTo>
                  <a:lnTo>
                    <a:pt x="465" y="182"/>
                  </a:lnTo>
                  <a:lnTo>
                    <a:pt x="466" y="180"/>
                  </a:lnTo>
                  <a:lnTo>
                    <a:pt x="467" y="179"/>
                  </a:lnTo>
                  <a:lnTo>
                    <a:pt x="469" y="179"/>
                  </a:lnTo>
                  <a:lnTo>
                    <a:pt x="469" y="177"/>
                  </a:lnTo>
                  <a:lnTo>
                    <a:pt x="470" y="177"/>
                  </a:lnTo>
                  <a:lnTo>
                    <a:pt x="472" y="176"/>
                  </a:lnTo>
                  <a:lnTo>
                    <a:pt x="473" y="176"/>
                  </a:lnTo>
                  <a:lnTo>
                    <a:pt x="473" y="175"/>
                  </a:lnTo>
                  <a:lnTo>
                    <a:pt x="474" y="175"/>
                  </a:lnTo>
                  <a:lnTo>
                    <a:pt x="476" y="173"/>
                  </a:lnTo>
                  <a:lnTo>
                    <a:pt x="477" y="172"/>
                  </a:lnTo>
                  <a:lnTo>
                    <a:pt x="478" y="172"/>
                  </a:lnTo>
                  <a:lnTo>
                    <a:pt x="478" y="170"/>
                  </a:lnTo>
                  <a:lnTo>
                    <a:pt x="480" y="170"/>
                  </a:lnTo>
                  <a:lnTo>
                    <a:pt x="481" y="169"/>
                  </a:lnTo>
                  <a:lnTo>
                    <a:pt x="483" y="168"/>
                  </a:lnTo>
                  <a:lnTo>
                    <a:pt x="484" y="168"/>
                  </a:lnTo>
                  <a:lnTo>
                    <a:pt x="484" y="166"/>
                  </a:lnTo>
                  <a:lnTo>
                    <a:pt x="485" y="166"/>
                  </a:lnTo>
                  <a:lnTo>
                    <a:pt x="485" y="165"/>
                  </a:lnTo>
                  <a:lnTo>
                    <a:pt x="487" y="165"/>
                  </a:lnTo>
                  <a:lnTo>
                    <a:pt x="488" y="163"/>
                  </a:lnTo>
                  <a:lnTo>
                    <a:pt x="490" y="162"/>
                  </a:lnTo>
                  <a:lnTo>
                    <a:pt x="491" y="162"/>
                  </a:lnTo>
                  <a:lnTo>
                    <a:pt x="491" y="161"/>
                  </a:lnTo>
                  <a:lnTo>
                    <a:pt x="492" y="161"/>
                  </a:lnTo>
                  <a:lnTo>
                    <a:pt x="492" y="159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7" y="158"/>
                  </a:lnTo>
                  <a:lnTo>
                    <a:pt x="497" y="157"/>
                  </a:lnTo>
                  <a:lnTo>
                    <a:pt x="498" y="157"/>
                  </a:lnTo>
                  <a:lnTo>
                    <a:pt x="499" y="155"/>
                  </a:lnTo>
                  <a:lnTo>
                    <a:pt x="501" y="155"/>
                  </a:lnTo>
                  <a:lnTo>
                    <a:pt x="501" y="154"/>
                  </a:lnTo>
                  <a:lnTo>
                    <a:pt x="502" y="154"/>
                  </a:lnTo>
                  <a:lnTo>
                    <a:pt x="504" y="152"/>
                  </a:lnTo>
                  <a:lnTo>
                    <a:pt x="505" y="152"/>
                  </a:lnTo>
                  <a:lnTo>
                    <a:pt x="506" y="151"/>
                  </a:lnTo>
                  <a:lnTo>
                    <a:pt x="508" y="150"/>
                  </a:lnTo>
                  <a:lnTo>
                    <a:pt x="509" y="150"/>
                  </a:lnTo>
                  <a:lnTo>
                    <a:pt x="509" y="148"/>
                  </a:lnTo>
                  <a:lnTo>
                    <a:pt x="511" y="148"/>
                  </a:lnTo>
                  <a:lnTo>
                    <a:pt x="512" y="147"/>
                  </a:lnTo>
                  <a:lnTo>
                    <a:pt x="513" y="145"/>
                  </a:lnTo>
                  <a:lnTo>
                    <a:pt x="515" y="144"/>
                  </a:lnTo>
                  <a:lnTo>
                    <a:pt x="516" y="143"/>
                  </a:lnTo>
                  <a:lnTo>
                    <a:pt x="518" y="143"/>
                  </a:lnTo>
                  <a:lnTo>
                    <a:pt x="518" y="141"/>
                  </a:lnTo>
                  <a:lnTo>
                    <a:pt x="519" y="140"/>
                  </a:lnTo>
                  <a:lnTo>
                    <a:pt x="520" y="138"/>
                  </a:lnTo>
                  <a:lnTo>
                    <a:pt x="522" y="137"/>
                  </a:lnTo>
                  <a:lnTo>
                    <a:pt x="523" y="137"/>
                  </a:lnTo>
                  <a:lnTo>
                    <a:pt x="523" y="136"/>
                  </a:lnTo>
                  <a:lnTo>
                    <a:pt x="525" y="134"/>
                  </a:lnTo>
                  <a:lnTo>
                    <a:pt x="526" y="133"/>
                  </a:lnTo>
                  <a:lnTo>
                    <a:pt x="527" y="131"/>
                  </a:lnTo>
                  <a:lnTo>
                    <a:pt x="529" y="130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32" y="127"/>
                  </a:lnTo>
                  <a:lnTo>
                    <a:pt x="532" y="126"/>
                  </a:lnTo>
                  <a:lnTo>
                    <a:pt x="533" y="126"/>
                  </a:lnTo>
                  <a:lnTo>
                    <a:pt x="533" y="124"/>
                  </a:lnTo>
                  <a:lnTo>
                    <a:pt x="534" y="124"/>
                  </a:lnTo>
                  <a:lnTo>
                    <a:pt x="534" y="123"/>
                  </a:lnTo>
                  <a:lnTo>
                    <a:pt x="536" y="123"/>
                  </a:lnTo>
                  <a:lnTo>
                    <a:pt x="536" y="122"/>
                  </a:lnTo>
                  <a:lnTo>
                    <a:pt x="537" y="122"/>
                  </a:lnTo>
                  <a:lnTo>
                    <a:pt x="537" y="120"/>
                  </a:lnTo>
                  <a:lnTo>
                    <a:pt x="539" y="120"/>
                  </a:lnTo>
                  <a:lnTo>
                    <a:pt x="539" y="119"/>
                  </a:lnTo>
                  <a:lnTo>
                    <a:pt x="540" y="119"/>
                  </a:lnTo>
                  <a:lnTo>
                    <a:pt x="540" y="117"/>
                  </a:lnTo>
                  <a:lnTo>
                    <a:pt x="541" y="116"/>
                  </a:lnTo>
                  <a:lnTo>
                    <a:pt x="543" y="115"/>
                  </a:lnTo>
                  <a:lnTo>
                    <a:pt x="544" y="113"/>
                  </a:lnTo>
                  <a:lnTo>
                    <a:pt x="544" y="112"/>
                  </a:lnTo>
                  <a:lnTo>
                    <a:pt x="546" y="110"/>
                  </a:lnTo>
                  <a:lnTo>
                    <a:pt x="547" y="110"/>
                  </a:lnTo>
                  <a:lnTo>
                    <a:pt x="547" y="109"/>
                  </a:lnTo>
                  <a:lnTo>
                    <a:pt x="548" y="108"/>
                  </a:lnTo>
                  <a:lnTo>
                    <a:pt x="550" y="106"/>
                  </a:lnTo>
                  <a:lnTo>
                    <a:pt x="551" y="105"/>
                  </a:lnTo>
                  <a:lnTo>
                    <a:pt x="552" y="103"/>
                  </a:lnTo>
                  <a:lnTo>
                    <a:pt x="554" y="102"/>
                  </a:lnTo>
                  <a:lnTo>
                    <a:pt x="554" y="101"/>
                  </a:lnTo>
                  <a:lnTo>
                    <a:pt x="555" y="99"/>
                  </a:lnTo>
                  <a:lnTo>
                    <a:pt x="557" y="98"/>
                  </a:lnTo>
                  <a:lnTo>
                    <a:pt x="558" y="96"/>
                  </a:lnTo>
                  <a:lnTo>
                    <a:pt x="558" y="95"/>
                  </a:lnTo>
                  <a:lnTo>
                    <a:pt x="559" y="95"/>
                  </a:lnTo>
                  <a:lnTo>
                    <a:pt x="559" y="94"/>
                  </a:lnTo>
                  <a:lnTo>
                    <a:pt x="561" y="92"/>
                  </a:lnTo>
                  <a:lnTo>
                    <a:pt x="562" y="91"/>
                  </a:lnTo>
                  <a:lnTo>
                    <a:pt x="562" y="89"/>
                  </a:lnTo>
                  <a:lnTo>
                    <a:pt x="564" y="89"/>
                  </a:lnTo>
                  <a:lnTo>
                    <a:pt x="564" y="88"/>
                  </a:lnTo>
                  <a:lnTo>
                    <a:pt x="565" y="87"/>
                  </a:lnTo>
                  <a:lnTo>
                    <a:pt x="566" y="85"/>
                  </a:lnTo>
                  <a:lnTo>
                    <a:pt x="566" y="84"/>
                  </a:lnTo>
                  <a:lnTo>
                    <a:pt x="568" y="84"/>
                  </a:lnTo>
                  <a:lnTo>
                    <a:pt x="568" y="83"/>
                  </a:lnTo>
                  <a:lnTo>
                    <a:pt x="569" y="81"/>
                  </a:lnTo>
                  <a:lnTo>
                    <a:pt x="569" y="80"/>
                  </a:lnTo>
                  <a:lnTo>
                    <a:pt x="571" y="80"/>
                  </a:lnTo>
                  <a:lnTo>
                    <a:pt x="572" y="78"/>
                  </a:lnTo>
                  <a:lnTo>
                    <a:pt x="572" y="77"/>
                  </a:lnTo>
                  <a:lnTo>
                    <a:pt x="573" y="76"/>
                  </a:lnTo>
                  <a:lnTo>
                    <a:pt x="575" y="73"/>
                  </a:lnTo>
                  <a:lnTo>
                    <a:pt x="576" y="71"/>
                  </a:lnTo>
                  <a:lnTo>
                    <a:pt x="578" y="70"/>
                  </a:lnTo>
                  <a:lnTo>
                    <a:pt x="579" y="69"/>
                  </a:lnTo>
                  <a:lnTo>
                    <a:pt x="579" y="67"/>
                  </a:lnTo>
                  <a:lnTo>
                    <a:pt x="580" y="66"/>
                  </a:lnTo>
                  <a:lnTo>
                    <a:pt x="582" y="64"/>
                  </a:lnTo>
                  <a:lnTo>
                    <a:pt x="582" y="63"/>
                  </a:lnTo>
                  <a:lnTo>
                    <a:pt x="583" y="62"/>
                  </a:lnTo>
                  <a:lnTo>
                    <a:pt x="585" y="60"/>
                  </a:lnTo>
                  <a:lnTo>
                    <a:pt x="585" y="59"/>
                  </a:lnTo>
                  <a:lnTo>
                    <a:pt x="586" y="57"/>
                  </a:lnTo>
                  <a:lnTo>
                    <a:pt x="587" y="56"/>
                  </a:lnTo>
                  <a:lnTo>
                    <a:pt x="587" y="55"/>
                  </a:lnTo>
                  <a:lnTo>
                    <a:pt x="589" y="55"/>
                  </a:lnTo>
                  <a:lnTo>
                    <a:pt x="589" y="53"/>
                  </a:lnTo>
                  <a:lnTo>
                    <a:pt x="590" y="53"/>
                  </a:lnTo>
                  <a:lnTo>
                    <a:pt x="590" y="52"/>
                  </a:lnTo>
                  <a:lnTo>
                    <a:pt x="592" y="50"/>
                  </a:lnTo>
                  <a:lnTo>
                    <a:pt x="593" y="49"/>
                  </a:lnTo>
                  <a:lnTo>
                    <a:pt x="593" y="48"/>
                  </a:lnTo>
                  <a:lnTo>
                    <a:pt x="594" y="46"/>
                  </a:lnTo>
                  <a:lnTo>
                    <a:pt x="596" y="45"/>
                  </a:lnTo>
                  <a:lnTo>
                    <a:pt x="596" y="43"/>
                  </a:lnTo>
                  <a:lnTo>
                    <a:pt x="597" y="42"/>
                  </a:lnTo>
                  <a:lnTo>
                    <a:pt x="599" y="41"/>
                  </a:lnTo>
                  <a:lnTo>
                    <a:pt x="600" y="39"/>
                  </a:lnTo>
                  <a:lnTo>
                    <a:pt x="600" y="38"/>
                  </a:lnTo>
                  <a:lnTo>
                    <a:pt x="601" y="36"/>
                  </a:lnTo>
                  <a:lnTo>
                    <a:pt x="603" y="35"/>
                  </a:lnTo>
                  <a:lnTo>
                    <a:pt x="604" y="32"/>
                  </a:lnTo>
                  <a:lnTo>
                    <a:pt x="606" y="31"/>
                  </a:lnTo>
                  <a:lnTo>
                    <a:pt x="607" y="29"/>
                  </a:lnTo>
                  <a:lnTo>
                    <a:pt x="607" y="28"/>
                  </a:lnTo>
                  <a:lnTo>
                    <a:pt x="608" y="27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1" y="24"/>
                  </a:lnTo>
                  <a:lnTo>
                    <a:pt x="611" y="22"/>
                  </a:lnTo>
                  <a:lnTo>
                    <a:pt x="613" y="21"/>
                  </a:lnTo>
                  <a:lnTo>
                    <a:pt x="613" y="20"/>
                  </a:lnTo>
                  <a:lnTo>
                    <a:pt x="614" y="20"/>
                  </a:lnTo>
                  <a:lnTo>
                    <a:pt x="614" y="18"/>
                  </a:lnTo>
                  <a:lnTo>
                    <a:pt x="615" y="18"/>
                  </a:lnTo>
                  <a:lnTo>
                    <a:pt x="615" y="17"/>
                  </a:lnTo>
                  <a:lnTo>
                    <a:pt x="615" y="16"/>
                  </a:lnTo>
                  <a:lnTo>
                    <a:pt x="617" y="16"/>
                  </a:lnTo>
                  <a:lnTo>
                    <a:pt x="617" y="14"/>
                  </a:lnTo>
                  <a:lnTo>
                    <a:pt x="618" y="14"/>
                  </a:lnTo>
                  <a:lnTo>
                    <a:pt x="618" y="13"/>
                  </a:lnTo>
                  <a:lnTo>
                    <a:pt x="618" y="11"/>
                  </a:lnTo>
                  <a:lnTo>
                    <a:pt x="620" y="11"/>
                  </a:lnTo>
                  <a:lnTo>
                    <a:pt x="620" y="10"/>
                  </a:lnTo>
                  <a:lnTo>
                    <a:pt x="621" y="10"/>
                  </a:lnTo>
                  <a:lnTo>
                    <a:pt x="621" y="9"/>
                  </a:lnTo>
                  <a:lnTo>
                    <a:pt x="621" y="7"/>
                  </a:lnTo>
                  <a:lnTo>
                    <a:pt x="622" y="6"/>
                  </a:lnTo>
                  <a:lnTo>
                    <a:pt x="624" y="4"/>
                  </a:lnTo>
                  <a:lnTo>
                    <a:pt x="624" y="3"/>
                  </a:lnTo>
                  <a:lnTo>
                    <a:pt x="625" y="2"/>
                  </a:lnTo>
                  <a:lnTo>
                    <a:pt x="62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236">
              <a:extLst>
                <a:ext uri="{FF2B5EF4-FFF2-40B4-BE49-F238E27FC236}">
                  <a16:creationId xmlns:a16="http://schemas.microsoft.com/office/drawing/2014/main" id="{305F6D11-C855-494C-97EE-AC81A9CFFF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8753" y="4024373"/>
              <a:ext cx="58205" cy="200800"/>
            </a:xfrm>
            <a:custGeom>
              <a:avLst/>
              <a:gdLst>
                <a:gd name="T0" fmla="*/ 2147483646 w 74"/>
                <a:gd name="T1" fmla="*/ 2147483646 h 250"/>
                <a:gd name="T2" fmla="*/ 2147483646 w 74"/>
                <a:gd name="T3" fmla="*/ 2147483646 h 250"/>
                <a:gd name="T4" fmla="*/ 2147483646 w 74"/>
                <a:gd name="T5" fmla="*/ 2147483646 h 250"/>
                <a:gd name="T6" fmla="*/ 2147483646 w 74"/>
                <a:gd name="T7" fmla="*/ 2147483646 h 250"/>
                <a:gd name="T8" fmla="*/ 2147483646 w 74"/>
                <a:gd name="T9" fmla="*/ 2147483646 h 250"/>
                <a:gd name="T10" fmla="*/ 2147483646 w 74"/>
                <a:gd name="T11" fmla="*/ 2147483646 h 250"/>
                <a:gd name="T12" fmla="*/ 2147483646 w 74"/>
                <a:gd name="T13" fmla="*/ 2147483646 h 250"/>
                <a:gd name="T14" fmla="*/ 2147483646 w 74"/>
                <a:gd name="T15" fmla="*/ 2147483646 h 250"/>
                <a:gd name="T16" fmla="*/ 2147483646 w 74"/>
                <a:gd name="T17" fmla="*/ 2147483646 h 250"/>
                <a:gd name="T18" fmla="*/ 2147483646 w 74"/>
                <a:gd name="T19" fmla="*/ 2147483646 h 250"/>
                <a:gd name="T20" fmla="*/ 2147483646 w 74"/>
                <a:gd name="T21" fmla="*/ 2147483646 h 250"/>
                <a:gd name="T22" fmla="*/ 2147483646 w 74"/>
                <a:gd name="T23" fmla="*/ 2147483646 h 250"/>
                <a:gd name="T24" fmla="*/ 2147483646 w 74"/>
                <a:gd name="T25" fmla="*/ 2147483646 h 250"/>
                <a:gd name="T26" fmla="*/ 2147483646 w 74"/>
                <a:gd name="T27" fmla="*/ 2147483646 h 250"/>
                <a:gd name="T28" fmla="*/ 2147483646 w 74"/>
                <a:gd name="T29" fmla="*/ 2147483646 h 250"/>
                <a:gd name="T30" fmla="*/ 2147483646 w 74"/>
                <a:gd name="T31" fmla="*/ 2147483646 h 250"/>
                <a:gd name="T32" fmla="*/ 2147483646 w 74"/>
                <a:gd name="T33" fmla="*/ 2147483646 h 250"/>
                <a:gd name="T34" fmla="*/ 2147483646 w 74"/>
                <a:gd name="T35" fmla="*/ 2147483646 h 250"/>
                <a:gd name="T36" fmla="*/ 2147483646 w 74"/>
                <a:gd name="T37" fmla="*/ 2147483646 h 250"/>
                <a:gd name="T38" fmla="*/ 2147483646 w 74"/>
                <a:gd name="T39" fmla="*/ 2147483646 h 250"/>
                <a:gd name="T40" fmla="*/ 2147483646 w 74"/>
                <a:gd name="T41" fmla="*/ 2147483646 h 250"/>
                <a:gd name="T42" fmla="*/ 2147483646 w 74"/>
                <a:gd name="T43" fmla="*/ 2147483646 h 250"/>
                <a:gd name="T44" fmla="*/ 2147483646 w 74"/>
                <a:gd name="T45" fmla="*/ 2147483646 h 250"/>
                <a:gd name="T46" fmla="*/ 2147483646 w 74"/>
                <a:gd name="T47" fmla="*/ 2147483646 h 250"/>
                <a:gd name="T48" fmla="*/ 2147483646 w 74"/>
                <a:gd name="T49" fmla="*/ 2147483646 h 250"/>
                <a:gd name="T50" fmla="*/ 2147483646 w 74"/>
                <a:gd name="T51" fmla="*/ 2147483646 h 250"/>
                <a:gd name="T52" fmla="*/ 2147483646 w 74"/>
                <a:gd name="T53" fmla="*/ 2147483646 h 250"/>
                <a:gd name="T54" fmla="*/ 2147483646 w 74"/>
                <a:gd name="T55" fmla="*/ 2147483646 h 250"/>
                <a:gd name="T56" fmla="*/ 2147483646 w 74"/>
                <a:gd name="T57" fmla="*/ 2147483646 h 250"/>
                <a:gd name="T58" fmla="*/ 2147483646 w 74"/>
                <a:gd name="T59" fmla="*/ 2147483646 h 250"/>
                <a:gd name="T60" fmla="*/ 2147483646 w 74"/>
                <a:gd name="T61" fmla="*/ 2147483646 h 250"/>
                <a:gd name="T62" fmla="*/ 2147483646 w 74"/>
                <a:gd name="T63" fmla="*/ 2147483646 h 250"/>
                <a:gd name="T64" fmla="*/ 2147483646 w 74"/>
                <a:gd name="T65" fmla="*/ 2147483646 h 250"/>
                <a:gd name="T66" fmla="*/ 2147483646 w 74"/>
                <a:gd name="T67" fmla="*/ 2147483646 h 250"/>
                <a:gd name="T68" fmla="*/ 2147483646 w 74"/>
                <a:gd name="T69" fmla="*/ 2147483646 h 250"/>
                <a:gd name="T70" fmla="*/ 2147483646 w 74"/>
                <a:gd name="T71" fmla="*/ 2147483646 h 250"/>
                <a:gd name="T72" fmla="*/ 2147483646 w 74"/>
                <a:gd name="T73" fmla="*/ 2147483646 h 250"/>
                <a:gd name="T74" fmla="*/ 2147483646 w 74"/>
                <a:gd name="T75" fmla="*/ 2147483646 h 250"/>
                <a:gd name="T76" fmla="*/ 2147483646 w 74"/>
                <a:gd name="T77" fmla="*/ 2147483646 h 250"/>
                <a:gd name="T78" fmla="*/ 2147483646 w 74"/>
                <a:gd name="T79" fmla="*/ 2147483646 h 250"/>
                <a:gd name="T80" fmla="*/ 2147483646 w 74"/>
                <a:gd name="T81" fmla="*/ 2147483646 h 250"/>
                <a:gd name="T82" fmla="*/ 2147483646 w 74"/>
                <a:gd name="T83" fmla="*/ 2147483646 h 250"/>
                <a:gd name="T84" fmla="*/ 2147483646 w 74"/>
                <a:gd name="T85" fmla="*/ 2147483646 h 250"/>
                <a:gd name="T86" fmla="*/ 2147483646 w 74"/>
                <a:gd name="T87" fmla="*/ 2147483646 h 250"/>
                <a:gd name="T88" fmla="*/ 2147483646 w 74"/>
                <a:gd name="T89" fmla="*/ 2147483646 h 250"/>
                <a:gd name="T90" fmla="*/ 2147483646 w 74"/>
                <a:gd name="T91" fmla="*/ 2147483646 h 250"/>
                <a:gd name="T92" fmla="*/ 2147483646 w 74"/>
                <a:gd name="T93" fmla="*/ 2147483646 h 250"/>
                <a:gd name="T94" fmla="*/ 2147483646 w 74"/>
                <a:gd name="T95" fmla="*/ 2147483646 h 250"/>
                <a:gd name="T96" fmla="*/ 2147483646 w 74"/>
                <a:gd name="T97" fmla="*/ 2147483646 h 250"/>
                <a:gd name="T98" fmla="*/ 2147483646 w 74"/>
                <a:gd name="T99" fmla="*/ 2147483646 h 250"/>
                <a:gd name="T100" fmla="*/ 2147483646 w 74"/>
                <a:gd name="T101" fmla="*/ 2147483646 h 250"/>
                <a:gd name="T102" fmla="*/ 2147483646 w 74"/>
                <a:gd name="T103" fmla="*/ 2147483646 h 250"/>
                <a:gd name="T104" fmla="*/ 2147483646 w 74"/>
                <a:gd name="T105" fmla="*/ 2147483646 h 250"/>
                <a:gd name="T106" fmla="*/ 2147483646 w 74"/>
                <a:gd name="T107" fmla="*/ 2147483646 h 250"/>
                <a:gd name="T108" fmla="*/ 2147483646 w 74"/>
                <a:gd name="T109" fmla="*/ 2147483646 h 250"/>
                <a:gd name="T110" fmla="*/ 2147483646 w 74"/>
                <a:gd name="T111" fmla="*/ 2147483646 h 250"/>
                <a:gd name="T112" fmla="*/ 2147483646 w 74"/>
                <a:gd name="T113" fmla="*/ 2147483646 h 2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250"/>
                <a:gd name="T173" fmla="*/ 74 w 74"/>
                <a:gd name="T174" fmla="*/ 250 h 2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250">
                  <a:moveTo>
                    <a:pt x="0" y="0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4" y="7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5" y="49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7" y="53"/>
                  </a:lnTo>
                  <a:lnTo>
                    <a:pt x="27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2" y="66"/>
                  </a:lnTo>
                  <a:lnTo>
                    <a:pt x="32" y="67"/>
                  </a:lnTo>
                  <a:lnTo>
                    <a:pt x="32" y="69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5" y="76"/>
                  </a:lnTo>
                  <a:lnTo>
                    <a:pt x="35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8" y="83"/>
                  </a:lnTo>
                  <a:lnTo>
                    <a:pt x="38" y="84"/>
                  </a:lnTo>
                  <a:lnTo>
                    <a:pt x="39" y="85"/>
                  </a:lnTo>
                  <a:lnTo>
                    <a:pt x="39" y="87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91"/>
                  </a:lnTo>
                  <a:lnTo>
                    <a:pt x="42" y="92"/>
                  </a:lnTo>
                  <a:lnTo>
                    <a:pt x="42" y="94"/>
                  </a:lnTo>
                  <a:lnTo>
                    <a:pt x="42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3" y="99"/>
                  </a:lnTo>
                  <a:lnTo>
                    <a:pt x="45" y="101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8" y="109"/>
                  </a:lnTo>
                  <a:lnTo>
                    <a:pt x="48" y="111"/>
                  </a:lnTo>
                  <a:lnTo>
                    <a:pt x="48" y="112"/>
                  </a:lnTo>
                  <a:lnTo>
                    <a:pt x="49" y="113"/>
                  </a:lnTo>
                  <a:lnTo>
                    <a:pt x="49" y="115"/>
                  </a:lnTo>
                  <a:lnTo>
                    <a:pt x="49" y="116"/>
                  </a:lnTo>
                  <a:lnTo>
                    <a:pt x="50" y="119"/>
                  </a:lnTo>
                  <a:lnTo>
                    <a:pt x="50" y="120"/>
                  </a:lnTo>
                  <a:lnTo>
                    <a:pt x="50" y="122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2" y="126"/>
                  </a:lnTo>
                  <a:lnTo>
                    <a:pt x="53" y="127"/>
                  </a:lnTo>
                  <a:lnTo>
                    <a:pt x="53" y="129"/>
                  </a:lnTo>
                  <a:lnTo>
                    <a:pt x="53" y="130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4" y="134"/>
                  </a:lnTo>
                  <a:lnTo>
                    <a:pt x="54" y="136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6" y="140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7" y="144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8"/>
                  </a:lnTo>
                  <a:lnTo>
                    <a:pt x="60" y="150"/>
                  </a:lnTo>
                  <a:lnTo>
                    <a:pt x="60" y="151"/>
                  </a:lnTo>
                  <a:lnTo>
                    <a:pt x="60" y="152"/>
                  </a:lnTo>
                  <a:lnTo>
                    <a:pt x="61" y="154"/>
                  </a:lnTo>
                  <a:lnTo>
                    <a:pt x="61" y="157"/>
                  </a:lnTo>
                  <a:lnTo>
                    <a:pt x="61" y="158"/>
                  </a:lnTo>
                  <a:lnTo>
                    <a:pt x="63" y="159"/>
                  </a:lnTo>
                  <a:lnTo>
                    <a:pt x="63" y="161"/>
                  </a:lnTo>
                  <a:lnTo>
                    <a:pt x="63" y="162"/>
                  </a:lnTo>
                  <a:lnTo>
                    <a:pt x="64" y="164"/>
                  </a:lnTo>
                  <a:lnTo>
                    <a:pt x="64" y="165"/>
                  </a:lnTo>
                  <a:lnTo>
                    <a:pt x="64" y="166"/>
                  </a:lnTo>
                  <a:lnTo>
                    <a:pt x="66" y="168"/>
                  </a:lnTo>
                  <a:lnTo>
                    <a:pt x="66" y="169"/>
                  </a:lnTo>
                  <a:lnTo>
                    <a:pt x="66" y="171"/>
                  </a:lnTo>
                  <a:lnTo>
                    <a:pt x="66" y="172"/>
                  </a:lnTo>
                  <a:lnTo>
                    <a:pt x="67" y="173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8"/>
                  </a:lnTo>
                  <a:lnTo>
                    <a:pt x="67" y="179"/>
                  </a:lnTo>
                  <a:lnTo>
                    <a:pt x="67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3"/>
                  </a:lnTo>
                  <a:lnTo>
                    <a:pt x="68" y="185"/>
                  </a:lnTo>
                  <a:lnTo>
                    <a:pt x="68" y="186"/>
                  </a:lnTo>
                  <a:lnTo>
                    <a:pt x="68" y="187"/>
                  </a:lnTo>
                  <a:lnTo>
                    <a:pt x="68" y="189"/>
                  </a:lnTo>
                  <a:lnTo>
                    <a:pt x="68" y="190"/>
                  </a:lnTo>
                  <a:lnTo>
                    <a:pt x="68" y="192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70" y="196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70" y="201"/>
                  </a:lnTo>
                  <a:lnTo>
                    <a:pt x="70" y="203"/>
                  </a:lnTo>
                  <a:lnTo>
                    <a:pt x="70" y="204"/>
                  </a:lnTo>
                  <a:lnTo>
                    <a:pt x="70" y="205"/>
                  </a:lnTo>
                  <a:lnTo>
                    <a:pt x="70" y="207"/>
                  </a:lnTo>
                  <a:lnTo>
                    <a:pt x="70" y="208"/>
                  </a:lnTo>
                  <a:lnTo>
                    <a:pt x="71" y="210"/>
                  </a:lnTo>
                  <a:lnTo>
                    <a:pt x="71" y="211"/>
                  </a:lnTo>
                  <a:lnTo>
                    <a:pt x="71" y="212"/>
                  </a:lnTo>
                  <a:lnTo>
                    <a:pt x="71" y="214"/>
                  </a:lnTo>
                  <a:lnTo>
                    <a:pt x="71" y="215"/>
                  </a:lnTo>
                  <a:lnTo>
                    <a:pt x="71" y="217"/>
                  </a:lnTo>
                  <a:lnTo>
                    <a:pt x="73" y="217"/>
                  </a:lnTo>
                  <a:lnTo>
                    <a:pt x="73" y="218"/>
                  </a:lnTo>
                  <a:lnTo>
                    <a:pt x="73" y="219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3" y="224"/>
                  </a:lnTo>
                  <a:lnTo>
                    <a:pt x="74" y="225"/>
                  </a:lnTo>
                  <a:lnTo>
                    <a:pt x="74" y="226"/>
                  </a:lnTo>
                  <a:lnTo>
                    <a:pt x="74" y="228"/>
                  </a:lnTo>
                  <a:lnTo>
                    <a:pt x="74" y="229"/>
                  </a:lnTo>
                  <a:lnTo>
                    <a:pt x="74" y="231"/>
                  </a:lnTo>
                  <a:lnTo>
                    <a:pt x="74" y="232"/>
                  </a:lnTo>
                  <a:lnTo>
                    <a:pt x="74" y="233"/>
                  </a:lnTo>
                  <a:lnTo>
                    <a:pt x="74" y="235"/>
                  </a:lnTo>
                  <a:lnTo>
                    <a:pt x="74" y="236"/>
                  </a:lnTo>
                  <a:lnTo>
                    <a:pt x="74" y="238"/>
                  </a:lnTo>
                  <a:lnTo>
                    <a:pt x="74" y="239"/>
                  </a:lnTo>
                  <a:lnTo>
                    <a:pt x="73" y="240"/>
                  </a:lnTo>
                  <a:lnTo>
                    <a:pt x="73" y="243"/>
                  </a:lnTo>
                  <a:lnTo>
                    <a:pt x="73" y="245"/>
                  </a:lnTo>
                  <a:lnTo>
                    <a:pt x="73" y="246"/>
                  </a:lnTo>
                  <a:lnTo>
                    <a:pt x="73" y="247"/>
                  </a:lnTo>
                  <a:lnTo>
                    <a:pt x="73" y="25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237">
              <a:extLst>
                <a:ext uri="{FF2B5EF4-FFF2-40B4-BE49-F238E27FC236}">
                  <a16:creationId xmlns:a16="http://schemas.microsoft.com/office/drawing/2014/main" id="{246F87A8-D6BE-7F45-970A-43BBD1FF6A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99560" y="4024373"/>
              <a:ext cx="58205" cy="200800"/>
            </a:xfrm>
            <a:custGeom>
              <a:avLst/>
              <a:gdLst>
                <a:gd name="T0" fmla="*/ 2147483646 w 74"/>
                <a:gd name="T1" fmla="*/ 2147483646 h 250"/>
                <a:gd name="T2" fmla="*/ 2147483646 w 74"/>
                <a:gd name="T3" fmla="*/ 2147483646 h 250"/>
                <a:gd name="T4" fmla="*/ 2147483646 w 74"/>
                <a:gd name="T5" fmla="*/ 2147483646 h 250"/>
                <a:gd name="T6" fmla="*/ 2147483646 w 74"/>
                <a:gd name="T7" fmla="*/ 2147483646 h 250"/>
                <a:gd name="T8" fmla="*/ 2147483646 w 74"/>
                <a:gd name="T9" fmla="*/ 2147483646 h 250"/>
                <a:gd name="T10" fmla="*/ 2147483646 w 74"/>
                <a:gd name="T11" fmla="*/ 2147483646 h 250"/>
                <a:gd name="T12" fmla="*/ 2147483646 w 74"/>
                <a:gd name="T13" fmla="*/ 2147483646 h 250"/>
                <a:gd name="T14" fmla="*/ 2147483646 w 74"/>
                <a:gd name="T15" fmla="*/ 2147483646 h 250"/>
                <a:gd name="T16" fmla="*/ 2147483646 w 74"/>
                <a:gd name="T17" fmla="*/ 2147483646 h 250"/>
                <a:gd name="T18" fmla="*/ 2147483646 w 74"/>
                <a:gd name="T19" fmla="*/ 2147483646 h 250"/>
                <a:gd name="T20" fmla="*/ 2147483646 w 74"/>
                <a:gd name="T21" fmla="*/ 2147483646 h 250"/>
                <a:gd name="T22" fmla="*/ 2147483646 w 74"/>
                <a:gd name="T23" fmla="*/ 2147483646 h 250"/>
                <a:gd name="T24" fmla="*/ 2147483646 w 74"/>
                <a:gd name="T25" fmla="*/ 2147483646 h 250"/>
                <a:gd name="T26" fmla="*/ 2147483646 w 74"/>
                <a:gd name="T27" fmla="*/ 2147483646 h 250"/>
                <a:gd name="T28" fmla="*/ 2147483646 w 74"/>
                <a:gd name="T29" fmla="*/ 2147483646 h 250"/>
                <a:gd name="T30" fmla="*/ 2147483646 w 74"/>
                <a:gd name="T31" fmla="*/ 2147483646 h 250"/>
                <a:gd name="T32" fmla="*/ 2147483646 w 74"/>
                <a:gd name="T33" fmla="*/ 2147483646 h 250"/>
                <a:gd name="T34" fmla="*/ 2147483646 w 74"/>
                <a:gd name="T35" fmla="*/ 2147483646 h 250"/>
                <a:gd name="T36" fmla="*/ 2147483646 w 74"/>
                <a:gd name="T37" fmla="*/ 2147483646 h 250"/>
                <a:gd name="T38" fmla="*/ 2147483646 w 74"/>
                <a:gd name="T39" fmla="*/ 2147483646 h 250"/>
                <a:gd name="T40" fmla="*/ 2147483646 w 74"/>
                <a:gd name="T41" fmla="*/ 2147483646 h 250"/>
                <a:gd name="T42" fmla="*/ 2147483646 w 74"/>
                <a:gd name="T43" fmla="*/ 2147483646 h 250"/>
                <a:gd name="T44" fmla="*/ 2147483646 w 74"/>
                <a:gd name="T45" fmla="*/ 2147483646 h 250"/>
                <a:gd name="T46" fmla="*/ 2147483646 w 74"/>
                <a:gd name="T47" fmla="*/ 2147483646 h 250"/>
                <a:gd name="T48" fmla="*/ 2147483646 w 74"/>
                <a:gd name="T49" fmla="*/ 2147483646 h 250"/>
                <a:gd name="T50" fmla="*/ 2147483646 w 74"/>
                <a:gd name="T51" fmla="*/ 2147483646 h 250"/>
                <a:gd name="T52" fmla="*/ 2147483646 w 74"/>
                <a:gd name="T53" fmla="*/ 2147483646 h 250"/>
                <a:gd name="T54" fmla="*/ 2147483646 w 74"/>
                <a:gd name="T55" fmla="*/ 2147483646 h 250"/>
                <a:gd name="T56" fmla="*/ 2147483646 w 74"/>
                <a:gd name="T57" fmla="*/ 2147483646 h 250"/>
                <a:gd name="T58" fmla="*/ 2147483646 w 74"/>
                <a:gd name="T59" fmla="*/ 2147483646 h 250"/>
                <a:gd name="T60" fmla="*/ 2147483646 w 74"/>
                <a:gd name="T61" fmla="*/ 2147483646 h 250"/>
                <a:gd name="T62" fmla="*/ 2147483646 w 74"/>
                <a:gd name="T63" fmla="*/ 2147483646 h 250"/>
                <a:gd name="T64" fmla="*/ 2147483646 w 74"/>
                <a:gd name="T65" fmla="*/ 2147483646 h 250"/>
                <a:gd name="T66" fmla="*/ 2147483646 w 74"/>
                <a:gd name="T67" fmla="*/ 2147483646 h 250"/>
                <a:gd name="T68" fmla="*/ 2147483646 w 74"/>
                <a:gd name="T69" fmla="*/ 2147483646 h 250"/>
                <a:gd name="T70" fmla="*/ 2147483646 w 74"/>
                <a:gd name="T71" fmla="*/ 2147483646 h 250"/>
                <a:gd name="T72" fmla="*/ 2147483646 w 74"/>
                <a:gd name="T73" fmla="*/ 2147483646 h 250"/>
                <a:gd name="T74" fmla="*/ 2147483646 w 74"/>
                <a:gd name="T75" fmla="*/ 2147483646 h 250"/>
                <a:gd name="T76" fmla="*/ 2147483646 w 74"/>
                <a:gd name="T77" fmla="*/ 2147483646 h 250"/>
                <a:gd name="T78" fmla="*/ 2147483646 w 74"/>
                <a:gd name="T79" fmla="*/ 2147483646 h 250"/>
                <a:gd name="T80" fmla="*/ 2147483646 w 74"/>
                <a:gd name="T81" fmla="*/ 2147483646 h 250"/>
                <a:gd name="T82" fmla="*/ 2147483646 w 74"/>
                <a:gd name="T83" fmla="*/ 2147483646 h 250"/>
                <a:gd name="T84" fmla="*/ 2147483646 w 74"/>
                <a:gd name="T85" fmla="*/ 2147483646 h 250"/>
                <a:gd name="T86" fmla="*/ 2147483646 w 74"/>
                <a:gd name="T87" fmla="*/ 2147483646 h 250"/>
                <a:gd name="T88" fmla="*/ 2147483646 w 74"/>
                <a:gd name="T89" fmla="*/ 2147483646 h 250"/>
                <a:gd name="T90" fmla="*/ 2147483646 w 74"/>
                <a:gd name="T91" fmla="*/ 2147483646 h 250"/>
                <a:gd name="T92" fmla="*/ 2147483646 w 74"/>
                <a:gd name="T93" fmla="*/ 2147483646 h 250"/>
                <a:gd name="T94" fmla="*/ 2147483646 w 74"/>
                <a:gd name="T95" fmla="*/ 2147483646 h 250"/>
                <a:gd name="T96" fmla="*/ 2147483646 w 74"/>
                <a:gd name="T97" fmla="*/ 2147483646 h 250"/>
                <a:gd name="T98" fmla="*/ 2147483646 w 74"/>
                <a:gd name="T99" fmla="*/ 2147483646 h 250"/>
                <a:gd name="T100" fmla="*/ 2147483646 w 74"/>
                <a:gd name="T101" fmla="*/ 2147483646 h 250"/>
                <a:gd name="T102" fmla="*/ 2147483646 w 74"/>
                <a:gd name="T103" fmla="*/ 2147483646 h 250"/>
                <a:gd name="T104" fmla="*/ 2147483646 w 74"/>
                <a:gd name="T105" fmla="*/ 2147483646 h 250"/>
                <a:gd name="T106" fmla="*/ 2147483646 w 74"/>
                <a:gd name="T107" fmla="*/ 2147483646 h 250"/>
                <a:gd name="T108" fmla="*/ 2147483646 w 74"/>
                <a:gd name="T109" fmla="*/ 2147483646 h 250"/>
                <a:gd name="T110" fmla="*/ 2147483646 w 74"/>
                <a:gd name="T111" fmla="*/ 2147483646 h 250"/>
                <a:gd name="T112" fmla="*/ 2147483646 w 74"/>
                <a:gd name="T113" fmla="*/ 2147483646 h 2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250"/>
                <a:gd name="T173" fmla="*/ 74 w 74"/>
                <a:gd name="T174" fmla="*/ 250 h 2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250">
                  <a:moveTo>
                    <a:pt x="0" y="250"/>
                  </a:moveTo>
                  <a:lnTo>
                    <a:pt x="1" y="247"/>
                  </a:lnTo>
                  <a:lnTo>
                    <a:pt x="3" y="244"/>
                  </a:lnTo>
                  <a:lnTo>
                    <a:pt x="4" y="241"/>
                  </a:lnTo>
                  <a:lnTo>
                    <a:pt x="6" y="240"/>
                  </a:lnTo>
                  <a:lnTo>
                    <a:pt x="7" y="237"/>
                  </a:lnTo>
                  <a:lnTo>
                    <a:pt x="7" y="236"/>
                  </a:lnTo>
                  <a:lnTo>
                    <a:pt x="8" y="233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11" y="229"/>
                  </a:lnTo>
                  <a:lnTo>
                    <a:pt x="13" y="227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14" y="223"/>
                  </a:lnTo>
                  <a:lnTo>
                    <a:pt x="15" y="222"/>
                  </a:lnTo>
                  <a:lnTo>
                    <a:pt x="15" y="220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20" y="213"/>
                  </a:lnTo>
                  <a:lnTo>
                    <a:pt x="20" y="212"/>
                  </a:lnTo>
                  <a:lnTo>
                    <a:pt x="20" y="211"/>
                  </a:lnTo>
                  <a:lnTo>
                    <a:pt x="21" y="211"/>
                  </a:lnTo>
                  <a:lnTo>
                    <a:pt x="21" y="209"/>
                  </a:lnTo>
                  <a:lnTo>
                    <a:pt x="21" y="208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2" y="204"/>
                  </a:lnTo>
                  <a:lnTo>
                    <a:pt x="24" y="202"/>
                  </a:lnTo>
                  <a:lnTo>
                    <a:pt x="24" y="201"/>
                  </a:lnTo>
                  <a:lnTo>
                    <a:pt x="25" y="199"/>
                  </a:lnTo>
                  <a:lnTo>
                    <a:pt x="25" y="198"/>
                  </a:lnTo>
                  <a:lnTo>
                    <a:pt x="27" y="197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8" y="192"/>
                  </a:lnTo>
                  <a:lnTo>
                    <a:pt x="28" y="191"/>
                  </a:lnTo>
                  <a:lnTo>
                    <a:pt x="29" y="190"/>
                  </a:lnTo>
                  <a:lnTo>
                    <a:pt x="29" y="188"/>
                  </a:lnTo>
                  <a:lnTo>
                    <a:pt x="31" y="187"/>
                  </a:lnTo>
                  <a:lnTo>
                    <a:pt x="31" y="185"/>
                  </a:lnTo>
                  <a:lnTo>
                    <a:pt x="31" y="184"/>
                  </a:lnTo>
                  <a:lnTo>
                    <a:pt x="32" y="183"/>
                  </a:lnTo>
                  <a:lnTo>
                    <a:pt x="32" y="181"/>
                  </a:lnTo>
                  <a:lnTo>
                    <a:pt x="32" y="180"/>
                  </a:lnTo>
                  <a:lnTo>
                    <a:pt x="34" y="178"/>
                  </a:lnTo>
                  <a:lnTo>
                    <a:pt x="34" y="177"/>
                  </a:lnTo>
                  <a:lnTo>
                    <a:pt x="35" y="176"/>
                  </a:lnTo>
                  <a:lnTo>
                    <a:pt x="35" y="174"/>
                  </a:lnTo>
                  <a:lnTo>
                    <a:pt x="35" y="173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8" y="167"/>
                  </a:lnTo>
                  <a:lnTo>
                    <a:pt x="38" y="166"/>
                  </a:lnTo>
                  <a:lnTo>
                    <a:pt x="39" y="164"/>
                  </a:lnTo>
                  <a:lnTo>
                    <a:pt x="39" y="163"/>
                  </a:lnTo>
                  <a:lnTo>
                    <a:pt x="39" y="162"/>
                  </a:lnTo>
                  <a:lnTo>
                    <a:pt x="41" y="160"/>
                  </a:lnTo>
                  <a:lnTo>
                    <a:pt x="41" y="159"/>
                  </a:lnTo>
                  <a:lnTo>
                    <a:pt x="41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2" y="153"/>
                  </a:lnTo>
                  <a:lnTo>
                    <a:pt x="43" y="153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5" y="149"/>
                  </a:lnTo>
                  <a:lnTo>
                    <a:pt x="45" y="148"/>
                  </a:lnTo>
                  <a:lnTo>
                    <a:pt x="45" y="146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8" y="139"/>
                  </a:lnTo>
                  <a:lnTo>
                    <a:pt x="48" y="138"/>
                  </a:lnTo>
                  <a:lnTo>
                    <a:pt x="49" y="137"/>
                  </a:lnTo>
                  <a:lnTo>
                    <a:pt x="49" y="134"/>
                  </a:lnTo>
                  <a:lnTo>
                    <a:pt x="49" y="132"/>
                  </a:lnTo>
                  <a:lnTo>
                    <a:pt x="50" y="131"/>
                  </a:lnTo>
                  <a:lnTo>
                    <a:pt x="50" y="130"/>
                  </a:lnTo>
                  <a:lnTo>
                    <a:pt x="50" y="128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2" y="124"/>
                  </a:lnTo>
                  <a:lnTo>
                    <a:pt x="53" y="123"/>
                  </a:lnTo>
                  <a:lnTo>
                    <a:pt x="53" y="121"/>
                  </a:lnTo>
                  <a:lnTo>
                    <a:pt x="53" y="120"/>
                  </a:lnTo>
                  <a:lnTo>
                    <a:pt x="53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4" y="114"/>
                  </a:lnTo>
                  <a:lnTo>
                    <a:pt x="56" y="113"/>
                  </a:lnTo>
                  <a:lnTo>
                    <a:pt x="56" y="111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59" y="100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6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61" y="92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4" y="85"/>
                  </a:lnTo>
                  <a:lnTo>
                    <a:pt x="64" y="84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6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7" y="74"/>
                  </a:lnTo>
                  <a:lnTo>
                    <a:pt x="67" y="72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70" y="54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3" y="32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0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3" y="1"/>
                  </a:lnTo>
                  <a:lnTo>
                    <a:pt x="73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Line 39">
              <a:extLst>
                <a:ext uri="{FF2B5EF4-FFF2-40B4-BE49-F238E27FC236}">
                  <a16:creationId xmlns:a16="http://schemas.microsoft.com/office/drawing/2014/main" id="{FDDD3791-3C87-6A47-AE1F-70A0CF08E4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1732" y="3877285"/>
              <a:ext cx="1587" cy="1857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Rectangle 27">
              <a:extLst>
                <a:ext uri="{FF2B5EF4-FFF2-40B4-BE49-F238E27FC236}">
                  <a16:creationId xmlns:a16="http://schemas.microsoft.com/office/drawing/2014/main" id="{FDD166DA-FAE6-9244-8915-20ED56420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769" y="6228862"/>
              <a:ext cx="9779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972" name="Rectangle 99">
              <a:extLst>
                <a:ext uri="{FF2B5EF4-FFF2-40B4-BE49-F238E27FC236}">
                  <a16:creationId xmlns:a16="http://schemas.microsoft.com/office/drawing/2014/main" id="{E53045AD-9B66-9948-A218-73D8CAE67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062" y="6312877"/>
              <a:ext cx="9618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9F21636-F5D3-2F4F-A133-D627FA3367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N-bit Carry-</a:t>
            </a:r>
            <a:r>
              <a:rPr lang="en-US" dirty="0" err="1">
                <a:ea typeface="+mj-ea"/>
                <a:cs typeface="+mj-cs"/>
              </a:rPr>
              <a:t>Lookahead</a:t>
            </a:r>
            <a:r>
              <a:rPr lang="en-US" dirty="0">
                <a:ea typeface="+mj-ea"/>
                <a:cs typeface="+mj-cs"/>
              </a:rPr>
              <a:t> Adder</a:t>
            </a:r>
          </a:p>
        </p:txBody>
      </p:sp>
      <p:sp>
        <p:nvSpPr>
          <p:cNvPr id="36866" name="Rectangle 3">
            <a:extLst>
              <a:ext uri="{FF2B5EF4-FFF2-40B4-BE49-F238E27FC236}">
                <a16:creationId xmlns:a16="http://schemas.microsoft.com/office/drawing/2014/main" id="{CB7AF38D-460A-5049-BD29-8D0A340274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It takes 3 gate delays to generate all carry signals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It takes 1 more gate delay to generate all sum bits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Thus, the total delay through an n-bit 	           carry-lookahead adder is only 4 gate delays!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9433E58-470E-F54E-B42B-CAB9C056C78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Expanding the Carry Expression</a:t>
            </a:r>
          </a:p>
        </p:txBody>
      </p:sp>
      <p:sp>
        <p:nvSpPr>
          <p:cNvPr id="37890" name="TextBox 12">
            <a:extLst>
              <a:ext uri="{FF2B5EF4-FFF2-40B4-BE49-F238E27FC236}">
                <a16:creationId xmlns:a16="http://schemas.microsoft.com/office/drawing/2014/main" id="{62F275B5-D1FF-924D-8ECA-5E319F2AE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676401"/>
            <a:ext cx="3200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1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7891" name="TextBox 12">
            <a:extLst>
              <a:ext uri="{FF2B5EF4-FFF2-40B4-BE49-F238E27FC236}">
                <a16:creationId xmlns:a16="http://schemas.microsoft.com/office/drawing/2014/main" id="{A98EE256-7D90-E74B-AA61-27E1727AE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2438401"/>
            <a:ext cx="47815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2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7892" name="TextBox 12">
            <a:extLst>
              <a:ext uri="{FF2B5EF4-FFF2-40B4-BE49-F238E27FC236}">
                <a16:creationId xmlns:a16="http://schemas.microsoft.com/office/drawing/2014/main" id="{FF1C224F-2E4E-084C-9462-55DE0AA34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14401"/>
            <a:ext cx="3095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i+1 </a:t>
            </a:r>
            <a:r>
              <a:rPr lang="en-US" altLang="en-US" sz="3600" b="0" i="1">
                <a:latin typeface="Times" pitchFamily="2" charset="0"/>
              </a:rPr>
              <a:t>= g</a:t>
            </a:r>
            <a:r>
              <a:rPr lang="en-US" altLang="en-US" sz="3600" b="0" i="1" baseline="-25000">
                <a:latin typeface="Times" pitchFamily="2" charset="0"/>
              </a:rPr>
              <a:t>i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i 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37893" name="TextBox 12">
            <a:extLst>
              <a:ext uri="{FF2B5EF4-FFF2-40B4-BE49-F238E27FC236}">
                <a16:creationId xmlns:a16="http://schemas.microsoft.com/office/drawing/2014/main" id="{E52B0497-1787-DA48-91D3-FAA7ECA91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3200401"/>
            <a:ext cx="68246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3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7894" name="TextBox 12">
            <a:extLst>
              <a:ext uri="{FF2B5EF4-FFF2-40B4-BE49-F238E27FC236}">
                <a16:creationId xmlns:a16="http://schemas.microsoft.com/office/drawing/2014/main" id="{22872F95-3A0A-024D-AA17-FFF3623F4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267201"/>
            <a:ext cx="78486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7895" name="TextBox 12">
            <a:extLst>
              <a:ext uri="{FF2B5EF4-FFF2-40B4-BE49-F238E27FC236}">
                <a16:creationId xmlns:a16="http://schemas.microsoft.com/office/drawing/2014/main" id="{FBBDD837-02DD-4844-BB58-6B3A2946A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6926" y="3671889"/>
            <a:ext cx="76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. . .</a:t>
            </a:r>
            <a:endParaRPr lang="en-US" altLang="en-US" sz="3600" i="1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F2FDD99-953A-9A4F-9374-F155E701472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Expanding the Carry Expression</a:t>
            </a:r>
          </a:p>
        </p:txBody>
      </p:sp>
      <p:sp>
        <p:nvSpPr>
          <p:cNvPr id="38914" name="TextBox 12">
            <a:extLst>
              <a:ext uri="{FF2B5EF4-FFF2-40B4-BE49-F238E27FC236}">
                <a16:creationId xmlns:a16="http://schemas.microsoft.com/office/drawing/2014/main" id="{966FCF84-EFE6-A047-823B-31FB51342A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676401"/>
            <a:ext cx="3200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1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8915" name="TextBox 12">
            <a:extLst>
              <a:ext uri="{FF2B5EF4-FFF2-40B4-BE49-F238E27FC236}">
                <a16:creationId xmlns:a16="http://schemas.microsoft.com/office/drawing/2014/main" id="{804826B1-DA97-2947-BC23-06DED6997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2438401"/>
            <a:ext cx="47815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2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8916" name="TextBox 12">
            <a:extLst>
              <a:ext uri="{FF2B5EF4-FFF2-40B4-BE49-F238E27FC236}">
                <a16:creationId xmlns:a16="http://schemas.microsoft.com/office/drawing/2014/main" id="{3A317C85-EAB0-6047-A7B1-F5C5EBA13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14401"/>
            <a:ext cx="3095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i+1 </a:t>
            </a:r>
            <a:r>
              <a:rPr lang="en-US" altLang="en-US" sz="3600" b="0" i="1">
                <a:latin typeface="Times" pitchFamily="2" charset="0"/>
              </a:rPr>
              <a:t>= g</a:t>
            </a:r>
            <a:r>
              <a:rPr lang="en-US" altLang="en-US" sz="3600" b="0" i="1" baseline="-25000">
                <a:latin typeface="Times" pitchFamily="2" charset="0"/>
              </a:rPr>
              <a:t>i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i 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38917" name="TextBox 12">
            <a:extLst>
              <a:ext uri="{FF2B5EF4-FFF2-40B4-BE49-F238E27FC236}">
                <a16:creationId xmlns:a16="http://schemas.microsoft.com/office/drawing/2014/main" id="{BB8D2E28-ED9A-5F4F-87A4-7ABF3E510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3200401"/>
            <a:ext cx="68246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3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8918" name="TextBox 12">
            <a:extLst>
              <a:ext uri="{FF2B5EF4-FFF2-40B4-BE49-F238E27FC236}">
                <a16:creationId xmlns:a16="http://schemas.microsoft.com/office/drawing/2014/main" id="{789AA085-C494-9B4D-B23C-F8E61086F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4267201"/>
            <a:ext cx="79025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38919" name="TextBox 12">
            <a:extLst>
              <a:ext uri="{FF2B5EF4-FFF2-40B4-BE49-F238E27FC236}">
                <a16:creationId xmlns:a16="http://schemas.microsoft.com/office/drawing/2014/main" id="{FCFE9037-4342-7C47-A28A-AD448F87C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6926" y="3671889"/>
            <a:ext cx="76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i="1">
                <a:latin typeface="Times" pitchFamily="2" charset="0"/>
              </a:rPr>
              <a:t>. . .</a:t>
            </a:r>
            <a:endParaRPr lang="en-US" altLang="en-US" sz="3600" i="1" baseline="-25000">
              <a:latin typeface="Times" pitchFamily="2" charset="0"/>
            </a:endParaRPr>
          </a:p>
        </p:txBody>
      </p:sp>
      <p:sp>
        <p:nvSpPr>
          <p:cNvPr id="38920" name="Oval 113">
            <a:extLst>
              <a:ext uri="{FF2B5EF4-FFF2-40B4-BE49-F238E27FC236}">
                <a16:creationId xmlns:a16="http://schemas.microsoft.com/office/drawing/2014/main" id="{B2375B4A-C0C9-6542-99FA-00DD45951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8713" y="4038600"/>
            <a:ext cx="8831262" cy="2711450"/>
          </a:xfrm>
          <a:prstGeom prst="ellips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21" name="TextBox 1">
            <a:extLst>
              <a:ext uri="{FF2B5EF4-FFF2-40B4-BE49-F238E27FC236}">
                <a16:creationId xmlns:a16="http://schemas.microsoft.com/office/drawing/2014/main" id="{A0CA99CC-38A4-E84A-B382-0A25B7A4B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264" y="5019675"/>
            <a:ext cx="21050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Even this takes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only 3 gate delays 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>
            <a:extLst>
              <a:ext uri="{FF2B5EF4-FFF2-40B4-BE49-F238E27FC236}">
                <a16:creationId xmlns:a16="http://schemas.microsoft.com/office/drawing/2014/main" id="{ED25B994-03DC-974D-90FE-BA5BB496B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4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38" name="Freeform 8">
            <a:extLst>
              <a:ext uri="{FF2B5EF4-FFF2-40B4-BE49-F238E27FC236}">
                <a16:creationId xmlns:a16="http://schemas.microsoft.com/office/drawing/2014/main" id="{E6610B6B-985A-6C46-8E44-3B8483C5FCE4}"/>
              </a:ext>
            </a:extLst>
          </p:cNvPr>
          <p:cNvSpPr>
            <a:spLocks/>
          </p:cNvSpPr>
          <p:nvPr/>
        </p:nvSpPr>
        <p:spPr bwMode="auto">
          <a:xfrm>
            <a:off x="2230439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39" name="Line 9">
            <a:extLst>
              <a:ext uri="{FF2B5EF4-FFF2-40B4-BE49-F238E27FC236}">
                <a16:creationId xmlns:a16="http://schemas.microsoft.com/office/drawing/2014/main" id="{3D083FD7-A70B-6543-B7EC-77BBB1FD7A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8863" y="3470276"/>
            <a:ext cx="6096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Freeform 10">
            <a:extLst>
              <a:ext uri="{FF2B5EF4-FFF2-40B4-BE49-F238E27FC236}">
                <a16:creationId xmlns:a16="http://schemas.microsoft.com/office/drawing/2014/main" id="{882526F0-473A-6444-AC6F-8E974303AFB1}"/>
              </a:ext>
            </a:extLst>
          </p:cNvPr>
          <p:cNvSpPr>
            <a:spLocks/>
          </p:cNvSpPr>
          <p:nvPr/>
        </p:nvSpPr>
        <p:spPr bwMode="auto">
          <a:xfrm>
            <a:off x="3860800" y="3441700"/>
            <a:ext cx="127000" cy="63500"/>
          </a:xfrm>
          <a:custGeom>
            <a:avLst/>
            <a:gdLst>
              <a:gd name="T0" fmla="*/ 2147483646 w 80"/>
              <a:gd name="T1" fmla="*/ 0 h 40"/>
              <a:gd name="T2" fmla="*/ 0 w 80"/>
              <a:gd name="T3" fmla="*/ 2147483646 h 40"/>
              <a:gd name="T4" fmla="*/ 2147483646 w 80"/>
              <a:gd name="T5" fmla="*/ 2147483646 h 40"/>
              <a:gd name="T6" fmla="*/ 2147483646 w 80"/>
              <a:gd name="T7" fmla="*/ 2147483646 h 40"/>
              <a:gd name="T8" fmla="*/ 2147483646 w 8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40"/>
              <a:gd name="T17" fmla="*/ 80 w 80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40">
                <a:moveTo>
                  <a:pt x="80" y="0"/>
                </a:moveTo>
                <a:lnTo>
                  <a:pt x="0" y="13"/>
                </a:lnTo>
                <a:lnTo>
                  <a:pt x="80" y="40"/>
                </a:lnTo>
                <a:lnTo>
                  <a:pt x="80" y="13"/>
                </a:lnTo>
                <a:lnTo>
                  <a:pt x="8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Line 11">
            <a:extLst>
              <a:ext uri="{FF2B5EF4-FFF2-40B4-BE49-F238E27FC236}">
                <a16:creationId xmlns:a16="http://schemas.microsoft.com/office/drawing/2014/main" id="{0FF410EF-1B03-5946-AF1F-E12BD1D78B1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87801" y="3473450"/>
            <a:ext cx="4476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Rectangle 12">
            <a:extLst>
              <a:ext uri="{FF2B5EF4-FFF2-40B4-BE49-F238E27FC236}">
                <a16:creationId xmlns:a16="http://schemas.microsoft.com/office/drawing/2014/main" id="{047AFC96-DB49-204D-ACA9-F30A6BE51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1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3" name="Rectangle 13">
            <a:extLst>
              <a:ext uri="{FF2B5EF4-FFF2-40B4-BE49-F238E27FC236}">
                <a16:creationId xmlns:a16="http://schemas.microsoft.com/office/drawing/2014/main" id="{6DC78CB3-819F-9745-80E9-BB722D40C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4" name="Rectangle 14">
            <a:extLst>
              <a:ext uri="{FF2B5EF4-FFF2-40B4-BE49-F238E27FC236}">
                <a16:creationId xmlns:a16="http://schemas.microsoft.com/office/drawing/2014/main" id="{CED5782B-42EC-CC4C-AD02-11D378638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5" name="Rectangle 15">
            <a:extLst>
              <a:ext uri="{FF2B5EF4-FFF2-40B4-BE49-F238E27FC236}">
                <a16:creationId xmlns:a16="http://schemas.microsoft.com/office/drawing/2014/main" id="{5C6DC9AF-F6BF-9642-8001-A34222548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721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6" name="Rectangle 16">
            <a:extLst>
              <a:ext uri="{FF2B5EF4-FFF2-40B4-BE49-F238E27FC236}">
                <a16:creationId xmlns:a16="http://schemas.microsoft.com/office/drawing/2014/main" id="{5554169E-9015-DC4D-BBDA-9B89F3B7C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7" name="Rectangle 17">
            <a:extLst>
              <a:ext uri="{FF2B5EF4-FFF2-40B4-BE49-F238E27FC236}">
                <a16:creationId xmlns:a16="http://schemas.microsoft.com/office/drawing/2014/main" id="{63B7E044-F9C5-C845-B576-FB9E3CBDC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3738" y="3311526"/>
            <a:ext cx="913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8" name="Rectangle 18">
            <a:extLst>
              <a:ext uri="{FF2B5EF4-FFF2-40B4-BE49-F238E27FC236}">
                <a16:creationId xmlns:a16="http://schemas.microsoft.com/office/drawing/2014/main" id="{4B39B3E3-C313-394B-8B1E-F58BF7455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4067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9" name="Freeform 20">
            <a:extLst>
              <a:ext uri="{FF2B5EF4-FFF2-40B4-BE49-F238E27FC236}">
                <a16:creationId xmlns:a16="http://schemas.microsoft.com/office/drawing/2014/main" id="{3BF971D4-F935-9D4D-98C1-6C6EF97E0F89}"/>
              </a:ext>
            </a:extLst>
          </p:cNvPr>
          <p:cNvSpPr>
            <a:spLocks/>
          </p:cNvSpPr>
          <p:nvPr/>
        </p:nvSpPr>
        <p:spPr bwMode="auto">
          <a:xfrm>
            <a:off x="3351214" y="4214814"/>
            <a:ext cx="41275" cy="128587"/>
          </a:xfrm>
          <a:custGeom>
            <a:avLst/>
            <a:gdLst>
              <a:gd name="T0" fmla="*/ 0 w 26"/>
              <a:gd name="T1" fmla="*/ 0 h 81"/>
              <a:gd name="T2" fmla="*/ 2147483646 w 26"/>
              <a:gd name="T3" fmla="*/ 2147483646 h 81"/>
              <a:gd name="T4" fmla="*/ 2147483646 w 26"/>
              <a:gd name="T5" fmla="*/ 0 h 81"/>
              <a:gd name="T6" fmla="*/ 2147483646 w 26"/>
              <a:gd name="T7" fmla="*/ 0 h 81"/>
              <a:gd name="T8" fmla="*/ 0 w 26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81"/>
              <a:gd name="T17" fmla="*/ 26 w 26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81">
                <a:moveTo>
                  <a:pt x="0" y="0"/>
                </a:moveTo>
                <a:lnTo>
                  <a:pt x="13" y="81"/>
                </a:lnTo>
                <a:lnTo>
                  <a:pt x="26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Line 21">
            <a:extLst>
              <a:ext uri="{FF2B5EF4-FFF2-40B4-BE49-F238E27FC236}">
                <a16:creationId xmlns:a16="http://schemas.microsoft.com/office/drawing/2014/main" id="{0A77265D-B068-3344-81BD-909321C1B3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1850" y="3763963"/>
            <a:ext cx="1588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1" name="Freeform 22">
            <a:extLst>
              <a:ext uri="{FF2B5EF4-FFF2-40B4-BE49-F238E27FC236}">
                <a16:creationId xmlns:a16="http://schemas.microsoft.com/office/drawing/2014/main" id="{A56D9074-0215-684D-B11C-C813F92B8DEF}"/>
              </a:ext>
            </a:extLst>
          </p:cNvPr>
          <p:cNvSpPr>
            <a:spLocks/>
          </p:cNvSpPr>
          <p:nvPr/>
        </p:nvSpPr>
        <p:spPr bwMode="auto">
          <a:xfrm>
            <a:off x="356393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6" y="81"/>
                </a:lnTo>
                <a:lnTo>
                  <a:pt x="40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Line 23">
            <a:extLst>
              <a:ext uri="{FF2B5EF4-FFF2-40B4-BE49-F238E27FC236}">
                <a16:creationId xmlns:a16="http://schemas.microsoft.com/office/drawing/2014/main" id="{6E60D8E1-20A7-864D-85DD-0F12DCB048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05214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3" name="Freeform 24">
            <a:extLst>
              <a:ext uri="{FF2B5EF4-FFF2-40B4-BE49-F238E27FC236}">
                <a16:creationId xmlns:a16="http://schemas.microsoft.com/office/drawing/2014/main" id="{A51C9E6B-9F9E-7948-87DB-CC82171385E3}"/>
              </a:ext>
            </a:extLst>
          </p:cNvPr>
          <p:cNvSpPr>
            <a:spLocks/>
          </p:cNvSpPr>
          <p:nvPr/>
        </p:nvSpPr>
        <p:spPr bwMode="auto">
          <a:xfrm>
            <a:off x="3116263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4" y="81"/>
                </a:lnTo>
                <a:lnTo>
                  <a:pt x="40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4" name="Line 25">
            <a:extLst>
              <a:ext uri="{FF2B5EF4-FFF2-40B4-BE49-F238E27FC236}">
                <a16:creationId xmlns:a16="http://schemas.microsoft.com/office/drawing/2014/main" id="{3FB80952-A141-3145-9E02-BBD836FD2E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848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955" name="Group 1">
            <a:extLst>
              <a:ext uri="{FF2B5EF4-FFF2-40B4-BE49-F238E27FC236}">
                <a16:creationId xmlns:a16="http://schemas.microsoft.com/office/drawing/2014/main" id="{E36BA851-DD95-6A40-9843-A7DFB5293409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3138488"/>
            <a:ext cx="244376" cy="279916"/>
            <a:chOff x="784836" y="5924550"/>
            <a:chExt cx="244377" cy="279916"/>
          </a:xfrm>
        </p:grpSpPr>
        <p:sp>
          <p:nvSpPr>
            <p:cNvPr id="40041" name="Rectangle 19">
              <a:extLst>
                <a:ext uri="{FF2B5EF4-FFF2-40B4-BE49-F238E27FC236}">
                  <a16:creationId xmlns:a16="http://schemas.microsoft.com/office/drawing/2014/main" id="{30F30808-BE9D-944D-9ED7-058CCEEE8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36" y="5924550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042" name="Rectangle 26">
              <a:extLst>
                <a:ext uri="{FF2B5EF4-FFF2-40B4-BE49-F238E27FC236}">
                  <a16:creationId xmlns:a16="http://schemas.microsoft.com/office/drawing/2014/main" id="{8E8EF240-5135-CC4E-AA6C-298F3AC15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324" y="6019800"/>
              <a:ext cx="15388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9956" name="Rectangle 27">
            <a:extLst>
              <a:ext uri="{FF2B5EF4-FFF2-40B4-BE49-F238E27FC236}">
                <a16:creationId xmlns:a16="http://schemas.microsoft.com/office/drawing/2014/main" id="{60F39FB6-13DA-CC49-A1E9-408929AF3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7" name="Rectangle 28">
            <a:extLst>
              <a:ext uri="{FF2B5EF4-FFF2-40B4-BE49-F238E27FC236}">
                <a16:creationId xmlns:a16="http://schemas.microsoft.com/office/drawing/2014/main" id="{D6A310FF-0338-4240-AEC4-E8E7871C0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8" name="Rectangle 29">
            <a:extLst>
              <a:ext uri="{FF2B5EF4-FFF2-40B4-BE49-F238E27FC236}">
                <a16:creationId xmlns:a16="http://schemas.microsoft.com/office/drawing/2014/main" id="{93E38520-2D34-E246-AEE7-A47165547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9" name="Rectangle 30">
            <a:extLst>
              <a:ext uri="{FF2B5EF4-FFF2-40B4-BE49-F238E27FC236}">
                <a16:creationId xmlns:a16="http://schemas.microsoft.com/office/drawing/2014/main" id="{57159CD7-066E-E343-B672-EA37DE12E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8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0" name="Rectangle 31">
            <a:extLst>
              <a:ext uri="{FF2B5EF4-FFF2-40B4-BE49-F238E27FC236}">
                <a16:creationId xmlns:a16="http://schemas.microsoft.com/office/drawing/2014/main" id="{6F056508-8882-6B4F-9A56-3A8948C6E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94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1" name="Rectangle 32">
            <a:extLst>
              <a:ext uri="{FF2B5EF4-FFF2-40B4-BE49-F238E27FC236}">
                <a16:creationId xmlns:a16="http://schemas.microsoft.com/office/drawing/2014/main" id="{C28843E1-14A0-E74D-9F04-2585AEE4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2" name="Rectangle 33">
            <a:extLst>
              <a:ext uri="{FF2B5EF4-FFF2-40B4-BE49-F238E27FC236}">
                <a16:creationId xmlns:a16="http://schemas.microsoft.com/office/drawing/2014/main" id="{D48C3E43-1EDE-5344-AA66-DAED6B1CA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3" name="Freeform 34">
            <a:extLst>
              <a:ext uri="{FF2B5EF4-FFF2-40B4-BE49-F238E27FC236}">
                <a16:creationId xmlns:a16="http://schemas.microsoft.com/office/drawing/2014/main" id="{6AB9E564-FA4E-214D-8E69-A2CC12929436}"/>
              </a:ext>
            </a:extLst>
          </p:cNvPr>
          <p:cNvSpPr>
            <a:spLocks/>
          </p:cNvSpPr>
          <p:nvPr/>
        </p:nvSpPr>
        <p:spPr bwMode="auto">
          <a:xfrm>
            <a:off x="5367339" y="3436938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4" name="Line 35">
            <a:extLst>
              <a:ext uri="{FF2B5EF4-FFF2-40B4-BE49-F238E27FC236}">
                <a16:creationId xmlns:a16="http://schemas.microsoft.com/office/drawing/2014/main" id="{0E8DAD8E-8724-B34B-A1FF-FB5AD104B8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5925" y="3455988"/>
            <a:ext cx="446088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5" name="Freeform 36">
            <a:extLst>
              <a:ext uri="{FF2B5EF4-FFF2-40B4-BE49-F238E27FC236}">
                <a16:creationId xmlns:a16="http://schemas.microsoft.com/office/drawing/2014/main" id="{7A0EC174-66EF-1E4C-883C-11C425CDF3F3}"/>
              </a:ext>
            </a:extLst>
          </p:cNvPr>
          <p:cNvSpPr>
            <a:spLocks/>
          </p:cNvSpPr>
          <p:nvPr/>
        </p:nvSpPr>
        <p:spPr bwMode="auto">
          <a:xfrm>
            <a:off x="6877050" y="3441700"/>
            <a:ext cx="128588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6" name="Line 37">
            <a:extLst>
              <a:ext uri="{FF2B5EF4-FFF2-40B4-BE49-F238E27FC236}">
                <a16:creationId xmlns:a16="http://schemas.microsoft.com/office/drawing/2014/main" id="{353DCE2F-36E8-0347-8DBB-EAD83FB49A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5639" y="3463925"/>
            <a:ext cx="4460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7" name="Rectangle 38">
            <a:extLst>
              <a:ext uri="{FF2B5EF4-FFF2-40B4-BE49-F238E27FC236}">
                <a16:creationId xmlns:a16="http://schemas.microsoft.com/office/drawing/2014/main" id="{8B881944-9AA9-9945-9F37-FB37D4779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13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8" name="Rectangle 39">
            <a:extLst>
              <a:ext uri="{FF2B5EF4-FFF2-40B4-BE49-F238E27FC236}">
                <a16:creationId xmlns:a16="http://schemas.microsoft.com/office/drawing/2014/main" id="{FFB98E28-9E27-1A44-B36B-C544EDF75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69" name="Rectangle 40">
            <a:extLst>
              <a:ext uri="{FF2B5EF4-FFF2-40B4-BE49-F238E27FC236}">
                <a16:creationId xmlns:a16="http://schemas.microsoft.com/office/drawing/2014/main" id="{157763C7-C21D-A24D-9246-60CB646A4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70" name="Rectangle 41">
            <a:extLst>
              <a:ext uri="{FF2B5EF4-FFF2-40B4-BE49-F238E27FC236}">
                <a16:creationId xmlns:a16="http://schemas.microsoft.com/office/drawing/2014/main" id="{E4CF0EA0-863A-834E-B016-17EBAD8A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71" name="Rectangle 42">
            <a:extLst>
              <a:ext uri="{FF2B5EF4-FFF2-40B4-BE49-F238E27FC236}">
                <a16:creationId xmlns:a16="http://schemas.microsoft.com/office/drawing/2014/main" id="{1BCBF5B4-AA88-E84E-A5BF-C3038BE59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72" name="Rectangle 43">
            <a:extLst>
              <a:ext uri="{FF2B5EF4-FFF2-40B4-BE49-F238E27FC236}">
                <a16:creationId xmlns:a16="http://schemas.microsoft.com/office/drawing/2014/main" id="{C57F395A-4967-E44C-9449-67E450C89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7675" y="3133726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73" name="Freeform 44">
            <a:extLst>
              <a:ext uri="{FF2B5EF4-FFF2-40B4-BE49-F238E27FC236}">
                <a16:creationId xmlns:a16="http://schemas.microsoft.com/office/drawing/2014/main" id="{5FCD4FB8-3622-EE42-9A1D-D710199A439A}"/>
              </a:ext>
            </a:extLst>
          </p:cNvPr>
          <p:cNvSpPr>
            <a:spLocks/>
          </p:cNvSpPr>
          <p:nvPr/>
        </p:nvSpPr>
        <p:spPr bwMode="auto">
          <a:xfrm>
            <a:off x="6367463" y="4214814"/>
            <a:ext cx="42862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4" name="Line 45">
            <a:extLst>
              <a:ext uri="{FF2B5EF4-FFF2-40B4-BE49-F238E27FC236}">
                <a16:creationId xmlns:a16="http://schemas.microsoft.com/office/drawing/2014/main" id="{B52CB958-FF3E-7747-B6BB-46308101B1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8100" y="3763963"/>
            <a:ext cx="1588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75" name="Freeform 46">
            <a:extLst>
              <a:ext uri="{FF2B5EF4-FFF2-40B4-BE49-F238E27FC236}">
                <a16:creationId xmlns:a16="http://schemas.microsoft.com/office/drawing/2014/main" id="{6FB89926-629D-7D45-A4CD-64ACC2B28FDC}"/>
              </a:ext>
            </a:extLst>
          </p:cNvPr>
          <p:cNvSpPr>
            <a:spLocks/>
          </p:cNvSpPr>
          <p:nvPr/>
        </p:nvSpPr>
        <p:spPr bwMode="auto">
          <a:xfrm>
            <a:off x="658018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6" name="Line 47">
            <a:extLst>
              <a:ext uri="{FF2B5EF4-FFF2-40B4-BE49-F238E27FC236}">
                <a16:creationId xmlns:a16="http://schemas.microsoft.com/office/drawing/2014/main" id="{FD5E7190-E082-664A-8183-FBBDF521B6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30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77" name="Freeform 48">
            <a:extLst>
              <a:ext uri="{FF2B5EF4-FFF2-40B4-BE49-F238E27FC236}">
                <a16:creationId xmlns:a16="http://schemas.microsoft.com/office/drawing/2014/main" id="{9E8FEACD-08C0-FC42-8640-C54C0EAE660F}"/>
              </a:ext>
            </a:extLst>
          </p:cNvPr>
          <p:cNvSpPr>
            <a:spLocks/>
          </p:cNvSpPr>
          <p:nvPr/>
        </p:nvSpPr>
        <p:spPr bwMode="auto">
          <a:xfrm>
            <a:off x="6132514" y="3011489"/>
            <a:ext cx="65087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8" name="Line 49">
            <a:extLst>
              <a:ext uri="{FF2B5EF4-FFF2-40B4-BE49-F238E27FC236}">
                <a16:creationId xmlns:a16="http://schemas.microsoft.com/office/drawing/2014/main" id="{12214CF8-7F34-3D4A-8346-E0FBDC5FBC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547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79" name="Rectangle 50">
            <a:extLst>
              <a:ext uri="{FF2B5EF4-FFF2-40B4-BE49-F238E27FC236}">
                <a16:creationId xmlns:a16="http://schemas.microsoft.com/office/drawing/2014/main" id="{60294732-F242-664C-99A6-05A58C0EE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321945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0" name="Rectangle 51">
            <a:extLst>
              <a:ext uri="{FF2B5EF4-FFF2-40B4-BE49-F238E27FC236}">
                <a16:creationId xmlns:a16="http://schemas.microsoft.com/office/drawing/2014/main" id="{787739E9-AC7B-F642-9341-E936742E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1" name="Rectangle 52">
            <a:extLst>
              <a:ext uri="{FF2B5EF4-FFF2-40B4-BE49-F238E27FC236}">
                <a16:creationId xmlns:a16="http://schemas.microsoft.com/office/drawing/2014/main" id="{FB39925D-76EC-4145-A112-3DDD6C759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2575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2" name="Rectangle 53">
            <a:extLst>
              <a:ext uri="{FF2B5EF4-FFF2-40B4-BE49-F238E27FC236}">
                <a16:creationId xmlns:a16="http://schemas.microsoft.com/office/drawing/2014/main" id="{FAEF217C-7997-8240-8761-D9673C23C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3" name="Rectangle 54">
            <a:extLst>
              <a:ext uri="{FF2B5EF4-FFF2-40B4-BE49-F238E27FC236}">
                <a16:creationId xmlns:a16="http://schemas.microsoft.com/office/drawing/2014/main" id="{3B9C44CE-8BAF-C844-8089-4D67E50E7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4" name="Rectangle 55">
            <a:extLst>
              <a:ext uri="{FF2B5EF4-FFF2-40B4-BE49-F238E27FC236}">
                <a16:creationId xmlns:a16="http://schemas.microsoft.com/office/drawing/2014/main" id="{042DD710-4442-F240-ABD7-B15AFCD73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1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5" name="Rectangle 56">
            <a:extLst>
              <a:ext uri="{FF2B5EF4-FFF2-40B4-BE49-F238E27FC236}">
                <a16:creationId xmlns:a16="http://schemas.microsoft.com/office/drawing/2014/main" id="{5FD178BD-06B4-5847-8AE2-3E73D38C9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6" name="Rectangle 57">
            <a:extLst>
              <a:ext uri="{FF2B5EF4-FFF2-40B4-BE49-F238E27FC236}">
                <a16:creationId xmlns:a16="http://schemas.microsoft.com/office/drawing/2014/main" id="{DCBB2010-228A-694F-B2D9-31F30ADE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87" name="Freeform 58">
            <a:extLst>
              <a:ext uri="{FF2B5EF4-FFF2-40B4-BE49-F238E27FC236}">
                <a16:creationId xmlns:a16="http://schemas.microsoft.com/office/drawing/2014/main" id="{A881F248-A7D8-7449-B2C3-C364490CDC45}"/>
              </a:ext>
            </a:extLst>
          </p:cNvPr>
          <p:cNvSpPr>
            <a:spLocks/>
          </p:cNvSpPr>
          <p:nvPr/>
        </p:nvSpPr>
        <p:spPr bwMode="auto">
          <a:xfrm>
            <a:off x="8386764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8" name="Line 59">
            <a:extLst>
              <a:ext uri="{FF2B5EF4-FFF2-40B4-BE49-F238E27FC236}">
                <a16:creationId xmlns:a16="http://schemas.microsoft.com/office/drawing/2014/main" id="{B6D8AB2D-0BAF-6A4F-B2AB-D13954176A3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15350" y="3463926"/>
            <a:ext cx="541338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89" name="Freeform 60">
            <a:extLst>
              <a:ext uri="{FF2B5EF4-FFF2-40B4-BE49-F238E27FC236}">
                <a16:creationId xmlns:a16="http://schemas.microsoft.com/office/drawing/2014/main" id="{E1962A47-D9B4-7143-B2CB-0A8143147E7A}"/>
              </a:ext>
            </a:extLst>
          </p:cNvPr>
          <p:cNvSpPr>
            <a:spLocks/>
          </p:cNvSpPr>
          <p:nvPr/>
        </p:nvSpPr>
        <p:spPr bwMode="auto">
          <a:xfrm>
            <a:off x="7877176" y="4214814"/>
            <a:ext cx="42863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0" name="Line 61">
            <a:extLst>
              <a:ext uri="{FF2B5EF4-FFF2-40B4-BE49-F238E27FC236}">
                <a16:creationId xmlns:a16="http://schemas.microsoft.com/office/drawing/2014/main" id="{F0A7BB27-3756-9147-8FEC-1CE65A3FF7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7814" y="3763963"/>
            <a:ext cx="1587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91" name="Freeform 62">
            <a:extLst>
              <a:ext uri="{FF2B5EF4-FFF2-40B4-BE49-F238E27FC236}">
                <a16:creationId xmlns:a16="http://schemas.microsoft.com/office/drawing/2014/main" id="{29B0011E-FAD3-854C-83A8-854BCA44A8E6}"/>
              </a:ext>
            </a:extLst>
          </p:cNvPr>
          <p:cNvSpPr>
            <a:spLocks/>
          </p:cNvSpPr>
          <p:nvPr/>
        </p:nvSpPr>
        <p:spPr bwMode="auto">
          <a:xfrm>
            <a:off x="8089900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3" y="81"/>
                </a:lnTo>
                <a:lnTo>
                  <a:pt x="40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2" name="Line 63">
            <a:extLst>
              <a:ext uri="{FF2B5EF4-FFF2-40B4-BE49-F238E27FC236}">
                <a16:creationId xmlns:a16="http://schemas.microsoft.com/office/drawing/2014/main" id="{5B3C1E08-F40F-C04E-8297-236E1FB9F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05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93" name="Freeform 64">
            <a:extLst>
              <a:ext uri="{FF2B5EF4-FFF2-40B4-BE49-F238E27FC236}">
                <a16:creationId xmlns:a16="http://schemas.microsoft.com/office/drawing/2014/main" id="{836D2F08-76F9-AD45-B9FC-0D66F642BFF5}"/>
              </a:ext>
            </a:extLst>
          </p:cNvPr>
          <p:cNvSpPr>
            <a:spLocks/>
          </p:cNvSpPr>
          <p:nvPr/>
        </p:nvSpPr>
        <p:spPr bwMode="auto">
          <a:xfrm>
            <a:off x="7642225" y="3011489"/>
            <a:ext cx="65088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4" name="Line 65">
            <a:extLst>
              <a:ext uri="{FF2B5EF4-FFF2-40B4-BE49-F238E27FC236}">
                <a16:creationId xmlns:a16="http://schemas.microsoft.com/office/drawing/2014/main" id="{A441FB61-C66E-9B42-8903-E4F4541BBB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644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95" name="Rectangle 66">
            <a:extLst>
              <a:ext uri="{FF2B5EF4-FFF2-40B4-BE49-F238E27FC236}">
                <a16:creationId xmlns:a16="http://schemas.microsoft.com/office/drawing/2014/main" id="{BD85998E-C812-904A-9222-799799AA8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96" name="Rectangle 67">
            <a:extLst>
              <a:ext uri="{FF2B5EF4-FFF2-40B4-BE49-F238E27FC236}">
                <a16:creationId xmlns:a16="http://schemas.microsoft.com/office/drawing/2014/main" id="{CBAC028E-FE44-0F47-A8B1-CA1425BB6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3109914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97" name="Rectangle 68">
            <a:extLst>
              <a:ext uri="{FF2B5EF4-FFF2-40B4-BE49-F238E27FC236}">
                <a16:creationId xmlns:a16="http://schemas.microsoft.com/office/drawing/2014/main" id="{5581290D-2A38-D348-8BAA-9186C688B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205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98" name="Rectangle 69">
            <a:extLst>
              <a:ext uri="{FF2B5EF4-FFF2-40B4-BE49-F238E27FC236}">
                <a16:creationId xmlns:a16="http://schemas.microsoft.com/office/drawing/2014/main" id="{DE90392D-8148-1A4D-BEF3-9D032A3DE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46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99" name="Rectangle 70">
            <a:extLst>
              <a:ext uri="{FF2B5EF4-FFF2-40B4-BE49-F238E27FC236}">
                <a16:creationId xmlns:a16="http://schemas.microsoft.com/office/drawing/2014/main" id="{6E922209-A3B1-9546-92E8-F22986478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0" name="Rectangle 71">
            <a:extLst>
              <a:ext uri="{FF2B5EF4-FFF2-40B4-BE49-F238E27FC236}">
                <a16:creationId xmlns:a16="http://schemas.microsoft.com/office/drawing/2014/main" id="{47BD719C-4B61-B44D-89EB-26C67D55B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1" name="Rectangle 72">
            <a:extLst>
              <a:ext uri="{FF2B5EF4-FFF2-40B4-BE49-F238E27FC236}">
                <a16:creationId xmlns:a16="http://schemas.microsoft.com/office/drawing/2014/main" id="{97878564-E01E-C040-935D-1ABBB07AF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2" name="Rectangle 73">
            <a:extLst>
              <a:ext uri="{FF2B5EF4-FFF2-40B4-BE49-F238E27FC236}">
                <a16:creationId xmlns:a16="http://schemas.microsoft.com/office/drawing/2014/main" id="{B91C56AB-2078-C242-B2AC-6C55C0EE4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5450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3" name="Rectangle 74">
            <a:extLst>
              <a:ext uri="{FF2B5EF4-FFF2-40B4-BE49-F238E27FC236}">
                <a16:creationId xmlns:a16="http://schemas.microsoft.com/office/drawing/2014/main" id="{2642C18C-DAD1-364D-B3EA-8B0BB8361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4" name="Rectangle 75">
            <a:extLst>
              <a:ext uri="{FF2B5EF4-FFF2-40B4-BE49-F238E27FC236}">
                <a16:creationId xmlns:a16="http://schemas.microsoft.com/office/drawing/2014/main" id="{9D573FCA-B9EA-C94B-8A91-43BA122EC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7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5" name="Rectangle 76">
            <a:extLst>
              <a:ext uri="{FF2B5EF4-FFF2-40B4-BE49-F238E27FC236}">
                <a16:creationId xmlns:a16="http://schemas.microsoft.com/office/drawing/2014/main" id="{6D14C694-B30B-124F-A4B0-A8749BC09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6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6" name="Rectangle 77">
            <a:extLst>
              <a:ext uri="{FF2B5EF4-FFF2-40B4-BE49-F238E27FC236}">
                <a16:creationId xmlns:a16="http://schemas.microsoft.com/office/drawing/2014/main" id="{21E688CB-22B8-124F-BC88-9BF77E4FE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7" name="Rectangle 78">
            <a:extLst>
              <a:ext uri="{FF2B5EF4-FFF2-40B4-BE49-F238E27FC236}">
                <a16:creationId xmlns:a16="http://schemas.microsoft.com/office/drawing/2014/main" id="{F21F6D56-6358-9344-8F52-30846B447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8" name="Rectangle 79">
            <a:extLst>
              <a:ext uri="{FF2B5EF4-FFF2-40B4-BE49-F238E27FC236}">
                <a16:creationId xmlns:a16="http://schemas.microsoft.com/office/drawing/2014/main" id="{C108711A-370B-F049-97F0-26D8C7296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09" name="Rectangle 80">
            <a:extLst>
              <a:ext uri="{FF2B5EF4-FFF2-40B4-BE49-F238E27FC236}">
                <a16:creationId xmlns:a16="http://schemas.microsoft.com/office/drawing/2014/main" id="{E4936C8A-681E-4C4F-88E6-ECA6E2607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0" name="Rectangle 81">
            <a:extLst>
              <a:ext uri="{FF2B5EF4-FFF2-40B4-BE49-F238E27FC236}">
                <a16:creationId xmlns:a16="http://schemas.microsoft.com/office/drawing/2014/main" id="{9F1157C3-9EED-884D-B785-4B33F0753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27401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1" name="Rectangle 85">
            <a:extLst>
              <a:ext uri="{FF2B5EF4-FFF2-40B4-BE49-F238E27FC236}">
                <a16:creationId xmlns:a16="http://schemas.microsoft.com/office/drawing/2014/main" id="{32A56B33-0647-9A47-8E68-B8997493E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75" y="34226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2" name="Rectangle 86">
            <a:extLst>
              <a:ext uri="{FF2B5EF4-FFF2-40B4-BE49-F238E27FC236}">
                <a16:creationId xmlns:a16="http://schemas.microsoft.com/office/drawing/2014/main" id="{A9B93FB7-14E0-FA4D-BCD8-691EB996E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4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013" name="Rectangle 87">
            <a:extLst>
              <a:ext uri="{FF2B5EF4-FFF2-40B4-BE49-F238E27FC236}">
                <a16:creationId xmlns:a16="http://schemas.microsoft.com/office/drawing/2014/main" id="{B604B8CC-D2CA-7145-9B0B-88205BFE1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4" name="Rectangle 88">
            <a:extLst>
              <a:ext uri="{FF2B5EF4-FFF2-40B4-BE49-F238E27FC236}">
                <a16:creationId xmlns:a16="http://schemas.microsoft.com/office/drawing/2014/main" id="{8CFB90F5-F92B-E944-B8F9-E79113D55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1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5" name="Rectangle 89">
            <a:extLst>
              <a:ext uri="{FF2B5EF4-FFF2-40B4-BE49-F238E27FC236}">
                <a16:creationId xmlns:a16="http://schemas.microsoft.com/office/drawing/2014/main" id="{26CE1102-E345-3D46-9F70-66F337DD6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6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016" name="Rectangle 90">
            <a:extLst>
              <a:ext uri="{FF2B5EF4-FFF2-40B4-BE49-F238E27FC236}">
                <a16:creationId xmlns:a16="http://schemas.microsoft.com/office/drawing/2014/main" id="{33438717-2174-D14A-82A3-1D989F429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7" name="Rectangle 91">
            <a:extLst>
              <a:ext uri="{FF2B5EF4-FFF2-40B4-BE49-F238E27FC236}">
                <a16:creationId xmlns:a16="http://schemas.microsoft.com/office/drawing/2014/main" id="{A635470A-05AF-1343-8A18-82C4AC553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9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8" name="Rectangle 92">
            <a:extLst>
              <a:ext uri="{FF2B5EF4-FFF2-40B4-BE49-F238E27FC236}">
                <a16:creationId xmlns:a16="http://schemas.microsoft.com/office/drawing/2014/main" id="{2228C85E-A9F6-0241-A311-C124A1F0B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19" name="Rectangle 2">
            <a:extLst>
              <a:ext uri="{FF2B5EF4-FFF2-40B4-BE49-F238E27FC236}">
                <a16:creationId xmlns:a16="http://schemas.microsoft.com/office/drawing/2014/main" id="{E15C673F-5CB5-AE4F-BB2D-F880BE35B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A hierarchical carry-lookahead adder with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ripple-carry between blocks</a:t>
            </a:r>
          </a:p>
        </p:txBody>
      </p:sp>
      <p:sp>
        <p:nvSpPr>
          <p:cNvPr id="40020" name="Rectangle 39">
            <a:extLst>
              <a:ext uri="{FF2B5EF4-FFF2-40B4-BE49-F238E27FC236}">
                <a16:creationId xmlns:a16="http://schemas.microsoft.com/office/drawing/2014/main" id="{CD984EE7-1186-D843-BAD0-D798EC61F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21" name="Rectangle 40">
            <a:extLst>
              <a:ext uri="{FF2B5EF4-FFF2-40B4-BE49-F238E27FC236}">
                <a16:creationId xmlns:a16="http://schemas.microsoft.com/office/drawing/2014/main" id="{3D2264E3-2354-244F-808F-2DA8D440E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22" name="Rectangle 41">
            <a:extLst>
              <a:ext uri="{FF2B5EF4-FFF2-40B4-BE49-F238E27FC236}">
                <a16:creationId xmlns:a16="http://schemas.microsoft.com/office/drawing/2014/main" id="{43453677-AF7F-B040-ACB4-1BDCE73AF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23" name="Rectangle 42">
            <a:extLst>
              <a:ext uri="{FF2B5EF4-FFF2-40B4-BE49-F238E27FC236}">
                <a16:creationId xmlns:a16="http://schemas.microsoft.com/office/drawing/2014/main" id="{7419874D-FDE7-B846-A894-7A26D9DF7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24" name="Freeform 44">
            <a:extLst>
              <a:ext uri="{FF2B5EF4-FFF2-40B4-BE49-F238E27FC236}">
                <a16:creationId xmlns:a16="http://schemas.microsoft.com/office/drawing/2014/main" id="{AADA981E-C717-3542-82A2-D39F1DFD258C}"/>
              </a:ext>
            </a:extLst>
          </p:cNvPr>
          <p:cNvSpPr>
            <a:spLocks/>
          </p:cNvSpPr>
          <p:nvPr/>
        </p:nvSpPr>
        <p:spPr bwMode="auto">
          <a:xfrm>
            <a:off x="4854576" y="4216400"/>
            <a:ext cx="42863" cy="128588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25" name="Line 45">
            <a:extLst>
              <a:ext uri="{FF2B5EF4-FFF2-40B4-BE49-F238E27FC236}">
                <a16:creationId xmlns:a16="http://schemas.microsoft.com/office/drawing/2014/main" id="{C3AA1F36-37FC-974D-93A3-5916BA1FF1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75214" y="3765550"/>
            <a:ext cx="1587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026" name="Freeform 46">
            <a:extLst>
              <a:ext uri="{FF2B5EF4-FFF2-40B4-BE49-F238E27FC236}">
                <a16:creationId xmlns:a16="http://schemas.microsoft.com/office/drawing/2014/main" id="{DAF97FE2-DAAB-2A4E-9813-22FCF70F01DF}"/>
              </a:ext>
            </a:extLst>
          </p:cNvPr>
          <p:cNvSpPr>
            <a:spLocks/>
          </p:cNvSpPr>
          <p:nvPr/>
        </p:nvSpPr>
        <p:spPr bwMode="auto">
          <a:xfrm>
            <a:off x="5067300" y="3013075"/>
            <a:ext cx="63500" cy="128588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27" name="Line 47">
            <a:extLst>
              <a:ext uri="{FF2B5EF4-FFF2-40B4-BE49-F238E27FC236}">
                <a16:creationId xmlns:a16="http://schemas.microsoft.com/office/drawing/2014/main" id="{5CE61198-FC5C-AF46-8249-8D4D37B8BC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0164" y="2562226"/>
            <a:ext cx="1587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028" name="Freeform 48">
            <a:extLst>
              <a:ext uri="{FF2B5EF4-FFF2-40B4-BE49-F238E27FC236}">
                <a16:creationId xmlns:a16="http://schemas.microsoft.com/office/drawing/2014/main" id="{89080396-FFE1-9B4C-A316-40880DBC804F}"/>
              </a:ext>
            </a:extLst>
          </p:cNvPr>
          <p:cNvSpPr>
            <a:spLocks/>
          </p:cNvSpPr>
          <p:nvPr/>
        </p:nvSpPr>
        <p:spPr bwMode="auto">
          <a:xfrm>
            <a:off x="4619625" y="3013075"/>
            <a:ext cx="65088" cy="128588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29" name="Line 49">
            <a:extLst>
              <a:ext uri="{FF2B5EF4-FFF2-40B4-BE49-F238E27FC236}">
                <a16:creationId xmlns:a16="http://schemas.microsoft.com/office/drawing/2014/main" id="{937BF1C7-5429-4343-989C-757E4F77BC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41850" y="2562226"/>
            <a:ext cx="1588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030" name="Rectangle 51">
            <a:extLst>
              <a:ext uri="{FF2B5EF4-FFF2-40B4-BE49-F238E27FC236}">
                <a16:creationId xmlns:a16="http://schemas.microsoft.com/office/drawing/2014/main" id="{956E5DD2-00CD-6744-8912-9F83DAAF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1" name="Rectangle 52">
            <a:extLst>
              <a:ext uri="{FF2B5EF4-FFF2-40B4-BE49-F238E27FC236}">
                <a16:creationId xmlns:a16="http://schemas.microsoft.com/office/drawing/2014/main" id="{39B3C354-1686-F54E-9CF3-1B74AFDB7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27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2" name="Rectangle 53">
            <a:extLst>
              <a:ext uri="{FF2B5EF4-FFF2-40B4-BE49-F238E27FC236}">
                <a16:creationId xmlns:a16="http://schemas.microsoft.com/office/drawing/2014/main" id="{ADE30631-0F6E-8540-8E30-29ADC1EF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3" name="Rectangle 54">
            <a:extLst>
              <a:ext uri="{FF2B5EF4-FFF2-40B4-BE49-F238E27FC236}">
                <a16:creationId xmlns:a16="http://schemas.microsoft.com/office/drawing/2014/main" id="{F9611AF9-8019-104D-A165-E25F7B85C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4" name="Rectangle 55">
            <a:extLst>
              <a:ext uri="{FF2B5EF4-FFF2-40B4-BE49-F238E27FC236}">
                <a16:creationId xmlns:a16="http://schemas.microsoft.com/office/drawing/2014/main" id="{154FE7DE-245A-2041-B005-D758069BA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4371976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5" name="Rectangle 56">
            <a:extLst>
              <a:ext uri="{FF2B5EF4-FFF2-40B4-BE49-F238E27FC236}">
                <a16:creationId xmlns:a16="http://schemas.microsoft.com/office/drawing/2014/main" id="{C3612BC6-C81E-8848-AF8B-F74D81CC2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4" y="4467225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6" name="Rectangle 57">
            <a:extLst>
              <a:ext uri="{FF2B5EF4-FFF2-40B4-BE49-F238E27FC236}">
                <a16:creationId xmlns:a16="http://schemas.microsoft.com/office/drawing/2014/main" id="{AA22E6BF-86BB-4744-A1DE-DBAB7D283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4467225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7" name="Rectangle 66">
            <a:extLst>
              <a:ext uri="{FF2B5EF4-FFF2-40B4-BE49-F238E27FC236}">
                <a16:creationId xmlns:a16="http://schemas.microsoft.com/office/drawing/2014/main" id="{3D7629E7-7283-9645-B350-98A0A5AC6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44672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38" name="Rectangle 86">
            <a:extLst>
              <a:ext uri="{FF2B5EF4-FFF2-40B4-BE49-F238E27FC236}">
                <a16:creationId xmlns:a16="http://schemas.microsoft.com/office/drawing/2014/main" id="{FD53AF52-23CB-6742-B35D-A9825FA63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3163888"/>
            <a:ext cx="892175" cy="6016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039" name="Rectangle 88">
            <a:extLst>
              <a:ext uri="{FF2B5EF4-FFF2-40B4-BE49-F238E27FC236}">
                <a16:creationId xmlns:a16="http://schemas.microsoft.com/office/drawing/2014/main" id="{A17DD16F-A629-EC4A-B3EC-53BC864D0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6614" y="3270251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040" name="Rectangle 90">
            <a:extLst>
              <a:ext uri="{FF2B5EF4-FFF2-40B4-BE49-F238E27FC236}">
                <a16:creationId xmlns:a16="http://schemas.microsoft.com/office/drawing/2014/main" id="{F26D640F-64C4-4243-A542-42C1C58AE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457576"/>
            <a:ext cx="1031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7">
            <a:extLst>
              <a:ext uri="{FF2B5EF4-FFF2-40B4-BE49-F238E27FC236}">
                <a16:creationId xmlns:a16="http://schemas.microsoft.com/office/drawing/2014/main" id="{B9F36DA8-4D42-BB45-9395-793553785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4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2" name="Freeform 8">
            <a:extLst>
              <a:ext uri="{FF2B5EF4-FFF2-40B4-BE49-F238E27FC236}">
                <a16:creationId xmlns:a16="http://schemas.microsoft.com/office/drawing/2014/main" id="{5A1F3DB5-3A31-0343-83AB-0FB214326B18}"/>
              </a:ext>
            </a:extLst>
          </p:cNvPr>
          <p:cNvSpPr>
            <a:spLocks/>
          </p:cNvSpPr>
          <p:nvPr/>
        </p:nvSpPr>
        <p:spPr bwMode="auto">
          <a:xfrm>
            <a:off x="2230439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3" name="Line 9">
            <a:extLst>
              <a:ext uri="{FF2B5EF4-FFF2-40B4-BE49-F238E27FC236}">
                <a16:creationId xmlns:a16="http://schemas.microsoft.com/office/drawing/2014/main" id="{21D1FE00-5F52-644A-8A21-A5C0F54BFC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8863" y="3470276"/>
            <a:ext cx="6096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Freeform 10">
            <a:extLst>
              <a:ext uri="{FF2B5EF4-FFF2-40B4-BE49-F238E27FC236}">
                <a16:creationId xmlns:a16="http://schemas.microsoft.com/office/drawing/2014/main" id="{B2C47C52-6D31-BD4E-9032-611A9416FD4B}"/>
              </a:ext>
            </a:extLst>
          </p:cNvPr>
          <p:cNvSpPr>
            <a:spLocks/>
          </p:cNvSpPr>
          <p:nvPr/>
        </p:nvSpPr>
        <p:spPr bwMode="auto">
          <a:xfrm>
            <a:off x="3860800" y="3441700"/>
            <a:ext cx="127000" cy="63500"/>
          </a:xfrm>
          <a:custGeom>
            <a:avLst/>
            <a:gdLst>
              <a:gd name="T0" fmla="*/ 2147483646 w 80"/>
              <a:gd name="T1" fmla="*/ 0 h 40"/>
              <a:gd name="T2" fmla="*/ 0 w 80"/>
              <a:gd name="T3" fmla="*/ 2147483646 h 40"/>
              <a:gd name="T4" fmla="*/ 2147483646 w 80"/>
              <a:gd name="T5" fmla="*/ 2147483646 h 40"/>
              <a:gd name="T6" fmla="*/ 2147483646 w 80"/>
              <a:gd name="T7" fmla="*/ 2147483646 h 40"/>
              <a:gd name="T8" fmla="*/ 2147483646 w 8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40"/>
              <a:gd name="T17" fmla="*/ 80 w 80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40">
                <a:moveTo>
                  <a:pt x="80" y="0"/>
                </a:moveTo>
                <a:lnTo>
                  <a:pt x="0" y="13"/>
                </a:lnTo>
                <a:lnTo>
                  <a:pt x="80" y="40"/>
                </a:lnTo>
                <a:lnTo>
                  <a:pt x="80" y="13"/>
                </a:lnTo>
                <a:lnTo>
                  <a:pt x="8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Line 11">
            <a:extLst>
              <a:ext uri="{FF2B5EF4-FFF2-40B4-BE49-F238E27FC236}">
                <a16:creationId xmlns:a16="http://schemas.microsoft.com/office/drawing/2014/main" id="{5007A893-6FB2-C243-8581-69E4080235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87801" y="3473450"/>
            <a:ext cx="4476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6" name="Rectangle 12">
            <a:extLst>
              <a:ext uri="{FF2B5EF4-FFF2-40B4-BE49-F238E27FC236}">
                <a16:creationId xmlns:a16="http://schemas.microsoft.com/office/drawing/2014/main" id="{6943C412-68E6-8E4C-BCE3-D9252674C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1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7" name="Rectangle 13">
            <a:extLst>
              <a:ext uri="{FF2B5EF4-FFF2-40B4-BE49-F238E27FC236}">
                <a16:creationId xmlns:a16="http://schemas.microsoft.com/office/drawing/2014/main" id="{E0BD29CF-ABD6-D04D-86EC-17D8C4E92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Rectangle 14">
            <a:extLst>
              <a:ext uri="{FF2B5EF4-FFF2-40B4-BE49-F238E27FC236}">
                <a16:creationId xmlns:a16="http://schemas.microsoft.com/office/drawing/2014/main" id="{9E1EA260-9DC5-0D4E-ABDB-805B92DA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9" name="Rectangle 15">
            <a:extLst>
              <a:ext uri="{FF2B5EF4-FFF2-40B4-BE49-F238E27FC236}">
                <a16:creationId xmlns:a16="http://schemas.microsoft.com/office/drawing/2014/main" id="{7F2CAACC-AAF0-274D-8A03-0347C40B8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721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0" name="Rectangle 16">
            <a:extLst>
              <a:ext uri="{FF2B5EF4-FFF2-40B4-BE49-F238E27FC236}">
                <a16:creationId xmlns:a16="http://schemas.microsoft.com/office/drawing/2014/main" id="{57F51CA3-2B9F-7542-B8B2-6CD548B2B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1" name="Rectangle 17">
            <a:extLst>
              <a:ext uri="{FF2B5EF4-FFF2-40B4-BE49-F238E27FC236}">
                <a16:creationId xmlns:a16="http://schemas.microsoft.com/office/drawing/2014/main" id="{83BCF9A5-6E3B-084F-8D76-CB5270382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3738" y="3311526"/>
            <a:ext cx="913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2" name="Rectangle 18">
            <a:extLst>
              <a:ext uri="{FF2B5EF4-FFF2-40B4-BE49-F238E27FC236}">
                <a16:creationId xmlns:a16="http://schemas.microsoft.com/office/drawing/2014/main" id="{9B4F0947-8884-E046-B8E0-FC2E735A5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4067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3" name="Freeform 20">
            <a:extLst>
              <a:ext uri="{FF2B5EF4-FFF2-40B4-BE49-F238E27FC236}">
                <a16:creationId xmlns:a16="http://schemas.microsoft.com/office/drawing/2014/main" id="{6314455E-6247-2444-BB9A-FD4BCB6A0D11}"/>
              </a:ext>
            </a:extLst>
          </p:cNvPr>
          <p:cNvSpPr>
            <a:spLocks/>
          </p:cNvSpPr>
          <p:nvPr/>
        </p:nvSpPr>
        <p:spPr bwMode="auto">
          <a:xfrm>
            <a:off x="3351214" y="4214814"/>
            <a:ext cx="41275" cy="128587"/>
          </a:xfrm>
          <a:custGeom>
            <a:avLst/>
            <a:gdLst>
              <a:gd name="T0" fmla="*/ 0 w 26"/>
              <a:gd name="T1" fmla="*/ 0 h 81"/>
              <a:gd name="T2" fmla="*/ 2147483646 w 26"/>
              <a:gd name="T3" fmla="*/ 2147483646 h 81"/>
              <a:gd name="T4" fmla="*/ 2147483646 w 26"/>
              <a:gd name="T5" fmla="*/ 0 h 81"/>
              <a:gd name="T6" fmla="*/ 2147483646 w 26"/>
              <a:gd name="T7" fmla="*/ 0 h 81"/>
              <a:gd name="T8" fmla="*/ 0 w 26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81"/>
              <a:gd name="T17" fmla="*/ 26 w 26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81">
                <a:moveTo>
                  <a:pt x="0" y="0"/>
                </a:moveTo>
                <a:lnTo>
                  <a:pt x="13" y="81"/>
                </a:lnTo>
                <a:lnTo>
                  <a:pt x="26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4" name="Line 21">
            <a:extLst>
              <a:ext uri="{FF2B5EF4-FFF2-40B4-BE49-F238E27FC236}">
                <a16:creationId xmlns:a16="http://schemas.microsoft.com/office/drawing/2014/main" id="{214DFA79-4A77-2343-8C70-E2DBC46DCA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1850" y="3763963"/>
            <a:ext cx="1588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5" name="Freeform 22">
            <a:extLst>
              <a:ext uri="{FF2B5EF4-FFF2-40B4-BE49-F238E27FC236}">
                <a16:creationId xmlns:a16="http://schemas.microsoft.com/office/drawing/2014/main" id="{45546213-2539-D64E-8D36-E53BC37DB840}"/>
              </a:ext>
            </a:extLst>
          </p:cNvPr>
          <p:cNvSpPr>
            <a:spLocks/>
          </p:cNvSpPr>
          <p:nvPr/>
        </p:nvSpPr>
        <p:spPr bwMode="auto">
          <a:xfrm>
            <a:off x="356393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6" y="81"/>
                </a:lnTo>
                <a:lnTo>
                  <a:pt x="40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Line 23">
            <a:extLst>
              <a:ext uri="{FF2B5EF4-FFF2-40B4-BE49-F238E27FC236}">
                <a16:creationId xmlns:a16="http://schemas.microsoft.com/office/drawing/2014/main" id="{B4A7E8EF-1D78-DC46-967F-A88822FB85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05214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7" name="Freeform 24">
            <a:extLst>
              <a:ext uri="{FF2B5EF4-FFF2-40B4-BE49-F238E27FC236}">
                <a16:creationId xmlns:a16="http://schemas.microsoft.com/office/drawing/2014/main" id="{2D52164B-05EB-E349-ACBF-55CECB2F5964}"/>
              </a:ext>
            </a:extLst>
          </p:cNvPr>
          <p:cNvSpPr>
            <a:spLocks/>
          </p:cNvSpPr>
          <p:nvPr/>
        </p:nvSpPr>
        <p:spPr bwMode="auto">
          <a:xfrm>
            <a:off x="3116263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4" y="81"/>
                </a:lnTo>
                <a:lnTo>
                  <a:pt x="40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Line 25">
            <a:extLst>
              <a:ext uri="{FF2B5EF4-FFF2-40B4-BE49-F238E27FC236}">
                <a16:creationId xmlns:a16="http://schemas.microsoft.com/office/drawing/2014/main" id="{D815F282-8B6D-B44C-960F-F3A2C55CC9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848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9" name="Group 1">
            <a:extLst>
              <a:ext uri="{FF2B5EF4-FFF2-40B4-BE49-F238E27FC236}">
                <a16:creationId xmlns:a16="http://schemas.microsoft.com/office/drawing/2014/main" id="{1C826A3D-1259-E741-89D7-62141F788D95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3138488"/>
            <a:ext cx="244376" cy="279916"/>
            <a:chOff x="784836" y="5924550"/>
            <a:chExt cx="244377" cy="279916"/>
          </a:xfrm>
        </p:grpSpPr>
        <p:sp>
          <p:nvSpPr>
            <p:cNvPr id="41066" name="Rectangle 19">
              <a:extLst>
                <a:ext uri="{FF2B5EF4-FFF2-40B4-BE49-F238E27FC236}">
                  <a16:creationId xmlns:a16="http://schemas.microsoft.com/office/drawing/2014/main" id="{024E087A-CDAB-FA47-8D11-8997F7C76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36" y="5924550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067" name="Rectangle 26">
              <a:extLst>
                <a:ext uri="{FF2B5EF4-FFF2-40B4-BE49-F238E27FC236}">
                  <a16:creationId xmlns:a16="http://schemas.microsoft.com/office/drawing/2014/main" id="{23F2883F-0567-954D-99D4-B6BD9564C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324" y="6019800"/>
              <a:ext cx="15388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0980" name="Rectangle 27">
            <a:extLst>
              <a:ext uri="{FF2B5EF4-FFF2-40B4-BE49-F238E27FC236}">
                <a16:creationId xmlns:a16="http://schemas.microsoft.com/office/drawing/2014/main" id="{BB6EF4FD-02C1-1B40-BD73-AC2ECCC0E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1" name="Rectangle 28">
            <a:extLst>
              <a:ext uri="{FF2B5EF4-FFF2-40B4-BE49-F238E27FC236}">
                <a16:creationId xmlns:a16="http://schemas.microsoft.com/office/drawing/2014/main" id="{73512BFA-0412-104C-9A7D-C36200C8A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2" name="Rectangle 29">
            <a:extLst>
              <a:ext uri="{FF2B5EF4-FFF2-40B4-BE49-F238E27FC236}">
                <a16:creationId xmlns:a16="http://schemas.microsoft.com/office/drawing/2014/main" id="{74AF02B6-DAFA-0646-9E1C-6FC94F8FC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3" name="Rectangle 30">
            <a:extLst>
              <a:ext uri="{FF2B5EF4-FFF2-40B4-BE49-F238E27FC236}">
                <a16:creationId xmlns:a16="http://schemas.microsoft.com/office/drawing/2014/main" id="{DEEE51FE-8B9A-F94C-AB8D-C1FC32886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8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4" name="Rectangle 31">
            <a:extLst>
              <a:ext uri="{FF2B5EF4-FFF2-40B4-BE49-F238E27FC236}">
                <a16:creationId xmlns:a16="http://schemas.microsoft.com/office/drawing/2014/main" id="{556CE22E-7884-2944-86C3-A3F437530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94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5" name="Rectangle 32">
            <a:extLst>
              <a:ext uri="{FF2B5EF4-FFF2-40B4-BE49-F238E27FC236}">
                <a16:creationId xmlns:a16="http://schemas.microsoft.com/office/drawing/2014/main" id="{F08EE07F-2AF6-0E46-A8C4-18FA7F5B8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6" name="Rectangle 33">
            <a:extLst>
              <a:ext uri="{FF2B5EF4-FFF2-40B4-BE49-F238E27FC236}">
                <a16:creationId xmlns:a16="http://schemas.microsoft.com/office/drawing/2014/main" id="{B023CBFE-6F19-C24D-A28D-29E324026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87" name="Freeform 34">
            <a:extLst>
              <a:ext uri="{FF2B5EF4-FFF2-40B4-BE49-F238E27FC236}">
                <a16:creationId xmlns:a16="http://schemas.microsoft.com/office/drawing/2014/main" id="{AB2D758C-833E-BD4B-8C87-BD30DB10B6F7}"/>
              </a:ext>
            </a:extLst>
          </p:cNvPr>
          <p:cNvSpPr>
            <a:spLocks/>
          </p:cNvSpPr>
          <p:nvPr/>
        </p:nvSpPr>
        <p:spPr bwMode="auto">
          <a:xfrm>
            <a:off x="5367339" y="3436938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Line 35">
            <a:extLst>
              <a:ext uri="{FF2B5EF4-FFF2-40B4-BE49-F238E27FC236}">
                <a16:creationId xmlns:a16="http://schemas.microsoft.com/office/drawing/2014/main" id="{F398BB2F-1BBF-D04C-93C9-D895EEB91C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5925" y="3455988"/>
            <a:ext cx="446088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9" name="Freeform 36">
            <a:extLst>
              <a:ext uri="{FF2B5EF4-FFF2-40B4-BE49-F238E27FC236}">
                <a16:creationId xmlns:a16="http://schemas.microsoft.com/office/drawing/2014/main" id="{A7BC45D2-8BF5-3D44-A4E9-724A8D8BF4FD}"/>
              </a:ext>
            </a:extLst>
          </p:cNvPr>
          <p:cNvSpPr>
            <a:spLocks/>
          </p:cNvSpPr>
          <p:nvPr/>
        </p:nvSpPr>
        <p:spPr bwMode="auto">
          <a:xfrm>
            <a:off x="6877050" y="3441700"/>
            <a:ext cx="128588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Line 37">
            <a:extLst>
              <a:ext uri="{FF2B5EF4-FFF2-40B4-BE49-F238E27FC236}">
                <a16:creationId xmlns:a16="http://schemas.microsoft.com/office/drawing/2014/main" id="{CB17B6AA-C4F5-4446-AC03-D54579AF89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5639" y="3463925"/>
            <a:ext cx="4460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Rectangle 38">
            <a:extLst>
              <a:ext uri="{FF2B5EF4-FFF2-40B4-BE49-F238E27FC236}">
                <a16:creationId xmlns:a16="http://schemas.microsoft.com/office/drawing/2014/main" id="{ADD8EB53-B7E4-FF44-8DF4-534D661E0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13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2" name="Rectangle 39">
            <a:extLst>
              <a:ext uri="{FF2B5EF4-FFF2-40B4-BE49-F238E27FC236}">
                <a16:creationId xmlns:a16="http://schemas.microsoft.com/office/drawing/2014/main" id="{5DB8B58D-C723-EB42-B74C-06F579BC3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3" name="Rectangle 40">
            <a:extLst>
              <a:ext uri="{FF2B5EF4-FFF2-40B4-BE49-F238E27FC236}">
                <a16:creationId xmlns:a16="http://schemas.microsoft.com/office/drawing/2014/main" id="{769341A8-4E53-C544-8590-004CB65FE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4" name="Rectangle 41">
            <a:extLst>
              <a:ext uri="{FF2B5EF4-FFF2-40B4-BE49-F238E27FC236}">
                <a16:creationId xmlns:a16="http://schemas.microsoft.com/office/drawing/2014/main" id="{C40689A3-CE54-D74B-AD77-B027A266B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5" name="Rectangle 42">
            <a:extLst>
              <a:ext uri="{FF2B5EF4-FFF2-40B4-BE49-F238E27FC236}">
                <a16:creationId xmlns:a16="http://schemas.microsoft.com/office/drawing/2014/main" id="{5DF096BE-0E07-1248-B771-02A5AD924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6" name="Rectangle 43">
            <a:extLst>
              <a:ext uri="{FF2B5EF4-FFF2-40B4-BE49-F238E27FC236}">
                <a16:creationId xmlns:a16="http://schemas.microsoft.com/office/drawing/2014/main" id="{11C2EE25-32B3-5147-8C98-952FA90BE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7675" y="3133726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97" name="Freeform 44">
            <a:extLst>
              <a:ext uri="{FF2B5EF4-FFF2-40B4-BE49-F238E27FC236}">
                <a16:creationId xmlns:a16="http://schemas.microsoft.com/office/drawing/2014/main" id="{4A093F3A-425D-8F4E-8D9E-AA2C0E5C7BC4}"/>
              </a:ext>
            </a:extLst>
          </p:cNvPr>
          <p:cNvSpPr>
            <a:spLocks/>
          </p:cNvSpPr>
          <p:nvPr/>
        </p:nvSpPr>
        <p:spPr bwMode="auto">
          <a:xfrm>
            <a:off x="6367463" y="4214814"/>
            <a:ext cx="42862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8" name="Line 45">
            <a:extLst>
              <a:ext uri="{FF2B5EF4-FFF2-40B4-BE49-F238E27FC236}">
                <a16:creationId xmlns:a16="http://schemas.microsoft.com/office/drawing/2014/main" id="{7C208754-CA94-D546-AF5B-104CD1A18D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8100" y="3763963"/>
            <a:ext cx="1588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9" name="Freeform 46">
            <a:extLst>
              <a:ext uri="{FF2B5EF4-FFF2-40B4-BE49-F238E27FC236}">
                <a16:creationId xmlns:a16="http://schemas.microsoft.com/office/drawing/2014/main" id="{B714F366-987D-7D4B-AF8A-C279FD94DA4A}"/>
              </a:ext>
            </a:extLst>
          </p:cNvPr>
          <p:cNvSpPr>
            <a:spLocks/>
          </p:cNvSpPr>
          <p:nvPr/>
        </p:nvSpPr>
        <p:spPr bwMode="auto">
          <a:xfrm>
            <a:off x="658018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0" name="Line 47">
            <a:extLst>
              <a:ext uri="{FF2B5EF4-FFF2-40B4-BE49-F238E27FC236}">
                <a16:creationId xmlns:a16="http://schemas.microsoft.com/office/drawing/2014/main" id="{E47C0FCB-A3B3-BD46-AA29-2B470E29DE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30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01" name="Freeform 48">
            <a:extLst>
              <a:ext uri="{FF2B5EF4-FFF2-40B4-BE49-F238E27FC236}">
                <a16:creationId xmlns:a16="http://schemas.microsoft.com/office/drawing/2014/main" id="{D8675AF0-546C-E642-815A-6D573ADD0F0F}"/>
              </a:ext>
            </a:extLst>
          </p:cNvPr>
          <p:cNvSpPr>
            <a:spLocks/>
          </p:cNvSpPr>
          <p:nvPr/>
        </p:nvSpPr>
        <p:spPr bwMode="auto">
          <a:xfrm>
            <a:off x="6132514" y="3011489"/>
            <a:ext cx="65087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2" name="Line 49">
            <a:extLst>
              <a:ext uri="{FF2B5EF4-FFF2-40B4-BE49-F238E27FC236}">
                <a16:creationId xmlns:a16="http://schemas.microsoft.com/office/drawing/2014/main" id="{400A58A2-898A-5C40-BC11-1E8F08278D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547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03" name="Rectangle 50">
            <a:extLst>
              <a:ext uri="{FF2B5EF4-FFF2-40B4-BE49-F238E27FC236}">
                <a16:creationId xmlns:a16="http://schemas.microsoft.com/office/drawing/2014/main" id="{6931A3C7-5E24-3E47-BDCC-E14442435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321945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4" name="Rectangle 51">
            <a:extLst>
              <a:ext uri="{FF2B5EF4-FFF2-40B4-BE49-F238E27FC236}">
                <a16:creationId xmlns:a16="http://schemas.microsoft.com/office/drawing/2014/main" id="{2F2AA303-4AEC-3B4F-9E5C-28CE967FB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5" name="Rectangle 52">
            <a:extLst>
              <a:ext uri="{FF2B5EF4-FFF2-40B4-BE49-F238E27FC236}">
                <a16:creationId xmlns:a16="http://schemas.microsoft.com/office/drawing/2014/main" id="{214C1135-E938-904F-A532-4410BD804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2575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6" name="Rectangle 53">
            <a:extLst>
              <a:ext uri="{FF2B5EF4-FFF2-40B4-BE49-F238E27FC236}">
                <a16:creationId xmlns:a16="http://schemas.microsoft.com/office/drawing/2014/main" id="{39A72F27-BBA5-6349-82D3-B79539E52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7" name="Rectangle 54">
            <a:extLst>
              <a:ext uri="{FF2B5EF4-FFF2-40B4-BE49-F238E27FC236}">
                <a16:creationId xmlns:a16="http://schemas.microsoft.com/office/drawing/2014/main" id="{52EB1306-CF21-0B46-9D39-4210208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8" name="Rectangle 55">
            <a:extLst>
              <a:ext uri="{FF2B5EF4-FFF2-40B4-BE49-F238E27FC236}">
                <a16:creationId xmlns:a16="http://schemas.microsoft.com/office/drawing/2014/main" id="{476FA4FC-69C0-AC4B-A98C-D55119D22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1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09" name="Rectangle 56">
            <a:extLst>
              <a:ext uri="{FF2B5EF4-FFF2-40B4-BE49-F238E27FC236}">
                <a16:creationId xmlns:a16="http://schemas.microsoft.com/office/drawing/2014/main" id="{193A0A5C-1F87-6845-9E2A-C3018A2DE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10" name="Rectangle 57">
            <a:extLst>
              <a:ext uri="{FF2B5EF4-FFF2-40B4-BE49-F238E27FC236}">
                <a16:creationId xmlns:a16="http://schemas.microsoft.com/office/drawing/2014/main" id="{F7A84F9F-235F-284A-A39E-070EE2145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11" name="Freeform 58">
            <a:extLst>
              <a:ext uri="{FF2B5EF4-FFF2-40B4-BE49-F238E27FC236}">
                <a16:creationId xmlns:a16="http://schemas.microsoft.com/office/drawing/2014/main" id="{1250221C-1834-2C45-80F7-7E3E4FC99314}"/>
              </a:ext>
            </a:extLst>
          </p:cNvPr>
          <p:cNvSpPr>
            <a:spLocks/>
          </p:cNvSpPr>
          <p:nvPr/>
        </p:nvSpPr>
        <p:spPr bwMode="auto">
          <a:xfrm>
            <a:off x="8386764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2" name="Line 59">
            <a:extLst>
              <a:ext uri="{FF2B5EF4-FFF2-40B4-BE49-F238E27FC236}">
                <a16:creationId xmlns:a16="http://schemas.microsoft.com/office/drawing/2014/main" id="{E3FAE884-15E0-C74A-8113-6C5453293C4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15350" y="3463926"/>
            <a:ext cx="541338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3" name="Freeform 60">
            <a:extLst>
              <a:ext uri="{FF2B5EF4-FFF2-40B4-BE49-F238E27FC236}">
                <a16:creationId xmlns:a16="http://schemas.microsoft.com/office/drawing/2014/main" id="{C8362C51-5B80-4F4A-9BDF-94EACA16A8F7}"/>
              </a:ext>
            </a:extLst>
          </p:cNvPr>
          <p:cNvSpPr>
            <a:spLocks/>
          </p:cNvSpPr>
          <p:nvPr/>
        </p:nvSpPr>
        <p:spPr bwMode="auto">
          <a:xfrm>
            <a:off x="7877176" y="4214814"/>
            <a:ext cx="42863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4" name="Line 61">
            <a:extLst>
              <a:ext uri="{FF2B5EF4-FFF2-40B4-BE49-F238E27FC236}">
                <a16:creationId xmlns:a16="http://schemas.microsoft.com/office/drawing/2014/main" id="{78E7830F-4317-DC43-BE9C-630FE1FCC3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7814" y="3763963"/>
            <a:ext cx="1587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5" name="Freeform 62">
            <a:extLst>
              <a:ext uri="{FF2B5EF4-FFF2-40B4-BE49-F238E27FC236}">
                <a16:creationId xmlns:a16="http://schemas.microsoft.com/office/drawing/2014/main" id="{EEF41F4D-321E-4742-9E23-6E0F02E6D45D}"/>
              </a:ext>
            </a:extLst>
          </p:cNvPr>
          <p:cNvSpPr>
            <a:spLocks/>
          </p:cNvSpPr>
          <p:nvPr/>
        </p:nvSpPr>
        <p:spPr bwMode="auto">
          <a:xfrm>
            <a:off x="8089900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3" y="81"/>
                </a:lnTo>
                <a:lnTo>
                  <a:pt x="40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6" name="Line 63">
            <a:extLst>
              <a:ext uri="{FF2B5EF4-FFF2-40B4-BE49-F238E27FC236}">
                <a16:creationId xmlns:a16="http://schemas.microsoft.com/office/drawing/2014/main" id="{88866FC3-0DDA-374B-81E9-8AEDF2ABC4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05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7" name="Freeform 64">
            <a:extLst>
              <a:ext uri="{FF2B5EF4-FFF2-40B4-BE49-F238E27FC236}">
                <a16:creationId xmlns:a16="http://schemas.microsoft.com/office/drawing/2014/main" id="{4A20513D-C703-7A41-8C8E-21708BE45109}"/>
              </a:ext>
            </a:extLst>
          </p:cNvPr>
          <p:cNvSpPr>
            <a:spLocks/>
          </p:cNvSpPr>
          <p:nvPr/>
        </p:nvSpPr>
        <p:spPr bwMode="auto">
          <a:xfrm>
            <a:off x="7642225" y="3011489"/>
            <a:ext cx="65088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8" name="Line 65">
            <a:extLst>
              <a:ext uri="{FF2B5EF4-FFF2-40B4-BE49-F238E27FC236}">
                <a16:creationId xmlns:a16="http://schemas.microsoft.com/office/drawing/2014/main" id="{D347C9E5-1F07-754D-82BD-1730DF7BBE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644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9" name="Rectangle 66">
            <a:extLst>
              <a:ext uri="{FF2B5EF4-FFF2-40B4-BE49-F238E27FC236}">
                <a16:creationId xmlns:a16="http://schemas.microsoft.com/office/drawing/2014/main" id="{975E89B4-95C8-374E-AB1D-5259623B3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0" name="Rectangle 67">
            <a:extLst>
              <a:ext uri="{FF2B5EF4-FFF2-40B4-BE49-F238E27FC236}">
                <a16:creationId xmlns:a16="http://schemas.microsoft.com/office/drawing/2014/main" id="{A92985DC-BAF5-5A44-94DE-9AF54CA0B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3109914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1" name="Rectangle 68">
            <a:extLst>
              <a:ext uri="{FF2B5EF4-FFF2-40B4-BE49-F238E27FC236}">
                <a16:creationId xmlns:a16="http://schemas.microsoft.com/office/drawing/2014/main" id="{C1C67C67-6910-C449-A311-A43E2729C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205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2" name="Rectangle 69">
            <a:extLst>
              <a:ext uri="{FF2B5EF4-FFF2-40B4-BE49-F238E27FC236}">
                <a16:creationId xmlns:a16="http://schemas.microsoft.com/office/drawing/2014/main" id="{775AD481-60CA-9748-8C5D-6341D17C2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46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3" name="Rectangle 70">
            <a:extLst>
              <a:ext uri="{FF2B5EF4-FFF2-40B4-BE49-F238E27FC236}">
                <a16:creationId xmlns:a16="http://schemas.microsoft.com/office/drawing/2014/main" id="{87BED8A0-022A-3543-8354-757EA97C6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4" name="Rectangle 71">
            <a:extLst>
              <a:ext uri="{FF2B5EF4-FFF2-40B4-BE49-F238E27FC236}">
                <a16:creationId xmlns:a16="http://schemas.microsoft.com/office/drawing/2014/main" id="{620EC13C-2E22-934F-8E3C-5BA5F1AD9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5" name="Rectangle 72">
            <a:extLst>
              <a:ext uri="{FF2B5EF4-FFF2-40B4-BE49-F238E27FC236}">
                <a16:creationId xmlns:a16="http://schemas.microsoft.com/office/drawing/2014/main" id="{3D50B3BC-6F6F-0640-B0D5-62CAEB62D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6" name="Rectangle 73">
            <a:extLst>
              <a:ext uri="{FF2B5EF4-FFF2-40B4-BE49-F238E27FC236}">
                <a16:creationId xmlns:a16="http://schemas.microsoft.com/office/drawing/2014/main" id="{CF77C95F-B6D9-BC40-8E73-462D88829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5450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7" name="Rectangle 74">
            <a:extLst>
              <a:ext uri="{FF2B5EF4-FFF2-40B4-BE49-F238E27FC236}">
                <a16:creationId xmlns:a16="http://schemas.microsoft.com/office/drawing/2014/main" id="{62ABBB4A-1756-FB47-8643-2E39B8967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8" name="Rectangle 75">
            <a:extLst>
              <a:ext uri="{FF2B5EF4-FFF2-40B4-BE49-F238E27FC236}">
                <a16:creationId xmlns:a16="http://schemas.microsoft.com/office/drawing/2014/main" id="{DBD3DEDB-3F13-B044-9BFE-7810D7043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7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29" name="Rectangle 76">
            <a:extLst>
              <a:ext uri="{FF2B5EF4-FFF2-40B4-BE49-F238E27FC236}">
                <a16:creationId xmlns:a16="http://schemas.microsoft.com/office/drawing/2014/main" id="{627848DE-0752-3143-B447-5C6377B8B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6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0" name="Rectangle 77">
            <a:extLst>
              <a:ext uri="{FF2B5EF4-FFF2-40B4-BE49-F238E27FC236}">
                <a16:creationId xmlns:a16="http://schemas.microsoft.com/office/drawing/2014/main" id="{2822C20E-DE66-E148-84BF-4C0E112CB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1" name="Rectangle 78">
            <a:extLst>
              <a:ext uri="{FF2B5EF4-FFF2-40B4-BE49-F238E27FC236}">
                <a16:creationId xmlns:a16="http://schemas.microsoft.com/office/drawing/2014/main" id="{DF8656DC-9D6C-B343-BB8D-CD870AE4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2" name="Rectangle 79">
            <a:extLst>
              <a:ext uri="{FF2B5EF4-FFF2-40B4-BE49-F238E27FC236}">
                <a16:creationId xmlns:a16="http://schemas.microsoft.com/office/drawing/2014/main" id="{E6232AE5-94B4-1947-A172-336E46BA9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3" name="Rectangle 80">
            <a:extLst>
              <a:ext uri="{FF2B5EF4-FFF2-40B4-BE49-F238E27FC236}">
                <a16:creationId xmlns:a16="http://schemas.microsoft.com/office/drawing/2014/main" id="{2B1CA321-0C97-9941-B308-3D84B3BD3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4" name="Rectangle 81">
            <a:extLst>
              <a:ext uri="{FF2B5EF4-FFF2-40B4-BE49-F238E27FC236}">
                <a16:creationId xmlns:a16="http://schemas.microsoft.com/office/drawing/2014/main" id="{DA04CE24-E20D-BF4C-A5FD-4EB8A5973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27401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5" name="Rectangle 85">
            <a:extLst>
              <a:ext uri="{FF2B5EF4-FFF2-40B4-BE49-F238E27FC236}">
                <a16:creationId xmlns:a16="http://schemas.microsoft.com/office/drawing/2014/main" id="{D97625AF-3EAC-BB4F-B440-BDEC3CA6E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75" y="34226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6" name="Rectangle 86">
            <a:extLst>
              <a:ext uri="{FF2B5EF4-FFF2-40B4-BE49-F238E27FC236}">
                <a16:creationId xmlns:a16="http://schemas.microsoft.com/office/drawing/2014/main" id="{C7F46711-C2A0-984E-A092-666B51415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2014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037" name="Rectangle 87">
            <a:extLst>
              <a:ext uri="{FF2B5EF4-FFF2-40B4-BE49-F238E27FC236}">
                <a16:creationId xmlns:a16="http://schemas.microsoft.com/office/drawing/2014/main" id="{009293EF-9565-E744-B5C5-E1C0F0C68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8513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8" name="Rectangle 88">
            <a:extLst>
              <a:ext uri="{FF2B5EF4-FFF2-40B4-BE49-F238E27FC236}">
                <a16:creationId xmlns:a16="http://schemas.microsoft.com/office/drawing/2014/main" id="{EEAA9225-2FCA-8042-A5D8-F937CABD4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1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39" name="Rectangle 89">
            <a:extLst>
              <a:ext uri="{FF2B5EF4-FFF2-40B4-BE49-F238E27FC236}">
                <a16:creationId xmlns:a16="http://schemas.microsoft.com/office/drawing/2014/main" id="{AAC7A494-F44A-374E-863E-841D109D2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6" y="3162301"/>
            <a:ext cx="892175" cy="601663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040" name="Rectangle 90">
            <a:extLst>
              <a:ext uri="{FF2B5EF4-FFF2-40B4-BE49-F238E27FC236}">
                <a16:creationId xmlns:a16="http://schemas.microsoft.com/office/drawing/2014/main" id="{B4A33468-EEB5-124B-A477-828D1A4E0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1" name="Rectangle 91">
            <a:extLst>
              <a:ext uri="{FF2B5EF4-FFF2-40B4-BE49-F238E27FC236}">
                <a16:creationId xmlns:a16="http://schemas.microsoft.com/office/drawing/2014/main" id="{5D864F76-7801-AB4B-8895-828655AC3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9" y="3268664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2" name="Rectangle 92">
            <a:extLst>
              <a:ext uri="{FF2B5EF4-FFF2-40B4-BE49-F238E27FC236}">
                <a16:creationId xmlns:a16="http://schemas.microsoft.com/office/drawing/2014/main" id="{F2C06DCA-668F-2243-801C-4C5DF650B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1300" y="34559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3" name="Rectangle 2">
            <a:extLst>
              <a:ext uri="{FF2B5EF4-FFF2-40B4-BE49-F238E27FC236}">
                <a16:creationId xmlns:a16="http://schemas.microsoft.com/office/drawing/2014/main" id="{FADD4A60-C5D9-064F-B453-7926EE2C30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A hierarchical carry-lookahead adder with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ripple-carry between blocks</a:t>
            </a:r>
          </a:p>
        </p:txBody>
      </p:sp>
      <p:sp>
        <p:nvSpPr>
          <p:cNvPr id="41044" name="Rectangle 39">
            <a:extLst>
              <a:ext uri="{FF2B5EF4-FFF2-40B4-BE49-F238E27FC236}">
                <a16:creationId xmlns:a16="http://schemas.microsoft.com/office/drawing/2014/main" id="{00962DB7-7757-6841-B131-B8D41C70A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5" name="Rectangle 40">
            <a:extLst>
              <a:ext uri="{FF2B5EF4-FFF2-40B4-BE49-F238E27FC236}">
                <a16:creationId xmlns:a16="http://schemas.microsoft.com/office/drawing/2014/main" id="{7FA67445-BDCB-A646-B291-7C1137BB7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6" name="Rectangle 41">
            <a:extLst>
              <a:ext uri="{FF2B5EF4-FFF2-40B4-BE49-F238E27FC236}">
                <a16:creationId xmlns:a16="http://schemas.microsoft.com/office/drawing/2014/main" id="{798D83FF-C151-D14C-BB1C-A39B011B7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7" name="Rectangle 42">
            <a:extLst>
              <a:ext uri="{FF2B5EF4-FFF2-40B4-BE49-F238E27FC236}">
                <a16:creationId xmlns:a16="http://schemas.microsoft.com/office/drawing/2014/main" id="{D1B970E2-59A9-6643-83D6-D589C35A5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48" name="Freeform 44">
            <a:extLst>
              <a:ext uri="{FF2B5EF4-FFF2-40B4-BE49-F238E27FC236}">
                <a16:creationId xmlns:a16="http://schemas.microsoft.com/office/drawing/2014/main" id="{AC735212-A310-DC4D-A823-197545C577FA}"/>
              </a:ext>
            </a:extLst>
          </p:cNvPr>
          <p:cNvSpPr>
            <a:spLocks/>
          </p:cNvSpPr>
          <p:nvPr/>
        </p:nvSpPr>
        <p:spPr bwMode="auto">
          <a:xfrm>
            <a:off x="4854576" y="4216400"/>
            <a:ext cx="42863" cy="128588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9" name="Line 45">
            <a:extLst>
              <a:ext uri="{FF2B5EF4-FFF2-40B4-BE49-F238E27FC236}">
                <a16:creationId xmlns:a16="http://schemas.microsoft.com/office/drawing/2014/main" id="{6A8E0B0D-48A8-D542-B48E-D9592101C5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75214" y="3765550"/>
            <a:ext cx="1587" cy="450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50" name="Freeform 46">
            <a:extLst>
              <a:ext uri="{FF2B5EF4-FFF2-40B4-BE49-F238E27FC236}">
                <a16:creationId xmlns:a16="http://schemas.microsoft.com/office/drawing/2014/main" id="{298D7914-7E9B-BD4C-A35E-0FBF77A83854}"/>
              </a:ext>
            </a:extLst>
          </p:cNvPr>
          <p:cNvSpPr>
            <a:spLocks/>
          </p:cNvSpPr>
          <p:nvPr/>
        </p:nvSpPr>
        <p:spPr bwMode="auto">
          <a:xfrm>
            <a:off x="5067300" y="3013075"/>
            <a:ext cx="63500" cy="128588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1" name="Line 47">
            <a:extLst>
              <a:ext uri="{FF2B5EF4-FFF2-40B4-BE49-F238E27FC236}">
                <a16:creationId xmlns:a16="http://schemas.microsoft.com/office/drawing/2014/main" id="{DE50465E-6448-E74B-AC0C-337A117890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0164" y="2562226"/>
            <a:ext cx="1587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52" name="Freeform 48">
            <a:extLst>
              <a:ext uri="{FF2B5EF4-FFF2-40B4-BE49-F238E27FC236}">
                <a16:creationId xmlns:a16="http://schemas.microsoft.com/office/drawing/2014/main" id="{9EEC75A1-7535-F745-BD5B-7D08156492F3}"/>
              </a:ext>
            </a:extLst>
          </p:cNvPr>
          <p:cNvSpPr>
            <a:spLocks/>
          </p:cNvSpPr>
          <p:nvPr/>
        </p:nvSpPr>
        <p:spPr bwMode="auto">
          <a:xfrm>
            <a:off x="4619625" y="3013075"/>
            <a:ext cx="65088" cy="128588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3" name="Line 49">
            <a:extLst>
              <a:ext uri="{FF2B5EF4-FFF2-40B4-BE49-F238E27FC236}">
                <a16:creationId xmlns:a16="http://schemas.microsoft.com/office/drawing/2014/main" id="{EACD3481-B77A-D24F-9AA7-B1A9C23E09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41850" y="2562226"/>
            <a:ext cx="1588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54" name="Rectangle 51">
            <a:extLst>
              <a:ext uri="{FF2B5EF4-FFF2-40B4-BE49-F238E27FC236}">
                <a16:creationId xmlns:a16="http://schemas.microsoft.com/office/drawing/2014/main" id="{EF48E8D6-57AC-AD4A-B53D-31608F067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55" name="Rectangle 52">
            <a:extLst>
              <a:ext uri="{FF2B5EF4-FFF2-40B4-BE49-F238E27FC236}">
                <a16:creationId xmlns:a16="http://schemas.microsoft.com/office/drawing/2014/main" id="{834F44E3-9379-EC49-8331-986732CE2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27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56" name="Rectangle 53">
            <a:extLst>
              <a:ext uri="{FF2B5EF4-FFF2-40B4-BE49-F238E27FC236}">
                <a16:creationId xmlns:a16="http://schemas.microsoft.com/office/drawing/2014/main" id="{01FB97DC-5B7D-7644-A08C-BB5FCEAE1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57" name="Rectangle 54">
            <a:extLst>
              <a:ext uri="{FF2B5EF4-FFF2-40B4-BE49-F238E27FC236}">
                <a16:creationId xmlns:a16="http://schemas.microsoft.com/office/drawing/2014/main" id="{83D72931-5E0D-8B45-8F6A-14EAD0C45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58" name="Rectangle 55">
            <a:extLst>
              <a:ext uri="{FF2B5EF4-FFF2-40B4-BE49-F238E27FC236}">
                <a16:creationId xmlns:a16="http://schemas.microsoft.com/office/drawing/2014/main" id="{461E1221-2827-5D47-AEFF-DB7E7FD07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4371976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59" name="Rectangle 56">
            <a:extLst>
              <a:ext uri="{FF2B5EF4-FFF2-40B4-BE49-F238E27FC236}">
                <a16:creationId xmlns:a16="http://schemas.microsoft.com/office/drawing/2014/main" id="{7B04DD75-5A7B-3345-90A0-F200BCE89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4" y="4467225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60" name="Rectangle 57">
            <a:extLst>
              <a:ext uri="{FF2B5EF4-FFF2-40B4-BE49-F238E27FC236}">
                <a16:creationId xmlns:a16="http://schemas.microsoft.com/office/drawing/2014/main" id="{3415B2D3-7A40-B041-B21B-B7270E3A1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4467225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61" name="Rectangle 66">
            <a:extLst>
              <a:ext uri="{FF2B5EF4-FFF2-40B4-BE49-F238E27FC236}">
                <a16:creationId xmlns:a16="http://schemas.microsoft.com/office/drawing/2014/main" id="{62C27AB7-4B57-834D-A18A-6F5347018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44672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62" name="Rectangle 86">
            <a:extLst>
              <a:ext uri="{FF2B5EF4-FFF2-40B4-BE49-F238E27FC236}">
                <a16:creationId xmlns:a16="http://schemas.microsoft.com/office/drawing/2014/main" id="{429E5079-A3E1-F140-8484-F28DBC6EB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3163888"/>
            <a:ext cx="892175" cy="6016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063" name="Rectangle 88">
            <a:extLst>
              <a:ext uri="{FF2B5EF4-FFF2-40B4-BE49-F238E27FC236}">
                <a16:creationId xmlns:a16="http://schemas.microsoft.com/office/drawing/2014/main" id="{EF5B50E3-836B-DB43-811B-6A8C4C8C5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6614" y="3270251"/>
            <a:ext cx="485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Block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64" name="Rectangle 90">
            <a:extLst>
              <a:ext uri="{FF2B5EF4-FFF2-40B4-BE49-F238E27FC236}">
                <a16:creationId xmlns:a16="http://schemas.microsoft.com/office/drawing/2014/main" id="{E4D00D0C-1918-E345-8469-29C5F3CA1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1875" y="3457576"/>
            <a:ext cx="1031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065" name="Freeform 15">
            <a:extLst>
              <a:ext uri="{FF2B5EF4-FFF2-40B4-BE49-F238E27FC236}">
                <a16:creationId xmlns:a16="http://schemas.microsoft.com/office/drawing/2014/main" id="{2D0B1666-E9B5-3042-B03F-A08535FFF805}"/>
              </a:ext>
            </a:extLst>
          </p:cNvPr>
          <p:cNvSpPr>
            <a:spLocks/>
          </p:cNvSpPr>
          <p:nvPr/>
        </p:nvSpPr>
        <p:spPr bwMode="auto">
          <a:xfrm>
            <a:off x="2173288" y="2809875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Line 21">
            <a:extLst>
              <a:ext uri="{FF2B5EF4-FFF2-40B4-BE49-F238E27FC236}">
                <a16:creationId xmlns:a16="http://schemas.microsoft.com/office/drawing/2014/main" id="{CCB7E38E-C6FF-3348-800D-C577950397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00989" y="3592513"/>
            <a:ext cx="1587" cy="660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6" name="Line 21">
            <a:extLst>
              <a:ext uri="{FF2B5EF4-FFF2-40B4-BE49-F238E27FC236}">
                <a16:creationId xmlns:a16="http://schemas.microsoft.com/office/drawing/2014/main" id="{ED0E727A-2635-DE47-8EDA-D66BD39EE5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9689" y="3602038"/>
            <a:ext cx="1587" cy="6588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7" name="Line 21">
            <a:extLst>
              <a:ext uri="{FF2B5EF4-FFF2-40B4-BE49-F238E27FC236}">
                <a16:creationId xmlns:a16="http://schemas.microsoft.com/office/drawing/2014/main" id="{92A83258-78B0-EE49-9FB2-7350A9CD57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72039" y="3587751"/>
            <a:ext cx="1587" cy="6588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8" name="Freeform 8">
            <a:extLst>
              <a:ext uri="{FF2B5EF4-FFF2-40B4-BE49-F238E27FC236}">
                <a16:creationId xmlns:a16="http://schemas.microsoft.com/office/drawing/2014/main" id="{EE13352A-AC59-C64D-87B0-A54A03AE2221}"/>
              </a:ext>
            </a:extLst>
          </p:cNvPr>
          <p:cNvSpPr>
            <a:spLocks/>
          </p:cNvSpPr>
          <p:nvPr/>
        </p:nvSpPr>
        <p:spPr bwMode="auto">
          <a:xfrm>
            <a:off x="2230439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9" name="Line 9">
            <a:extLst>
              <a:ext uri="{FF2B5EF4-FFF2-40B4-BE49-F238E27FC236}">
                <a16:creationId xmlns:a16="http://schemas.microsoft.com/office/drawing/2014/main" id="{5BEA9D72-D35F-D645-916F-0209200A0A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0450" y="3470276"/>
            <a:ext cx="503238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0" name="Freeform 10">
            <a:extLst>
              <a:ext uri="{FF2B5EF4-FFF2-40B4-BE49-F238E27FC236}">
                <a16:creationId xmlns:a16="http://schemas.microsoft.com/office/drawing/2014/main" id="{A6104730-9D1D-4B49-97C6-FDF4060D4F2D}"/>
              </a:ext>
            </a:extLst>
          </p:cNvPr>
          <p:cNvSpPr>
            <a:spLocks/>
          </p:cNvSpPr>
          <p:nvPr/>
        </p:nvSpPr>
        <p:spPr bwMode="auto">
          <a:xfrm>
            <a:off x="3860800" y="3441700"/>
            <a:ext cx="127000" cy="63500"/>
          </a:xfrm>
          <a:custGeom>
            <a:avLst/>
            <a:gdLst>
              <a:gd name="T0" fmla="*/ 2147483646 w 80"/>
              <a:gd name="T1" fmla="*/ 0 h 40"/>
              <a:gd name="T2" fmla="*/ 0 w 80"/>
              <a:gd name="T3" fmla="*/ 2147483646 h 40"/>
              <a:gd name="T4" fmla="*/ 2147483646 w 80"/>
              <a:gd name="T5" fmla="*/ 2147483646 h 40"/>
              <a:gd name="T6" fmla="*/ 2147483646 w 80"/>
              <a:gd name="T7" fmla="*/ 2147483646 h 40"/>
              <a:gd name="T8" fmla="*/ 2147483646 w 8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40"/>
              <a:gd name="T17" fmla="*/ 80 w 80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40">
                <a:moveTo>
                  <a:pt x="80" y="0"/>
                </a:moveTo>
                <a:lnTo>
                  <a:pt x="0" y="13"/>
                </a:lnTo>
                <a:lnTo>
                  <a:pt x="80" y="40"/>
                </a:lnTo>
                <a:lnTo>
                  <a:pt x="80" y="13"/>
                </a:lnTo>
                <a:lnTo>
                  <a:pt x="8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Line 11">
            <a:extLst>
              <a:ext uri="{FF2B5EF4-FFF2-40B4-BE49-F238E27FC236}">
                <a16:creationId xmlns:a16="http://schemas.microsoft.com/office/drawing/2014/main" id="{4E512F3C-397A-0F46-8655-89FA319369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44939" y="3473450"/>
            <a:ext cx="4476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Rectangle 13">
            <a:extLst>
              <a:ext uri="{FF2B5EF4-FFF2-40B4-BE49-F238E27FC236}">
                <a16:creationId xmlns:a16="http://schemas.microsoft.com/office/drawing/2014/main" id="{0B88B2F7-6D5A-DB4B-B375-4D488B89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3" name="Rectangle 14">
            <a:extLst>
              <a:ext uri="{FF2B5EF4-FFF2-40B4-BE49-F238E27FC236}">
                <a16:creationId xmlns:a16="http://schemas.microsoft.com/office/drawing/2014/main" id="{C9449A91-CD3E-AA49-94A3-A8AFD2F29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4" name="Rectangle 15">
            <a:extLst>
              <a:ext uri="{FF2B5EF4-FFF2-40B4-BE49-F238E27FC236}">
                <a16:creationId xmlns:a16="http://schemas.microsoft.com/office/drawing/2014/main" id="{A7A71BF0-6DEC-1741-B631-E78D51B38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7213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5" name="Rectangle 16">
            <a:extLst>
              <a:ext uri="{FF2B5EF4-FFF2-40B4-BE49-F238E27FC236}">
                <a16:creationId xmlns:a16="http://schemas.microsoft.com/office/drawing/2014/main" id="{22E30E13-7424-804B-B5E1-2A3008840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6" name="Rectangle 17">
            <a:extLst>
              <a:ext uri="{FF2B5EF4-FFF2-40B4-BE49-F238E27FC236}">
                <a16:creationId xmlns:a16="http://schemas.microsoft.com/office/drawing/2014/main" id="{7FEB525C-00AB-3749-9586-E4EA02C0D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3738" y="3311526"/>
            <a:ext cx="913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7" name="Rectangle 18">
            <a:extLst>
              <a:ext uri="{FF2B5EF4-FFF2-40B4-BE49-F238E27FC236}">
                <a16:creationId xmlns:a16="http://schemas.microsoft.com/office/drawing/2014/main" id="{FB5519AD-4705-1241-8F9F-A65D0D645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4067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8" name="Freeform 20">
            <a:extLst>
              <a:ext uri="{FF2B5EF4-FFF2-40B4-BE49-F238E27FC236}">
                <a16:creationId xmlns:a16="http://schemas.microsoft.com/office/drawing/2014/main" id="{BA077507-FE9B-5D4B-9524-66C1E23468F6}"/>
              </a:ext>
            </a:extLst>
          </p:cNvPr>
          <p:cNvSpPr>
            <a:spLocks/>
          </p:cNvSpPr>
          <p:nvPr/>
        </p:nvSpPr>
        <p:spPr bwMode="auto">
          <a:xfrm>
            <a:off x="3351214" y="4214814"/>
            <a:ext cx="41275" cy="128587"/>
          </a:xfrm>
          <a:custGeom>
            <a:avLst/>
            <a:gdLst>
              <a:gd name="T0" fmla="*/ 0 w 26"/>
              <a:gd name="T1" fmla="*/ 0 h 81"/>
              <a:gd name="T2" fmla="*/ 2147483646 w 26"/>
              <a:gd name="T3" fmla="*/ 2147483646 h 81"/>
              <a:gd name="T4" fmla="*/ 2147483646 w 26"/>
              <a:gd name="T5" fmla="*/ 0 h 81"/>
              <a:gd name="T6" fmla="*/ 2147483646 w 26"/>
              <a:gd name="T7" fmla="*/ 0 h 81"/>
              <a:gd name="T8" fmla="*/ 0 w 26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81"/>
              <a:gd name="T17" fmla="*/ 26 w 26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81">
                <a:moveTo>
                  <a:pt x="0" y="0"/>
                </a:moveTo>
                <a:lnTo>
                  <a:pt x="13" y="81"/>
                </a:lnTo>
                <a:lnTo>
                  <a:pt x="26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9" name="Line 21">
            <a:extLst>
              <a:ext uri="{FF2B5EF4-FFF2-40B4-BE49-F238E27FC236}">
                <a16:creationId xmlns:a16="http://schemas.microsoft.com/office/drawing/2014/main" id="{E1C91FB8-7718-6B45-872B-4477F65271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1850" y="3590926"/>
            <a:ext cx="1588" cy="6588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22">
            <a:extLst>
              <a:ext uri="{FF2B5EF4-FFF2-40B4-BE49-F238E27FC236}">
                <a16:creationId xmlns:a16="http://schemas.microsoft.com/office/drawing/2014/main" id="{CD1A8EF3-D34E-4647-AB56-8873502AE46D}"/>
              </a:ext>
            </a:extLst>
          </p:cNvPr>
          <p:cNvSpPr>
            <a:spLocks/>
          </p:cNvSpPr>
          <p:nvPr/>
        </p:nvSpPr>
        <p:spPr bwMode="auto">
          <a:xfrm>
            <a:off x="356393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6" y="81"/>
                </a:lnTo>
                <a:lnTo>
                  <a:pt x="40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1" name="Line 23">
            <a:extLst>
              <a:ext uri="{FF2B5EF4-FFF2-40B4-BE49-F238E27FC236}">
                <a16:creationId xmlns:a16="http://schemas.microsoft.com/office/drawing/2014/main" id="{3D09CE8F-6433-EF4C-B8F2-6F1C402EA8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05214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24">
            <a:extLst>
              <a:ext uri="{FF2B5EF4-FFF2-40B4-BE49-F238E27FC236}">
                <a16:creationId xmlns:a16="http://schemas.microsoft.com/office/drawing/2014/main" id="{1A354470-CD95-EA48-BF23-0F17C886A1F3}"/>
              </a:ext>
            </a:extLst>
          </p:cNvPr>
          <p:cNvSpPr>
            <a:spLocks/>
          </p:cNvSpPr>
          <p:nvPr/>
        </p:nvSpPr>
        <p:spPr bwMode="auto">
          <a:xfrm>
            <a:off x="3116263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4" y="81"/>
                </a:lnTo>
                <a:lnTo>
                  <a:pt x="40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3" name="Line 25">
            <a:extLst>
              <a:ext uri="{FF2B5EF4-FFF2-40B4-BE49-F238E27FC236}">
                <a16:creationId xmlns:a16="http://schemas.microsoft.com/office/drawing/2014/main" id="{C96D0EE6-BB66-2E4F-B113-10E016B868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848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4" name="Group 1">
            <a:extLst>
              <a:ext uri="{FF2B5EF4-FFF2-40B4-BE49-F238E27FC236}">
                <a16:creationId xmlns:a16="http://schemas.microsoft.com/office/drawing/2014/main" id="{AA6AE587-A281-5A4E-A5BA-EBA1A5B186C4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3138488"/>
            <a:ext cx="244376" cy="279916"/>
            <a:chOff x="784836" y="5924550"/>
            <a:chExt cx="244377" cy="279916"/>
          </a:xfrm>
        </p:grpSpPr>
        <p:sp>
          <p:nvSpPr>
            <p:cNvPr id="42082" name="Rectangle 19">
              <a:extLst>
                <a:ext uri="{FF2B5EF4-FFF2-40B4-BE49-F238E27FC236}">
                  <a16:creationId xmlns:a16="http://schemas.microsoft.com/office/drawing/2014/main" id="{0D4F677F-DBBD-0F4B-9BDB-FE0427EC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36" y="5924550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83" name="Rectangle 26">
              <a:extLst>
                <a:ext uri="{FF2B5EF4-FFF2-40B4-BE49-F238E27FC236}">
                  <a16:creationId xmlns:a16="http://schemas.microsoft.com/office/drawing/2014/main" id="{50D718E2-F05D-4B4D-A402-C8D6342BE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324" y="6019800"/>
              <a:ext cx="15388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2005" name="Rectangle 27">
            <a:extLst>
              <a:ext uri="{FF2B5EF4-FFF2-40B4-BE49-F238E27FC236}">
                <a16:creationId xmlns:a16="http://schemas.microsoft.com/office/drawing/2014/main" id="{A836133F-1FF3-3241-B89E-2DD277172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575" y="22240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6" name="Rectangle 28">
            <a:extLst>
              <a:ext uri="{FF2B5EF4-FFF2-40B4-BE49-F238E27FC236}">
                <a16:creationId xmlns:a16="http://schemas.microsoft.com/office/drawing/2014/main" id="{DCB58B78-25A7-6B41-A67F-BE67F75FE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965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7" name="Rectangle 29">
            <a:extLst>
              <a:ext uri="{FF2B5EF4-FFF2-40B4-BE49-F238E27FC236}">
                <a16:creationId xmlns:a16="http://schemas.microsoft.com/office/drawing/2014/main" id="{40C2B865-91B0-DD42-868D-70EA95F75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23193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8" name="Rectangle 30">
            <a:extLst>
              <a:ext uri="{FF2B5EF4-FFF2-40B4-BE49-F238E27FC236}">
                <a16:creationId xmlns:a16="http://schemas.microsoft.com/office/drawing/2014/main" id="{FED64C6B-CC06-674C-9EEA-CB4FE382B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8" y="23193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9" name="Rectangle 31">
            <a:extLst>
              <a:ext uri="{FF2B5EF4-FFF2-40B4-BE49-F238E27FC236}">
                <a16:creationId xmlns:a16="http://schemas.microsoft.com/office/drawing/2014/main" id="{30F1C39F-A9E5-BB44-A5C6-73486056C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94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0" name="Rectangle 32">
            <a:extLst>
              <a:ext uri="{FF2B5EF4-FFF2-40B4-BE49-F238E27FC236}">
                <a16:creationId xmlns:a16="http://schemas.microsoft.com/office/drawing/2014/main" id="{CF23C237-C89F-FB4E-9DD0-D6DE06595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1" name="Rectangle 33">
            <a:extLst>
              <a:ext uri="{FF2B5EF4-FFF2-40B4-BE49-F238E27FC236}">
                <a16:creationId xmlns:a16="http://schemas.microsoft.com/office/drawing/2014/main" id="{35B81477-B8A5-3E4D-A888-FACB38593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24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2" name="Freeform 34">
            <a:extLst>
              <a:ext uri="{FF2B5EF4-FFF2-40B4-BE49-F238E27FC236}">
                <a16:creationId xmlns:a16="http://schemas.microsoft.com/office/drawing/2014/main" id="{9F61D0D6-7A52-5C44-9E7A-8822C755DB02}"/>
              </a:ext>
            </a:extLst>
          </p:cNvPr>
          <p:cNvSpPr>
            <a:spLocks/>
          </p:cNvSpPr>
          <p:nvPr/>
        </p:nvSpPr>
        <p:spPr bwMode="auto">
          <a:xfrm>
            <a:off x="5384800" y="3436938"/>
            <a:ext cx="128588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Line 35">
            <a:extLst>
              <a:ext uri="{FF2B5EF4-FFF2-40B4-BE49-F238E27FC236}">
                <a16:creationId xmlns:a16="http://schemas.microsoft.com/office/drawing/2014/main" id="{50BF01F7-D819-DF45-B022-CE890EA343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81638" y="3455988"/>
            <a:ext cx="406400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4" name="Freeform 36">
            <a:extLst>
              <a:ext uri="{FF2B5EF4-FFF2-40B4-BE49-F238E27FC236}">
                <a16:creationId xmlns:a16="http://schemas.microsoft.com/office/drawing/2014/main" id="{F985C81A-3455-7B45-AC68-3ABFF31056F3}"/>
              </a:ext>
            </a:extLst>
          </p:cNvPr>
          <p:cNvSpPr>
            <a:spLocks/>
          </p:cNvSpPr>
          <p:nvPr/>
        </p:nvSpPr>
        <p:spPr bwMode="auto">
          <a:xfrm>
            <a:off x="6894514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5" name="Line 37">
            <a:extLst>
              <a:ext uri="{FF2B5EF4-FFF2-40B4-BE49-F238E27FC236}">
                <a16:creationId xmlns:a16="http://schemas.microsoft.com/office/drawing/2014/main" id="{BB423A61-AB78-F14B-9025-44C1FF7958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10400" y="3463925"/>
            <a:ext cx="3683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Rectangle 38">
            <a:extLst>
              <a:ext uri="{FF2B5EF4-FFF2-40B4-BE49-F238E27FC236}">
                <a16:creationId xmlns:a16="http://schemas.microsoft.com/office/drawing/2014/main" id="{39050CB2-A706-1840-B17A-1083731B0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13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7" name="Rectangle 39">
            <a:extLst>
              <a:ext uri="{FF2B5EF4-FFF2-40B4-BE49-F238E27FC236}">
                <a16:creationId xmlns:a16="http://schemas.microsoft.com/office/drawing/2014/main" id="{BDB2AF46-DA36-AE4D-BFDF-BE0007C88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8" name="Rectangle 40">
            <a:extLst>
              <a:ext uri="{FF2B5EF4-FFF2-40B4-BE49-F238E27FC236}">
                <a16:creationId xmlns:a16="http://schemas.microsoft.com/office/drawing/2014/main" id="{EDF89041-FC9B-394F-91D1-41A3EDCD9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3750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9" name="Rectangle 41">
            <a:extLst>
              <a:ext uri="{FF2B5EF4-FFF2-40B4-BE49-F238E27FC236}">
                <a16:creationId xmlns:a16="http://schemas.microsoft.com/office/drawing/2014/main" id="{FA2193F7-58DA-5148-8BFF-FA665C121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20" name="Rectangle 42">
            <a:extLst>
              <a:ext uri="{FF2B5EF4-FFF2-40B4-BE49-F238E27FC236}">
                <a16:creationId xmlns:a16="http://schemas.microsoft.com/office/drawing/2014/main" id="{339E0782-31CC-4846-954E-34CED6338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21" name="Rectangle 43">
            <a:extLst>
              <a:ext uri="{FF2B5EF4-FFF2-40B4-BE49-F238E27FC236}">
                <a16:creationId xmlns:a16="http://schemas.microsoft.com/office/drawing/2014/main" id="{166E3C43-026E-E443-808E-9C5744992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7675" y="3133726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22" name="Freeform 44">
            <a:extLst>
              <a:ext uri="{FF2B5EF4-FFF2-40B4-BE49-F238E27FC236}">
                <a16:creationId xmlns:a16="http://schemas.microsoft.com/office/drawing/2014/main" id="{1ADA8FD4-0335-3744-96B3-A5C1F65AD5AD}"/>
              </a:ext>
            </a:extLst>
          </p:cNvPr>
          <p:cNvSpPr>
            <a:spLocks/>
          </p:cNvSpPr>
          <p:nvPr/>
        </p:nvSpPr>
        <p:spPr bwMode="auto">
          <a:xfrm>
            <a:off x="6367463" y="4214814"/>
            <a:ext cx="42862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Freeform 46">
            <a:extLst>
              <a:ext uri="{FF2B5EF4-FFF2-40B4-BE49-F238E27FC236}">
                <a16:creationId xmlns:a16="http://schemas.microsoft.com/office/drawing/2014/main" id="{03A75AC4-4C09-2E42-AEDB-2D42251556D5}"/>
              </a:ext>
            </a:extLst>
          </p:cNvPr>
          <p:cNvSpPr>
            <a:spLocks/>
          </p:cNvSpPr>
          <p:nvPr/>
        </p:nvSpPr>
        <p:spPr bwMode="auto">
          <a:xfrm>
            <a:off x="6580188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Line 47">
            <a:extLst>
              <a:ext uri="{FF2B5EF4-FFF2-40B4-BE49-F238E27FC236}">
                <a16:creationId xmlns:a16="http://schemas.microsoft.com/office/drawing/2014/main" id="{C8F574BB-CC0C-3240-98EA-C4DC671110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230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Freeform 48">
            <a:extLst>
              <a:ext uri="{FF2B5EF4-FFF2-40B4-BE49-F238E27FC236}">
                <a16:creationId xmlns:a16="http://schemas.microsoft.com/office/drawing/2014/main" id="{7BC42399-9F0A-DD47-98D0-B08B03859237}"/>
              </a:ext>
            </a:extLst>
          </p:cNvPr>
          <p:cNvSpPr>
            <a:spLocks/>
          </p:cNvSpPr>
          <p:nvPr/>
        </p:nvSpPr>
        <p:spPr bwMode="auto">
          <a:xfrm>
            <a:off x="6132514" y="3011489"/>
            <a:ext cx="65087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49">
            <a:extLst>
              <a:ext uri="{FF2B5EF4-FFF2-40B4-BE49-F238E27FC236}">
                <a16:creationId xmlns:a16="http://schemas.microsoft.com/office/drawing/2014/main" id="{2236492D-7935-D444-8899-CE4C1B7C07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547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Rectangle 50">
            <a:extLst>
              <a:ext uri="{FF2B5EF4-FFF2-40B4-BE49-F238E27FC236}">
                <a16:creationId xmlns:a16="http://schemas.microsoft.com/office/drawing/2014/main" id="{B5AC12BE-1936-FA49-BDC9-94F12F913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321945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28" name="Rectangle 51">
            <a:extLst>
              <a:ext uri="{FF2B5EF4-FFF2-40B4-BE49-F238E27FC236}">
                <a16:creationId xmlns:a16="http://schemas.microsoft.com/office/drawing/2014/main" id="{C36F5141-0365-B643-8D11-0024DC5DE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29" name="Rectangle 52">
            <a:extLst>
              <a:ext uri="{FF2B5EF4-FFF2-40B4-BE49-F238E27FC236}">
                <a16:creationId xmlns:a16="http://schemas.microsoft.com/office/drawing/2014/main" id="{F2A4F3D1-7BC1-E249-835D-9DBE332EB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2575" y="231457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0" name="Rectangle 53">
            <a:extLst>
              <a:ext uri="{FF2B5EF4-FFF2-40B4-BE49-F238E27FC236}">
                <a16:creationId xmlns:a16="http://schemas.microsoft.com/office/drawing/2014/main" id="{A5A2964B-B797-0A4F-8131-A0A83250E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1" name="Rectangle 54">
            <a:extLst>
              <a:ext uri="{FF2B5EF4-FFF2-40B4-BE49-F238E27FC236}">
                <a16:creationId xmlns:a16="http://schemas.microsoft.com/office/drawing/2014/main" id="{11A001AE-F916-0B46-B5C8-5C1085E87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7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2" name="Rectangle 55">
            <a:extLst>
              <a:ext uri="{FF2B5EF4-FFF2-40B4-BE49-F238E27FC236}">
                <a16:creationId xmlns:a16="http://schemas.microsoft.com/office/drawing/2014/main" id="{89D2C261-1628-DE42-89E8-840C32D48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1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3" name="Rectangle 56">
            <a:extLst>
              <a:ext uri="{FF2B5EF4-FFF2-40B4-BE49-F238E27FC236}">
                <a16:creationId xmlns:a16="http://schemas.microsoft.com/office/drawing/2014/main" id="{4FE7762C-A5C6-9840-839D-BE141E764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4465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4" name="Rectangle 57">
            <a:extLst>
              <a:ext uri="{FF2B5EF4-FFF2-40B4-BE49-F238E27FC236}">
                <a16:creationId xmlns:a16="http://schemas.microsoft.com/office/drawing/2014/main" id="{0DD5A99E-23CA-C342-A3C2-321941ABF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35" name="Freeform 58">
            <a:extLst>
              <a:ext uri="{FF2B5EF4-FFF2-40B4-BE49-F238E27FC236}">
                <a16:creationId xmlns:a16="http://schemas.microsoft.com/office/drawing/2014/main" id="{884F5F74-0F19-0A47-82E9-F3BC901C3881}"/>
              </a:ext>
            </a:extLst>
          </p:cNvPr>
          <p:cNvSpPr>
            <a:spLocks/>
          </p:cNvSpPr>
          <p:nvPr/>
        </p:nvSpPr>
        <p:spPr bwMode="auto">
          <a:xfrm>
            <a:off x="8386764" y="3441700"/>
            <a:ext cx="128587" cy="63500"/>
          </a:xfrm>
          <a:custGeom>
            <a:avLst/>
            <a:gdLst>
              <a:gd name="T0" fmla="*/ 2147483646 w 81"/>
              <a:gd name="T1" fmla="*/ 0 h 40"/>
              <a:gd name="T2" fmla="*/ 0 w 81"/>
              <a:gd name="T3" fmla="*/ 2147483646 h 40"/>
              <a:gd name="T4" fmla="*/ 2147483646 w 81"/>
              <a:gd name="T5" fmla="*/ 2147483646 h 40"/>
              <a:gd name="T6" fmla="*/ 2147483646 w 81"/>
              <a:gd name="T7" fmla="*/ 2147483646 h 40"/>
              <a:gd name="T8" fmla="*/ 2147483646 w 81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81" y="0"/>
                </a:moveTo>
                <a:lnTo>
                  <a:pt x="0" y="13"/>
                </a:lnTo>
                <a:lnTo>
                  <a:pt x="81" y="40"/>
                </a:lnTo>
                <a:lnTo>
                  <a:pt x="81" y="13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6" name="Line 59">
            <a:extLst>
              <a:ext uri="{FF2B5EF4-FFF2-40B4-BE49-F238E27FC236}">
                <a16:creationId xmlns:a16="http://schemas.microsoft.com/office/drawing/2014/main" id="{4D0141CA-B39D-F941-868C-2D646345E30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15350" y="3463926"/>
            <a:ext cx="541338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60">
            <a:extLst>
              <a:ext uri="{FF2B5EF4-FFF2-40B4-BE49-F238E27FC236}">
                <a16:creationId xmlns:a16="http://schemas.microsoft.com/office/drawing/2014/main" id="{F5B482B2-BF13-C944-A18D-C4614D60F2B0}"/>
              </a:ext>
            </a:extLst>
          </p:cNvPr>
          <p:cNvSpPr>
            <a:spLocks/>
          </p:cNvSpPr>
          <p:nvPr/>
        </p:nvSpPr>
        <p:spPr bwMode="auto">
          <a:xfrm>
            <a:off x="7877176" y="4214814"/>
            <a:ext cx="42863" cy="128587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Freeform 62">
            <a:extLst>
              <a:ext uri="{FF2B5EF4-FFF2-40B4-BE49-F238E27FC236}">
                <a16:creationId xmlns:a16="http://schemas.microsoft.com/office/drawing/2014/main" id="{83D268C3-5232-5D4C-A8BF-D553CFBD4469}"/>
              </a:ext>
            </a:extLst>
          </p:cNvPr>
          <p:cNvSpPr>
            <a:spLocks/>
          </p:cNvSpPr>
          <p:nvPr/>
        </p:nvSpPr>
        <p:spPr bwMode="auto">
          <a:xfrm>
            <a:off x="8089900" y="3011489"/>
            <a:ext cx="63500" cy="128587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13" y="81"/>
                </a:lnTo>
                <a:lnTo>
                  <a:pt x="40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Line 63">
            <a:extLst>
              <a:ext uri="{FF2B5EF4-FFF2-40B4-BE49-F238E27FC236}">
                <a16:creationId xmlns:a16="http://schemas.microsoft.com/office/drawing/2014/main" id="{821D2F95-889D-304E-BA53-D397E9EBDF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10539" y="2560638"/>
            <a:ext cx="1587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40" name="Freeform 64">
            <a:extLst>
              <a:ext uri="{FF2B5EF4-FFF2-40B4-BE49-F238E27FC236}">
                <a16:creationId xmlns:a16="http://schemas.microsoft.com/office/drawing/2014/main" id="{2506539B-F2FE-A147-9DCD-8BF617EC1C46}"/>
              </a:ext>
            </a:extLst>
          </p:cNvPr>
          <p:cNvSpPr>
            <a:spLocks/>
          </p:cNvSpPr>
          <p:nvPr/>
        </p:nvSpPr>
        <p:spPr bwMode="auto">
          <a:xfrm>
            <a:off x="7642225" y="3011489"/>
            <a:ext cx="65088" cy="128587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1" name="Line 65">
            <a:extLst>
              <a:ext uri="{FF2B5EF4-FFF2-40B4-BE49-F238E27FC236}">
                <a16:creationId xmlns:a16="http://schemas.microsoft.com/office/drawing/2014/main" id="{EDA996DD-6DC8-7A45-89E8-4C8046C31E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64450" y="2560638"/>
            <a:ext cx="1588" cy="430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42" name="Rectangle 66">
            <a:extLst>
              <a:ext uri="{FF2B5EF4-FFF2-40B4-BE49-F238E27FC236}">
                <a16:creationId xmlns:a16="http://schemas.microsoft.com/office/drawing/2014/main" id="{810C9AA6-2E7B-6540-8CC9-4A4B967AB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3" name="Rectangle 67">
            <a:extLst>
              <a:ext uri="{FF2B5EF4-FFF2-40B4-BE49-F238E27FC236}">
                <a16:creationId xmlns:a16="http://schemas.microsoft.com/office/drawing/2014/main" id="{AE53F6F9-5161-9B4F-B44A-FEE65B3B3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200" y="3109914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4" name="Rectangle 68">
            <a:extLst>
              <a:ext uri="{FF2B5EF4-FFF2-40B4-BE49-F238E27FC236}">
                <a16:creationId xmlns:a16="http://schemas.microsoft.com/office/drawing/2014/main" id="{3130F82C-5A27-E344-BC98-F27E007D2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205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5" name="Rectangle 69">
            <a:extLst>
              <a:ext uri="{FF2B5EF4-FFF2-40B4-BE49-F238E27FC236}">
                <a16:creationId xmlns:a16="http://schemas.microsoft.com/office/drawing/2014/main" id="{E5C2246B-C105-9E49-B584-3B059C3BF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463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6" name="Rectangle 70">
            <a:extLst>
              <a:ext uri="{FF2B5EF4-FFF2-40B4-BE49-F238E27FC236}">
                <a16:creationId xmlns:a16="http://schemas.microsoft.com/office/drawing/2014/main" id="{6F9429F8-D5D7-6143-BF5C-CD4A0ACE7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7" name="Rectangle 71">
            <a:extLst>
              <a:ext uri="{FF2B5EF4-FFF2-40B4-BE49-F238E27FC236}">
                <a16:creationId xmlns:a16="http://schemas.microsoft.com/office/drawing/2014/main" id="{DD49A5D4-9EAE-DE47-BC7B-159A0FC7D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8" name="Rectangle 72">
            <a:extLst>
              <a:ext uri="{FF2B5EF4-FFF2-40B4-BE49-F238E27FC236}">
                <a16:creationId xmlns:a16="http://schemas.microsoft.com/office/drawing/2014/main" id="{3B47DC66-B9BA-C343-9E40-35E797FA1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82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49" name="Rectangle 73">
            <a:extLst>
              <a:ext uri="{FF2B5EF4-FFF2-40B4-BE49-F238E27FC236}">
                <a16:creationId xmlns:a16="http://schemas.microsoft.com/office/drawing/2014/main" id="{658787D8-0959-5E42-AD9B-C5D43AE3C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5450" y="2217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0" name="Rectangle 74">
            <a:extLst>
              <a:ext uri="{FF2B5EF4-FFF2-40B4-BE49-F238E27FC236}">
                <a16:creationId xmlns:a16="http://schemas.microsoft.com/office/drawing/2014/main" id="{D42B9511-C099-9241-9CB9-A6E99AA40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1" name="Rectangle 75">
            <a:extLst>
              <a:ext uri="{FF2B5EF4-FFF2-40B4-BE49-F238E27FC236}">
                <a16:creationId xmlns:a16="http://schemas.microsoft.com/office/drawing/2014/main" id="{50D08A06-1748-6643-922A-C380F3AFD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775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2" name="Rectangle 76">
            <a:extLst>
              <a:ext uri="{FF2B5EF4-FFF2-40B4-BE49-F238E27FC236}">
                <a16:creationId xmlns:a16="http://schemas.microsoft.com/office/drawing/2014/main" id="{9CA52D11-A91A-EE4B-96C5-2C6E2F4D5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8650" y="23145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3" name="Rectangle 77">
            <a:extLst>
              <a:ext uri="{FF2B5EF4-FFF2-40B4-BE49-F238E27FC236}">
                <a16:creationId xmlns:a16="http://schemas.microsoft.com/office/drawing/2014/main" id="{0CF17F2A-A960-7C4B-B6D5-7615A1511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9" y="4370389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4" name="Rectangle 78">
            <a:extLst>
              <a:ext uri="{FF2B5EF4-FFF2-40B4-BE49-F238E27FC236}">
                <a16:creationId xmlns:a16="http://schemas.microsoft.com/office/drawing/2014/main" id="{21560D4E-3D48-0B4D-B768-1F448B498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5" name="Rectangle 79">
            <a:extLst>
              <a:ext uri="{FF2B5EF4-FFF2-40B4-BE49-F238E27FC236}">
                <a16:creationId xmlns:a16="http://schemas.microsoft.com/office/drawing/2014/main" id="{33AC7815-2896-8F45-AF7E-1C9934B26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350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6" name="Rectangle 80">
            <a:extLst>
              <a:ext uri="{FF2B5EF4-FFF2-40B4-BE49-F238E27FC236}">
                <a16:creationId xmlns:a16="http://schemas.microsoft.com/office/drawing/2014/main" id="{C47ABF7F-B082-3645-AEFE-AB81B0764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5" y="44656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7" name="Rectangle 81">
            <a:extLst>
              <a:ext uri="{FF2B5EF4-FFF2-40B4-BE49-F238E27FC236}">
                <a16:creationId xmlns:a16="http://schemas.microsoft.com/office/drawing/2014/main" id="{06F19B5C-DF84-324B-9101-42C812191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27401"/>
            <a:ext cx="904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c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8" name="Rectangle 85">
            <a:extLst>
              <a:ext uri="{FF2B5EF4-FFF2-40B4-BE49-F238E27FC236}">
                <a16:creationId xmlns:a16="http://schemas.microsoft.com/office/drawing/2014/main" id="{DED536AF-FDCD-F646-9352-0E4A77477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75" y="34226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59" name="Rectangle 2">
            <a:extLst>
              <a:ext uri="{FF2B5EF4-FFF2-40B4-BE49-F238E27FC236}">
                <a16:creationId xmlns:a16="http://schemas.microsoft.com/office/drawing/2014/main" id="{C79859EC-34C2-D84E-96E9-23475F10D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A hierarchical carry-lookahead adder with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ripple-carry between blocks</a:t>
            </a:r>
          </a:p>
        </p:txBody>
      </p:sp>
      <p:sp>
        <p:nvSpPr>
          <p:cNvPr id="42060" name="Rectangle 39">
            <a:extLst>
              <a:ext uri="{FF2B5EF4-FFF2-40B4-BE49-F238E27FC236}">
                <a16:creationId xmlns:a16="http://schemas.microsoft.com/office/drawing/2014/main" id="{F1628C7F-0A31-A34C-9F0B-2D54AF15E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61" name="Rectangle 40">
            <a:extLst>
              <a:ext uri="{FF2B5EF4-FFF2-40B4-BE49-F238E27FC236}">
                <a16:creationId xmlns:a16="http://schemas.microsoft.com/office/drawing/2014/main" id="{748FBF0F-EA34-BF4C-AEBC-1F6E7201A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08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62" name="Rectangle 41">
            <a:extLst>
              <a:ext uri="{FF2B5EF4-FFF2-40B4-BE49-F238E27FC236}">
                <a16:creationId xmlns:a16="http://schemas.microsoft.com/office/drawing/2014/main" id="{96A159EA-1B21-F841-A766-F4500EBBF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4" y="2316163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63" name="Rectangle 42">
            <a:extLst>
              <a:ext uri="{FF2B5EF4-FFF2-40B4-BE49-F238E27FC236}">
                <a16:creationId xmlns:a16="http://schemas.microsoft.com/office/drawing/2014/main" id="{804B6F03-A7D1-9D4D-B1CB-B33A2B474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64" name="Freeform 44">
            <a:extLst>
              <a:ext uri="{FF2B5EF4-FFF2-40B4-BE49-F238E27FC236}">
                <a16:creationId xmlns:a16="http://schemas.microsoft.com/office/drawing/2014/main" id="{A9BFCB92-142D-FE42-90AD-6F2CBF152698}"/>
              </a:ext>
            </a:extLst>
          </p:cNvPr>
          <p:cNvSpPr>
            <a:spLocks/>
          </p:cNvSpPr>
          <p:nvPr/>
        </p:nvSpPr>
        <p:spPr bwMode="auto">
          <a:xfrm>
            <a:off x="4854576" y="4216400"/>
            <a:ext cx="42863" cy="128588"/>
          </a:xfrm>
          <a:custGeom>
            <a:avLst/>
            <a:gdLst>
              <a:gd name="T0" fmla="*/ 0 w 27"/>
              <a:gd name="T1" fmla="*/ 0 h 81"/>
              <a:gd name="T2" fmla="*/ 2147483646 w 27"/>
              <a:gd name="T3" fmla="*/ 2147483646 h 81"/>
              <a:gd name="T4" fmla="*/ 2147483646 w 27"/>
              <a:gd name="T5" fmla="*/ 0 h 81"/>
              <a:gd name="T6" fmla="*/ 2147483646 w 27"/>
              <a:gd name="T7" fmla="*/ 0 h 81"/>
              <a:gd name="T8" fmla="*/ 0 w 27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81"/>
              <a:gd name="T17" fmla="*/ 27 w 27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81">
                <a:moveTo>
                  <a:pt x="0" y="0"/>
                </a:moveTo>
                <a:lnTo>
                  <a:pt x="13" y="81"/>
                </a:lnTo>
                <a:lnTo>
                  <a:pt x="27" y="0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5" name="Freeform 46">
            <a:extLst>
              <a:ext uri="{FF2B5EF4-FFF2-40B4-BE49-F238E27FC236}">
                <a16:creationId xmlns:a16="http://schemas.microsoft.com/office/drawing/2014/main" id="{97C934E6-EC54-4A4B-8CCE-1B2C271501CB}"/>
              </a:ext>
            </a:extLst>
          </p:cNvPr>
          <p:cNvSpPr>
            <a:spLocks/>
          </p:cNvSpPr>
          <p:nvPr/>
        </p:nvSpPr>
        <p:spPr bwMode="auto">
          <a:xfrm>
            <a:off x="5067300" y="3013075"/>
            <a:ext cx="63500" cy="128588"/>
          </a:xfrm>
          <a:custGeom>
            <a:avLst/>
            <a:gdLst>
              <a:gd name="T0" fmla="*/ 0 w 40"/>
              <a:gd name="T1" fmla="*/ 0 h 81"/>
              <a:gd name="T2" fmla="*/ 2147483646 w 40"/>
              <a:gd name="T3" fmla="*/ 2147483646 h 81"/>
              <a:gd name="T4" fmla="*/ 2147483646 w 40"/>
              <a:gd name="T5" fmla="*/ 0 h 81"/>
              <a:gd name="T6" fmla="*/ 2147483646 w 40"/>
              <a:gd name="T7" fmla="*/ 0 h 81"/>
              <a:gd name="T8" fmla="*/ 0 w 40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81"/>
              <a:gd name="T17" fmla="*/ 40 w 40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81">
                <a:moveTo>
                  <a:pt x="0" y="0"/>
                </a:moveTo>
                <a:lnTo>
                  <a:pt x="27" y="81"/>
                </a:lnTo>
                <a:lnTo>
                  <a:pt x="4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6" name="Line 47">
            <a:extLst>
              <a:ext uri="{FF2B5EF4-FFF2-40B4-BE49-F238E27FC236}">
                <a16:creationId xmlns:a16="http://schemas.microsoft.com/office/drawing/2014/main" id="{2351D59A-9C86-7443-978E-AD1CE6C399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0164" y="2562226"/>
            <a:ext cx="1587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67" name="Freeform 48">
            <a:extLst>
              <a:ext uri="{FF2B5EF4-FFF2-40B4-BE49-F238E27FC236}">
                <a16:creationId xmlns:a16="http://schemas.microsoft.com/office/drawing/2014/main" id="{D343FEF5-3814-194A-989D-F58795C29ECF}"/>
              </a:ext>
            </a:extLst>
          </p:cNvPr>
          <p:cNvSpPr>
            <a:spLocks/>
          </p:cNvSpPr>
          <p:nvPr/>
        </p:nvSpPr>
        <p:spPr bwMode="auto">
          <a:xfrm>
            <a:off x="4619625" y="3013075"/>
            <a:ext cx="65088" cy="128588"/>
          </a:xfrm>
          <a:custGeom>
            <a:avLst/>
            <a:gdLst>
              <a:gd name="T0" fmla="*/ 0 w 41"/>
              <a:gd name="T1" fmla="*/ 0 h 81"/>
              <a:gd name="T2" fmla="*/ 2147483646 w 41"/>
              <a:gd name="T3" fmla="*/ 2147483646 h 81"/>
              <a:gd name="T4" fmla="*/ 2147483646 w 41"/>
              <a:gd name="T5" fmla="*/ 0 h 81"/>
              <a:gd name="T6" fmla="*/ 2147483646 w 41"/>
              <a:gd name="T7" fmla="*/ 0 h 81"/>
              <a:gd name="T8" fmla="*/ 0 w 41"/>
              <a:gd name="T9" fmla="*/ 0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81"/>
              <a:gd name="T17" fmla="*/ 41 w 4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81">
                <a:moveTo>
                  <a:pt x="0" y="0"/>
                </a:moveTo>
                <a:lnTo>
                  <a:pt x="14" y="81"/>
                </a:lnTo>
                <a:lnTo>
                  <a:pt x="41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8" name="Line 49">
            <a:extLst>
              <a:ext uri="{FF2B5EF4-FFF2-40B4-BE49-F238E27FC236}">
                <a16:creationId xmlns:a16="http://schemas.microsoft.com/office/drawing/2014/main" id="{0CBD41E2-669D-D24D-848D-722A06E859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41850" y="2562226"/>
            <a:ext cx="1588" cy="430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69" name="Rectangle 51">
            <a:extLst>
              <a:ext uri="{FF2B5EF4-FFF2-40B4-BE49-F238E27FC236}">
                <a16:creationId xmlns:a16="http://schemas.microsoft.com/office/drawing/2014/main" id="{D7095C8E-1A78-134E-AF1C-E4021BFEB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22193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0" name="Rectangle 52">
            <a:extLst>
              <a:ext uri="{FF2B5EF4-FFF2-40B4-BE49-F238E27FC236}">
                <a16:creationId xmlns:a16="http://schemas.microsoft.com/office/drawing/2014/main" id="{59D556CB-813F-DB4F-8D14-785B48E0A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27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1" name="Rectangle 53">
            <a:extLst>
              <a:ext uri="{FF2B5EF4-FFF2-40B4-BE49-F238E27FC236}">
                <a16:creationId xmlns:a16="http://schemas.microsoft.com/office/drawing/2014/main" id="{72814CC6-D989-2848-B48E-0EF21BF7B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2316163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2" name="Rectangle 54">
            <a:extLst>
              <a:ext uri="{FF2B5EF4-FFF2-40B4-BE49-F238E27FC236}">
                <a16:creationId xmlns:a16="http://schemas.microsoft.com/office/drawing/2014/main" id="{614AFC53-96F9-2A45-837E-CF957DC32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23161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3" name="Rectangle 55">
            <a:extLst>
              <a:ext uri="{FF2B5EF4-FFF2-40B4-BE49-F238E27FC236}">
                <a16:creationId xmlns:a16="http://schemas.microsoft.com/office/drawing/2014/main" id="{8D26E9D6-1238-684D-98E4-9750DF13A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4" y="4371976"/>
            <a:ext cx="79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4" name="Rectangle 56">
            <a:extLst>
              <a:ext uri="{FF2B5EF4-FFF2-40B4-BE49-F238E27FC236}">
                <a16:creationId xmlns:a16="http://schemas.microsoft.com/office/drawing/2014/main" id="{586593A1-ED4B-8D4A-96DA-46D08201D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4" y="4467225"/>
            <a:ext cx="1539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5" name="Rectangle 57">
            <a:extLst>
              <a:ext uri="{FF2B5EF4-FFF2-40B4-BE49-F238E27FC236}">
                <a16:creationId xmlns:a16="http://schemas.microsoft.com/office/drawing/2014/main" id="{D66D01F9-E39D-5B4D-A072-E0E6E151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4467225"/>
            <a:ext cx="1539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16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6" name="Rectangle 66">
            <a:extLst>
              <a:ext uri="{FF2B5EF4-FFF2-40B4-BE49-F238E27FC236}">
                <a16:creationId xmlns:a16="http://schemas.microsoft.com/office/drawing/2014/main" id="{E4DA9775-E224-9042-BFE1-C34B3BD7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446722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77" name="Freeform 15">
            <a:extLst>
              <a:ext uri="{FF2B5EF4-FFF2-40B4-BE49-F238E27FC236}">
                <a16:creationId xmlns:a16="http://schemas.microsoft.com/office/drawing/2014/main" id="{0DCF32D8-075E-934B-ACB2-2C2CE2E3DC8F}"/>
              </a:ext>
            </a:extLst>
          </p:cNvPr>
          <p:cNvSpPr>
            <a:spLocks/>
          </p:cNvSpPr>
          <p:nvPr/>
        </p:nvSpPr>
        <p:spPr bwMode="auto">
          <a:xfrm>
            <a:off x="2173288" y="2809875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78" name="Freeform 15">
            <a:extLst>
              <a:ext uri="{FF2B5EF4-FFF2-40B4-BE49-F238E27FC236}">
                <a16:creationId xmlns:a16="http://schemas.microsoft.com/office/drawing/2014/main" id="{C1309631-6299-974A-A373-9A4152844077}"/>
              </a:ext>
            </a:extLst>
          </p:cNvPr>
          <p:cNvSpPr>
            <a:spLocks/>
          </p:cNvSpPr>
          <p:nvPr/>
        </p:nvSpPr>
        <p:spPr bwMode="auto">
          <a:xfrm>
            <a:off x="2757489" y="3278188"/>
            <a:ext cx="117792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79" name="Freeform 15">
            <a:extLst>
              <a:ext uri="{FF2B5EF4-FFF2-40B4-BE49-F238E27FC236}">
                <a16:creationId xmlns:a16="http://schemas.microsoft.com/office/drawing/2014/main" id="{C996EFF7-74BE-AC47-898D-25190F463AFA}"/>
              </a:ext>
            </a:extLst>
          </p:cNvPr>
          <p:cNvSpPr>
            <a:spLocks/>
          </p:cNvSpPr>
          <p:nvPr/>
        </p:nvSpPr>
        <p:spPr bwMode="auto">
          <a:xfrm>
            <a:off x="4286251" y="3275013"/>
            <a:ext cx="117792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80" name="Freeform 15">
            <a:extLst>
              <a:ext uri="{FF2B5EF4-FFF2-40B4-BE49-F238E27FC236}">
                <a16:creationId xmlns:a16="http://schemas.microsoft.com/office/drawing/2014/main" id="{0E70CE6B-41FA-9949-8552-2DA2368BBCE9}"/>
              </a:ext>
            </a:extLst>
          </p:cNvPr>
          <p:cNvSpPr>
            <a:spLocks/>
          </p:cNvSpPr>
          <p:nvPr/>
        </p:nvSpPr>
        <p:spPr bwMode="auto">
          <a:xfrm>
            <a:off x="5792789" y="3276600"/>
            <a:ext cx="117792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81" name="Freeform 15">
            <a:extLst>
              <a:ext uri="{FF2B5EF4-FFF2-40B4-BE49-F238E27FC236}">
                <a16:creationId xmlns:a16="http://schemas.microsoft.com/office/drawing/2014/main" id="{F5F794B8-1F08-7549-AC51-EB55E7E7709B}"/>
              </a:ext>
            </a:extLst>
          </p:cNvPr>
          <p:cNvSpPr>
            <a:spLocks/>
          </p:cNvSpPr>
          <p:nvPr/>
        </p:nvSpPr>
        <p:spPr bwMode="auto">
          <a:xfrm>
            <a:off x="7296151" y="3276600"/>
            <a:ext cx="117792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9" name="Group 1">
            <a:extLst>
              <a:ext uri="{FF2B5EF4-FFF2-40B4-BE49-F238E27FC236}">
                <a16:creationId xmlns:a16="http://schemas.microsoft.com/office/drawing/2014/main" id="{006F5319-886D-714A-9C05-35A7C640FF28}"/>
              </a:ext>
            </a:extLst>
          </p:cNvPr>
          <p:cNvGrpSpPr>
            <a:grpSpLocks/>
          </p:cNvGrpSpPr>
          <p:nvPr/>
        </p:nvGrpSpPr>
        <p:grpSpPr bwMode="auto">
          <a:xfrm>
            <a:off x="1808164" y="2217739"/>
            <a:ext cx="7463581" cy="2432565"/>
            <a:chOff x="893763" y="1590675"/>
            <a:chExt cx="7463581" cy="2432566"/>
          </a:xfrm>
        </p:grpSpPr>
        <p:sp>
          <p:nvSpPr>
            <p:cNvPr id="43012" name="Rectangle 7">
              <a:extLst>
                <a:ext uri="{FF2B5EF4-FFF2-40B4-BE49-F238E27FC236}">
                  <a16:creationId xmlns:a16="http://schemas.microsoft.com/office/drawing/2014/main" id="{902732FA-A0D7-A741-A9E6-4E578B74A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150" y="2535238"/>
              <a:ext cx="892175" cy="6016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13" name="Freeform 8">
              <a:extLst>
                <a:ext uri="{FF2B5EF4-FFF2-40B4-BE49-F238E27FC236}">
                  <a16:creationId xmlns:a16="http://schemas.microsoft.com/office/drawing/2014/main" id="{9301D497-75F6-8E40-8B52-96D58009A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975" y="2814638"/>
              <a:ext cx="128588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Line 9">
              <a:extLst>
                <a:ext uri="{FF2B5EF4-FFF2-40B4-BE49-F238E27FC236}">
                  <a16:creationId xmlns:a16="http://schemas.microsoft.com/office/drawing/2014/main" id="{7920B89F-AF08-AB41-A745-205261AE22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6200" y="2828925"/>
              <a:ext cx="361950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10">
              <a:extLst>
                <a:ext uri="{FF2B5EF4-FFF2-40B4-BE49-F238E27FC236}">
                  <a16:creationId xmlns:a16="http://schemas.microsoft.com/office/drawing/2014/main" id="{B813E269-19EB-1B40-A82D-D121CD04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88" y="2814638"/>
              <a:ext cx="127000" cy="63500"/>
            </a:xfrm>
            <a:custGeom>
              <a:avLst/>
              <a:gdLst>
                <a:gd name="T0" fmla="*/ 2147483646 w 80"/>
                <a:gd name="T1" fmla="*/ 0 h 40"/>
                <a:gd name="T2" fmla="*/ 0 w 80"/>
                <a:gd name="T3" fmla="*/ 2147483646 h 40"/>
                <a:gd name="T4" fmla="*/ 2147483646 w 80"/>
                <a:gd name="T5" fmla="*/ 2147483646 h 40"/>
                <a:gd name="T6" fmla="*/ 2147483646 w 80"/>
                <a:gd name="T7" fmla="*/ 2147483646 h 40"/>
                <a:gd name="T8" fmla="*/ 2147483646 w 80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40"/>
                <a:gd name="T17" fmla="*/ 80 w 8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40">
                  <a:moveTo>
                    <a:pt x="80" y="0"/>
                  </a:moveTo>
                  <a:lnTo>
                    <a:pt x="0" y="13"/>
                  </a:lnTo>
                  <a:lnTo>
                    <a:pt x="80" y="40"/>
                  </a:lnTo>
                  <a:lnTo>
                    <a:pt x="80" y="1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Line 11">
              <a:extLst>
                <a:ext uri="{FF2B5EF4-FFF2-40B4-BE49-F238E27FC236}">
                  <a16:creationId xmlns:a16="http://schemas.microsoft.com/office/drawing/2014/main" id="{C5DFB441-7DB6-6B45-9610-C42612245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70188" y="2836863"/>
              <a:ext cx="447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Rectangle 12">
              <a:extLst>
                <a:ext uri="{FF2B5EF4-FFF2-40B4-BE49-F238E27FC236}">
                  <a16:creationId xmlns:a16="http://schemas.microsoft.com/office/drawing/2014/main" id="{84832888-469D-9D45-9A97-0B1CD1EE7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638" y="2641600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Block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18" name="Rectangle 13">
              <a:extLst>
                <a:ext uri="{FF2B5EF4-FFF2-40B4-BE49-F238E27FC236}">
                  <a16:creationId xmlns:a16="http://schemas.microsoft.com/office/drawing/2014/main" id="{EF9D0C52-9F56-9543-8D5A-4CDC4A3F5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075" y="159702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19" name="Rectangle 14">
              <a:extLst>
                <a:ext uri="{FF2B5EF4-FFF2-40B4-BE49-F238E27FC236}">
                  <a16:creationId xmlns:a16="http://schemas.microsoft.com/office/drawing/2014/main" id="{5AF26C9E-0868-F44A-8DF9-85CC3741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150" y="16922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0" name="Rectangle 15">
              <a:extLst>
                <a:ext uri="{FF2B5EF4-FFF2-40B4-BE49-F238E27FC236}">
                  <a16:creationId xmlns:a16="http://schemas.microsoft.com/office/drawing/2014/main" id="{99475981-9823-C74D-B4C0-39EEF28FA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600" y="16922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1" name="Rectangle 16">
              <a:extLst>
                <a:ext uri="{FF2B5EF4-FFF2-40B4-BE49-F238E27FC236}">
                  <a16:creationId xmlns:a16="http://schemas.microsoft.com/office/drawing/2014/main" id="{E432A911-E219-5B4E-9331-C51B12614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888" y="1692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2" name="Rectangle 17">
              <a:extLst>
                <a:ext uri="{FF2B5EF4-FFF2-40B4-BE49-F238E27FC236}">
                  <a16:creationId xmlns:a16="http://schemas.microsoft.com/office/drawing/2014/main" id="{2FEE7439-BC83-CD43-94D5-8936728D9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63" y="2684463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3" name="Rectangle 18">
              <a:extLst>
                <a:ext uri="{FF2B5EF4-FFF2-40B4-BE49-F238E27FC236}">
                  <a16:creationId xmlns:a16="http://schemas.microsoft.com/office/drawing/2014/main" id="{572DB336-5AA5-544A-915E-10D610422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425" y="277971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4" name="Rectangle 19">
              <a:extLst>
                <a:ext uri="{FF2B5EF4-FFF2-40B4-BE49-F238E27FC236}">
                  <a16:creationId xmlns:a16="http://schemas.microsoft.com/office/drawing/2014/main" id="{4AEB0BD5-AD03-BD45-9C98-1BF7466B1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525" y="2693988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25" name="Freeform 20">
              <a:extLst>
                <a:ext uri="{FF2B5EF4-FFF2-40B4-BE49-F238E27FC236}">
                  <a16:creationId xmlns:a16="http://schemas.microsoft.com/office/drawing/2014/main" id="{A8DDF35E-89AB-544D-AE7D-A80CBCFC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3587750"/>
              <a:ext cx="41275" cy="128588"/>
            </a:xfrm>
            <a:custGeom>
              <a:avLst/>
              <a:gdLst>
                <a:gd name="T0" fmla="*/ 0 w 26"/>
                <a:gd name="T1" fmla="*/ 0 h 81"/>
                <a:gd name="T2" fmla="*/ 2147483646 w 26"/>
                <a:gd name="T3" fmla="*/ 2147483646 h 81"/>
                <a:gd name="T4" fmla="*/ 2147483646 w 26"/>
                <a:gd name="T5" fmla="*/ 0 h 81"/>
                <a:gd name="T6" fmla="*/ 2147483646 w 26"/>
                <a:gd name="T7" fmla="*/ 0 h 81"/>
                <a:gd name="T8" fmla="*/ 0 w 26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81"/>
                <a:gd name="T17" fmla="*/ 26 w 26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81">
                  <a:moveTo>
                    <a:pt x="0" y="0"/>
                  </a:moveTo>
                  <a:lnTo>
                    <a:pt x="13" y="81"/>
                  </a:lnTo>
                  <a:lnTo>
                    <a:pt x="26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Line 21">
              <a:extLst>
                <a:ext uri="{FF2B5EF4-FFF2-40B4-BE49-F238E27FC236}">
                  <a16:creationId xmlns:a16="http://schemas.microsoft.com/office/drawing/2014/main" id="{FD67FF5B-4460-574A-A2E8-F164CFECD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4238" y="3136900"/>
              <a:ext cx="1587" cy="450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22">
              <a:extLst>
                <a:ext uri="{FF2B5EF4-FFF2-40B4-BE49-F238E27FC236}">
                  <a16:creationId xmlns:a16="http://schemas.microsoft.com/office/drawing/2014/main" id="{C2CEF43D-6CFB-714A-A6FE-6C547CEF4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5" y="2384425"/>
              <a:ext cx="63500" cy="128588"/>
            </a:xfrm>
            <a:custGeom>
              <a:avLst/>
              <a:gdLst>
                <a:gd name="T0" fmla="*/ 0 w 40"/>
                <a:gd name="T1" fmla="*/ 0 h 81"/>
                <a:gd name="T2" fmla="*/ 2147483646 w 40"/>
                <a:gd name="T3" fmla="*/ 2147483646 h 81"/>
                <a:gd name="T4" fmla="*/ 2147483646 w 40"/>
                <a:gd name="T5" fmla="*/ 0 h 81"/>
                <a:gd name="T6" fmla="*/ 2147483646 w 40"/>
                <a:gd name="T7" fmla="*/ 0 h 81"/>
                <a:gd name="T8" fmla="*/ 0 w 40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0" y="0"/>
                  </a:moveTo>
                  <a:lnTo>
                    <a:pt x="26" y="81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Line 23">
              <a:extLst>
                <a:ext uri="{FF2B5EF4-FFF2-40B4-BE49-F238E27FC236}">
                  <a16:creationId xmlns:a16="http://schemas.microsoft.com/office/drawing/2014/main" id="{0EF7526E-3E92-5B49-9227-8281E7593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87600" y="1933575"/>
              <a:ext cx="1588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4">
              <a:extLst>
                <a:ext uri="{FF2B5EF4-FFF2-40B4-BE49-F238E27FC236}">
                  <a16:creationId xmlns:a16="http://schemas.microsoft.com/office/drawing/2014/main" id="{C8645467-73E4-ED4C-B3E4-DBBBD065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2384425"/>
              <a:ext cx="63500" cy="128588"/>
            </a:xfrm>
            <a:custGeom>
              <a:avLst/>
              <a:gdLst>
                <a:gd name="T0" fmla="*/ 0 w 40"/>
                <a:gd name="T1" fmla="*/ 0 h 81"/>
                <a:gd name="T2" fmla="*/ 2147483646 w 40"/>
                <a:gd name="T3" fmla="*/ 2147483646 h 81"/>
                <a:gd name="T4" fmla="*/ 2147483646 w 40"/>
                <a:gd name="T5" fmla="*/ 0 h 81"/>
                <a:gd name="T6" fmla="*/ 2147483646 w 40"/>
                <a:gd name="T7" fmla="*/ 0 h 81"/>
                <a:gd name="T8" fmla="*/ 0 w 40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0" y="0"/>
                  </a:moveTo>
                  <a:lnTo>
                    <a:pt x="14" y="81"/>
                  </a:lnTo>
                  <a:lnTo>
                    <a:pt x="40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Line 25">
              <a:extLst>
                <a:ext uri="{FF2B5EF4-FFF2-40B4-BE49-F238E27FC236}">
                  <a16:creationId xmlns:a16="http://schemas.microsoft.com/office/drawing/2014/main" id="{6BDFFF32-56CD-F14D-95B9-F3FD92FD5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0875" y="1933575"/>
              <a:ext cx="1588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Rectangle 26">
              <a:extLst>
                <a:ext uri="{FF2B5EF4-FFF2-40B4-BE49-F238E27FC236}">
                  <a16:creationId xmlns:a16="http://schemas.microsoft.com/office/drawing/2014/main" id="{26ED0E99-1AA8-6244-A454-75B8A7956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278923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2" name="Rectangle 27">
              <a:extLst>
                <a:ext uri="{FF2B5EF4-FFF2-40B4-BE49-F238E27FC236}">
                  <a16:creationId xmlns:a16="http://schemas.microsoft.com/office/drawing/2014/main" id="{359CDBEC-1A7A-C544-B130-BB54DB3EF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288" y="159702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3" name="Rectangle 28">
              <a:extLst>
                <a:ext uri="{FF2B5EF4-FFF2-40B4-BE49-F238E27FC236}">
                  <a16:creationId xmlns:a16="http://schemas.microsoft.com/office/drawing/2014/main" id="{442A1032-2456-AD4B-80C9-503F25DEB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16922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4" name="Rectangle 29">
              <a:extLst>
                <a:ext uri="{FF2B5EF4-FFF2-40B4-BE49-F238E27FC236}">
                  <a16:creationId xmlns:a16="http://schemas.microsoft.com/office/drawing/2014/main" id="{FB7111C1-7107-A943-B5DD-79D380781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813" y="16922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5" name="Rectangle 30">
              <a:extLst>
                <a:ext uri="{FF2B5EF4-FFF2-40B4-BE49-F238E27FC236}">
                  <a16:creationId xmlns:a16="http://schemas.microsoft.com/office/drawing/2014/main" id="{13D9829C-E6D7-004D-82F1-4CFB337E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8100" y="16922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6" name="Rectangle 31">
              <a:extLst>
                <a:ext uri="{FF2B5EF4-FFF2-40B4-BE49-F238E27FC236}">
                  <a16:creationId xmlns:a16="http://schemas.microsoft.com/office/drawing/2014/main" id="{927AB324-72CE-6B40-B6C7-4C965DF0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825" y="3743325"/>
              <a:ext cx="793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7" name="Rectangle 32">
              <a:extLst>
                <a:ext uri="{FF2B5EF4-FFF2-40B4-BE49-F238E27FC236}">
                  <a16:creationId xmlns:a16="http://schemas.microsoft.com/office/drawing/2014/main" id="{65AB758A-42E6-CE4A-95F6-D95171807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38385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8" name="Rectangle 33">
              <a:extLst>
                <a:ext uri="{FF2B5EF4-FFF2-40B4-BE49-F238E27FC236}">
                  <a16:creationId xmlns:a16="http://schemas.microsoft.com/office/drawing/2014/main" id="{C2B59223-CB21-ED4F-A88B-AD5495796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238" y="38385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39" name="Freeform 34">
              <a:extLst>
                <a:ext uri="{FF2B5EF4-FFF2-40B4-BE49-F238E27FC236}">
                  <a16:creationId xmlns:a16="http://schemas.microsoft.com/office/drawing/2014/main" id="{7CDB2E19-4D6F-9440-A3E1-FADB1DAC8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281463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Line 35">
              <a:extLst>
                <a:ext uri="{FF2B5EF4-FFF2-40B4-BE49-F238E27FC236}">
                  <a16:creationId xmlns:a16="http://schemas.microsoft.com/office/drawing/2014/main" id="{536EF7EF-ABFB-024E-B982-447743B49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575" y="2828925"/>
              <a:ext cx="446088" cy="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36">
              <a:extLst>
                <a:ext uri="{FF2B5EF4-FFF2-40B4-BE49-F238E27FC236}">
                  <a16:creationId xmlns:a16="http://schemas.microsoft.com/office/drawing/2014/main" id="{DE93793F-713B-1646-B19F-BA0AE684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700" y="2814638"/>
              <a:ext cx="128588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Line 37">
              <a:extLst>
                <a:ext uri="{FF2B5EF4-FFF2-40B4-BE49-F238E27FC236}">
                  <a16:creationId xmlns:a16="http://schemas.microsoft.com/office/drawing/2014/main" id="{2B7A635C-BED2-544F-B687-FF2F9E5BB8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7288" y="2836863"/>
              <a:ext cx="4460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Rectangle 38">
              <a:extLst>
                <a:ext uri="{FF2B5EF4-FFF2-40B4-BE49-F238E27FC236}">
                  <a16:creationId xmlns:a16="http://schemas.microsoft.com/office/drawing/2014/main" id="{9DE58960-1106-8C49-965B-651F1AC4E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525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4" name="Rectangle 39">
              <a:extLst>
                <a:ext uri="{FF2B5EF4-FFF2-40B4-BE49-F238E27FC236}">
                  <a16:creationId xmlns:a16="http://schemas.microsoft.com/office/drawing/2014/main" id="{DD37E8EB-74D8-D146-83BB-BE5E8B193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325" y="15906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5" name="Rectangle 40">
              <a:extLst>
                <a:ext uri="{FF2B5EF4-FFF2-40B4-BE49-F238E27FC236}">
                  <a16:creationId xmlns:a16="http://schemas.microsoft.com/office/drawing/2014/main" id="{EE40801B-C632-0E40-908F-104C8CA6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168751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6" name="Rectangle 41">
              <a:extLst>
                <a:ext uri="{FF2B5EF4-FFF2-40B4-BE49-F238E27FC236}">
                  <a16:creationId xmlns:a16="http://schemas.microsoft.com/office/drawing/2014/main" id="{E785C634-7D49-0748-BC0A-A6D208702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850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7" name="Rectangle 42">
              <a:extLst>
                <a:ext uri="{FF2B5EF4-FFF2-40B4-BE49-F238E27FC236}">
                  <a16:creationId xmlns:a16="http://schemas.microsoft.com/office/drawing/2014/main" id="{F1F76F9A-F93F-2846-81B9-10F343D34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138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8" name="Rectangle 43">
              <a:extLst>
                <a:ext uri="{FF2B5EF4-FFF2-40B4-BE49-F238E27FC236}">
                  <a16:creationId xmlns:a16="http://schemas.microsoft.com/office/drawing/2014/main" id="{6E118D19-2C87-A948-B4B3-D2DA71848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888" y="2700338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49" name="Freeform 44">
              <a:extLst>
                <a:ext uri="{FF2B5EF4-FFF2-40B4-BE49-F238E27FC236}">
                  <a16:creationId xmlns:a16="http://schemas.microsoft.com/office/drawing/2014/main" id="{3F18C47B-265E-C044-8CC6-B976D742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3587750"/>
              <a:ext cx="42862" cy="128588"/>
            </a:xfrm>
            <a:custGeom>
              <a:avLst/>
              <a:gdLst>
                <a:gd name="T0" fmla="*/ 0 w 27"/>
                <a:gd name="T1" fmla="*/ 0 h 81"/>
                <a:gd name="T2" fmla="*/ 2147483646 w 27"/>
                <a:gd name="T3" fmla="*/ 2147483646 h 81"/>
                <a:gd name="T4" fmla="*/ 2147483646 w 27"/>
                <a:gd name="T5" fmla="*/ 0 h 81"/>
                <a:gd name="T6" fmla="*/ 2147483646 w 27"/>
                <a:gd name="T7" fmla="*/ 0 h 81"/>
                <a:gd name="T8" fmla="*/ 0 w 27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81"/>
                <a:gd name="T17" fmla="*/ 27 w 2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81">
                  <a:moveTo>
                    <a:pt x="0" y="0"/>
                  </a:moveTo>
                  <a:lnTo>
                    <a:pt x="13" y="81"/>
                  </a:lnTo>
                  <a:lnTo>
                    <a:pt x="27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Line 45">
              <a:extLst>
                <a:ext uri="{FF2B5EF4-FFF2-40B4-BE49-F238E27FC236}">
                  <a16:creationId xmlns:a16="http://schemas.microsoft.com/office/drawing/2014/main" id="{52ACC3EA-5ACE-5545-9E30-8FABB7AE49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19750" y="3136900"/>
              <a:ext cx="1588" cy="450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46">
              <a:extLst>
                <a:ext uri="{FF2B5EF4-FFF2-40B4-BE49-F238E27FC236}">
                  <a16:creationId xmlns:a16="http://schemas.microsoft.com/office/drawing/2014/main" id="{F3051051-5336-1441-920E-70AF1165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2384425"/>
              <a:ext cx="63500" cy="128588"/>
            </a:xfrm>
            <a:custGeom>
              <a:avLst/>
              <a:gdLst>
                <a:gd name="T0" fmla="*/ 0 w 40"/>
                <a:gd name="T1" fmla="*/ 0 h 81"/>
                <a:gd name="T2" fmla="*/ 2147483646 w 40"/>
                <a:gd name="T3" fmla="*/ 2147483646 h 81"/>
                <a:gd name="T4" fmla="*/ 2147483646 w 40"/>
                <a:gd name="T5" fmla="*/ 0 h 81"/>
                <a:gd name="T6" fmla="*/ 2147483646 w 40"/>
                <a:gd name="T7" fmla="*/ 0 h 81"/>
                <a:gd name="T8" fmla="*/ 0 w 40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0" y="0"/>
                  </a:moveTo>
                  <a:lnTo>
                    <a:pt x="27" y="81"/>
                  </a:lnTo>
                  <a:lnTo>
                    <a:pt x="4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47">
              <a:extLst>
                <a:ext uri="{FF2B5EF4-FFF2-40B4-BE49-F238E27FC236}">
                  <a16:creationId xmlns:a16="http://schemas.microsoft.com/office/drawing/2014/main" id="{A2E17E61-B213-5541-B4AE-13A7EE885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54700" y="1933575"/>
              <a:ext cx="1588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48">
              <a:extLst>
                <a:ext uri="{FF2B5EF4-FFF2-40B4-BE49-F238E27FC236}">
                  <a16:creationId xmlns:a16="http://schemas.microsoft.com/office/drawing/2014/main" id="{B3D74813-09A6-194D-A4E4-87583602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2384425"/>
              <a:ext cx="65087" cy="128588"/>
            </a:xfrm>
            <a:custGeom>
              <a:avLst/>
              <a:gdLst>
                <a:gd name="T0" fmla="*/ 0 w 41"/>
                <a:gd name="T1" fmla="*/ 0 h 81"/>
                <a:gd name="T2" fmla="*/ 2147483646 w 41"/>
                <a:gd name="T3" fmla="*/ 2147483646 h 81"/>
                <a:gd name="T4" fmla="*/ 2147483646 w 41"/>
                <a:gd name="T5" fmla="*/ 0 h 81"/>
                <a:gd name="T6" fmla="*/ 2147483646 w 41"/>
                <a:gd name="T7" fmla="*/ 0 h 81"/>
                <a:gd name="T8" fmla="*/ 0 w 4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81"/>
                <a:gd name="T17" fmla="*/ 41 w 4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81">
                  <a:moveTo>
                    <a:pt x="0" y="0"/>
                  </a:moveTo>
                  <a:lnTo>
                    <a:pt x="14" y="81"/>
                  </a:lnTo>
                  <a:lnTo>
                    <a:pt x="41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Line 49">
              <a:extLst>
                <a:ext uri="{FF2B5EF4-FFF2-40B4-BE49-F238E27FC236}">
                  <a16:creationId xmlns:a16="http://schemas.microsoft.com/office/drawing/2014/main" id="{B3737487-828A-7242-9447-C23900AFB3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86388" y="1933575"/>
              <a:ext cx="1587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Rectangle 50">
              <a:extLst>
                <a:ext uri="{FF2B5EF4-FFF2-40B4-BE49-F238E27FC236}">
                  <a16:creationId xmlns:a16="http://schemas.microsoft.com/office/drawing/2014/main" id="{2C457AE4-3003-8F43-A421-56A749F1F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963" y="279558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6" name="Rectangle 51">
              <a:extLst>
                <a:ext uri="{FF2B5EF4-FFF2-40B4-BE49-F238E27FC236}">
                  <a16:creationId xmlns:a16="http://schemas.microsoft.com/office/drawing/2014/main" id="{54836709-FB93-5649-8929-512F571AF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15906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7" name="Rectangle 52">
              <a:extLst>
                <a:ext uri="{FF2B5EF4-FFF2-40B4-BE49-F238E27FC236}">
                  <a16:creationId xmlns:a16="http://schemas.microsoft.com/office/drawing/2014/main" id="{5BECC9EB-3B78-3941-A35E-A88AE6DD3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168751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8" name="Rectangle 53">
              <a:extLst>
                <a:ext uri="{FF2B5EF4-FFF2-40B4-BE49-F238E27FC236}">
                  <a16:creationId xmlns:a16="http://schemas.microsoft.com/office/drawing/2014/main" id="{84B1634A-D876-1D4B-A82F-080FDDC8A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59" name="Rectangle 54">
              <a:extLst>
                <a:ext uri="{FF2B5EF4-FFF2-40B4-BE49-F238E27FC236}">
                  <a16:creationId xmlns:a16="http://schemas.microsoft.com/office/drawing/2014/main" id="{A49BD5F5-63D9-FA49-A0FC-4B90CAA90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375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0" name="Rectangle 55">
              <a:extLst>
                <a:ext uri="{FF2B5EF4-FFF2-40B4-BE49-F238E27FC236}">
                  <a16:creationId xmlns:a16="http://schemas.microsoft.com/office/drawing/2014/main" id="{F49CC609-8C3B-3449-87D1-58543F302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850" y="3743325"/>
              <a:ext cx="793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1" name="Rectangle 56">
              <a:extLst>
                <a:ext uri="{FF2B5EF4-FFF2-40B4-BE49-F238E27FC236}">
                  <a16:creationId xmlns:a16="http://schemas.microsoft.com/office/drawing/2014/main" id="{8B40C6DF-4FB6-324C-AAA7-BBAF519F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383857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2" name="Rectangle 57">
              <a:extLst>
                <a:ext uri="{FF2B5EF4-FFF2-40B4-BE49-F238E27FC236}">
                  <a16:creationId xmlns:a16="http://schemas.microsoft.com/office/drawing/2014/main" id="{F50D45E5-D21C-A64E-ABDB-ABF0E9FC6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263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3" name="Freeform 58">
              <a:extLst>
                <a:ext uri="{FF2B5EF4-FFF2-40B4-BE49-F238E27FC236}">
                  <a16:creationId xmlns:a16="http://schemas.microsoft.com/office/drawing/2014/main" id="{DE87393B-5D7B-834E-B135-40DB6082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3" y="2814638"/>
              <a:ext cx="128587" cy="63500"/>
            </a:xfrm>
            <a:custGeom>
              <a:avLst/>
              <a:gdLst>
                <a:gd name="T0" fmla="*/ 2147483646 w 81"/>
                <a:gd name="T1" fmla="*/ 0 h 40"/>
                <a:gd name="T2" fmla="*/ 0 w 81"/>
                <a:gd name="T3" fmla="*/ 2147483646 h 40"/>
                <a:gd name="T4" fmla="*/ 2147483646 w 81"/>
                <a:gd name="T5" fmla="*/ 2147483646 h 40"/>
                <a:gd name="T6" fmla="*/ 2147483646 w 81"/>
                <a:gd name="T7" fmla="*/ 2147483646 h 40"/>
                <a:gd name="T8" fmla="*/ 2147483646 w 8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>
                  <a:moveTo>
                    <a:pt x="81" y="0"/>
                  </a:moveTo>
                  <a:lnTo>
                    <a:pt x="0" y="13"/>
                  </a:lnTo>
                  <a:lnTo>
                    <a:pt x="81" y="40"/>
                  </a:lnTo>
                  <a:lnTo>
                    <a:pt x="81" y="1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Line 59">
              <a:extLst>
                <a:ext uri="{FF2B5EF4-FFF2-40B4-BE49-F238E27FC236}">
                  <a16:creationId xmlns:a16="http://schemas.microsoft.com/office/drawing/2014/main" id="{5481739E-C847-E443-B8F1-4CAEA5D42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7000" y="2836863"/>
              <a:ext cx="36036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60">
              <a:extLst>
                <a:ext uri="{FF2B5EF4-FFF2-40B4-BE49-F238E27FC236}">
                  <a16:creationId xmlns:a16="http://schemas.microsoft.com/office/drawing/2014/main" id="{4AB30CAF-4DEF-5A4E-9509-40B10A293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5" y="3587750"/>
              <a:ext cx="42863" cy="128588"/>
            </a:xfrm>
            <a:custGeom>
              <a:avLst/>
              <a:gdLst>
                <a:gd name="T0" fmla="*/ 0 w 27"/>
                <a:gd name="T1" fmla="*/ 0 h 81"/>
                <a:gd name="T2" fmla="*/ 2147483646 w 27"/>
                <a:gd name="T3" fmla="*/ 2147483646 h 81"/>
                <a:gd name="T4" fmla="*/ 2147483646 w 27"/>
                <a:gd name="T5" fmla="*/ 0 h 81"/>
                <a:gd name="T6" fmla="*/ 2147483646 w 27"/>
                <a:gd name="T7" fmla="*/ 0 h 81"/>
                <a:gd name="T8" fmla="*/ 0 w 27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81"/>
                <a:gd name="T17" fmla="*/ 27 w 2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81">
                  <a:moveTo>
                    <a:pt x="0" y="0"/>
                  </a:moveTo>
                  <a:lnTo>
                    <a:pt x="13" y="81"/>
                  </a:lnTo>
                  <a:lnTo>
                    <a:pt x="27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Line 61">
              <a:extLst>
                <a:ext uri="{FF2B5EF4-FFF2-40B4-BE49-F238E27FC236}">
                  <a16:creationId xmlns:a16="http://schemas.microsoft.com/office/drawing/2014/main" id="{C68CBA6C-4616-794F-A682-8D5FD9EAB6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29463" y="3136900"/>
              <a:ext cx="1587" cy="450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62">
              <a:extLst>
                <a:ext uri="{FF2B5EF4-FFF2-40B4-BE49-F238E27FC236}">
                  <a16:creationId xmlns:a16="http://schemas.microsoft.com/office/drawing/2014/main" id="{FCC5769C-614A-894B-AFFB-F1AFD95F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2384425"/>
              <a:ext cx="63500" cy="128588"/>
            </a:xfrm>
            <a:custGeom>
              <a:avLst/>
              <a:gdLst>
                <a:gd name="T0" fmla="*/ 0 w 40"/>
                <a:gd name="T1" fmla="*/ 0 h 81"/>
                <a:gd name="T2" fmla="*/ 2147483646 w 40"/>
                <a:gd name="T3" fmla="*/ 2147483646 h 81"/>
                <a:gd name="T4" fmla="*/ 2147483646 w 40"/>
                <a:gd name="T5" fmla="*/ 0 h 81"/>
                <a:gd name="T6" fmla="*/ 2147483646 w 40"/>
                <a:gd name="T7" fmla="*/ 0 h 81"/>
                <a:gd name="T8" fmla="*/ 0 w 40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81"/>
                <a:gd name="T17" fmla="*/ 40 w 40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81">
                  <a:moveTo>
                    <a:pt x="0" y="0"/>
                  </a:moveTo>
                  <a:lnTo>
                    <a:pt x="13" y="81"/>
                  </a:lnTo>
                  <a:lnTo>
                    <a:pt x="40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Line 63">
              <a:extLst>
                <a:ext uri="{FF2B5EF4-FFF2-40B4-BE49-F238E27FC236}">
                  <a16:creationId xmlns:a16="http://schemas.microsoft.com/office/drawing/2014/main" id="{0A53A483-FACC-A84A-B700-0CF1035AD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42188" y="1933575"/>
              <a:ext cx="1587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64">
              <a:extLst>
                <a:ext uri="{FF2B5EF4-FFF2-40B4-BE49-F238E27FC236}">
                  <a16:creationId xmlns:a16="http://schemas.microsoft.com/office/drawing/2014/main" id="{E00E86FA-D83D-AE42-9F97-C45992B48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2384425"/>
              <a:ext cx="65088" cy="128588"/>
            </a:xfrm>
            <a:custGeom>
              <a:avLst/>
              <a:gdLst>
                <a:gd name="T0" fmla="*/ 0 w 41"/>
                <a:gd name="T1" fmla="*/ 0 h 81"/>
                <a:gd name="T2" fmla="*/ 2147483646 w 41"/>
                <a:gd name="T3" fmla="*/ 2147483646 h 81"/>
                <a:gd name="T4" fmla="*/ 2147483646 w 41"/>
                <a:gd name="T5" fmla="*/ 0 h 81"/>
                <a:gd name="T6" fmla="*/ 2147483646 w 41"/>
                <a:gd name="T7" fmla="*/ 0 h 81"/>
                <a:gd name="T8" fmla="*/ 0 w 4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81"/>
                <a:gd name="T17" fmla="*/ 41 w 4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81">
                  <a:moveTo>
                    <a:pt x="0" y="0"/>
                  </a:moveTo>
                  <a:lnTo>
                    <a:pt x="14" y="81"/>
                  </a:lnTo>
                  <a:lnTo>
                    <a:pt x="41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Line 65">
              <a:extLst>
                <a:ext uri="{FF2B5EF4-FFF2-40B4-BE49-F238E27FC236}">
                  <a16:creationId xmlns:a16="http://schemas.microsoft.com/office/drawing/2014/main" id="{D061707C-E2EF-E443-ACAA-542A548A7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96100" y="1933575"/>
              <a:ext cx="1588" cy="4302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Rectangle 66">
              <a:extLst>
                <a:ext uri="{FF2B5EF4-FFF2-40B4-BE49-F238E27FC236}">
                  <a16:creationId xmlns:a16="http://schemas.microsoft.com/office/drawing/2014/main" id="{6521429E-2794-B14C-BB28-EAA3BB30A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2" name="Rectangle 67">
              <a:extLst>
                <a:ext uri="{FF2B5EF4-FFF2-40B4-BE49-F238E27FC236}">
                  <a16:creationId xmlns:a16="http://schemas.microsoft.com/office/drawing/2014/main" id="{C19A9169-3DCD-CD4E-8824-DADAD8BE4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2850" y="2482850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3" name="Rectangle 68">
              <a:extLst>
                <a:ext uri="{FF2B5EF4-FFF2-40B4-BE49-F238E27FC236}">
                  <a16:creationId xmlns:a16="http://schemas.microsoft.com/office/drawing/2014/main" id="{D2B365CF-5245-524F-A025-7EAE02E9B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57810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4" name="Rectangle 69">
              <a:extLst>
                <a:ext uri="{FF2B5EF4-FFF2-40B4-BE49-F238E27FC236}">
                  <a16:creationId xmlns:a16="http://schemas.microsoft.com/office/drawing/2014/main" id="{E43B6CB3-2391-824D-A12E-93C8BE137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5113" y="15906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5" name="Rectangle 70">
              <a:extLst>
                <a:ext uri="{FF2B5EF4-FFF2-40B4-BE49-F238E27FC236}">
                  <a16:creationId xmlns:a16="http://schemas.microsoft.com/office/drawing/2014/main" id="{A7202CB0-35F0-0E4D-9B05-DBE134518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7188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6" name="Rectangle 71">
              <a:extLst>
                <a:ext uri="{FF2B5EF4-FFF2-40B4-BE49-F238E27FC236}">
                  <a16:creationId xmlns:a16="http://schemas.microsoft.com/office/drawing/2014/main" id="{14BD7308-5FCB-804A-A529-707FCD314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1025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7" name="Rectangle 72">
              <a:extLst>
                <a:ext uri="{FF2B5EF4-FFF2-40B4-BE49-F238E27FC236}">
                  <a16:creationId xmlns:a16="http://schemas.microsoft.com/office/drawing/2014/main" id="{3405CDE0-9FF0-3E40-878A-E80CFDAC4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9900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8" name="Rectangle 73">
              <a:extLst>
                <a:ext uri="{FF2B5EF4-FFF2-40B4-BE49-F238E27FC236}">
                  <a16:creationId xmlns:a16="http://schemas.microsoft.com/office/drawing/2014/main" id="{26910B8D-B747-F44E-8EBB-0591F813A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7100" y="15906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9" name="Rectangle 74">
              <a:extLst>
                <a:ext uri="{FF2B5EF4-FFF2-40B4-BE49-F238E27FC236}">
                  <a16:creationId xmlns:a16="http://schemas.microsoft.com/office/drawing/2014/main" id="{FACC3467-DC2B-3F40-B249-F07D3895C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0" name="Rectangle 75">
              <a:extLst>
                <a:ext uri="{FF2B5EF4-FFF2-40B4-BE49-F238E27FC236}">
                  <a16:creationId xmlns:a16="http://schemas.microsoft.com/office/drawing/2014/main" id="{916320D2-D144-5540-8449-AB6C70954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1425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1" name="Rectangle 76">
              <a:extLst>
                <a:ext uri="{FF2B5EF4-FFF2-40B4-BE49-F238E27FC236}">
                  <a16:creationId xmlns:a16="http://schemas.microsoft.com/office/drawing/2014/main" id="{25738EE1-A404-F041-9D73-DE0FE9F4E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0300" y="16875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2" name="Rectangle 77">
              <a:extLst>
                <a:ext uri="{FF2B5EF4-FFF2-40B4-BE49-F238E27FC236}">
                  <a16:creationId xmlns:a16="http://schemas.microsoft.com/office/drawing/2014/main" id="{5C2B0B03-4482-E941-91EC-8A1C901D4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5788" y="3743325"/>
              <a:ext cx="793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3" name="Rectangle 78">
              <a:extLst>
                <a:ext uri="{FF2B5EF4-FFF2-40B4-BE49-F238E27FC236}">
                  <a16:creationId xmlns:a16="http://schemas.microsoft.com/office/drawing/2014/main" id="{D6545BB7-0399-4542-992A-8782EA811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6750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4" name="Rectangle 79">
              <a:extLst>
                <a:ext uri="{FF2B5EF4-FFF2-40B4-BE49-F238E27FC236}">
                  <a16:creationId xmlns:a16="http://schemas.microsoft.com/office/drawing/2014/main" id="{29EBDEF4-1400-524E-89A0-B82C9D102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9000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5" name="Rectangle 80">
              <a:extLst>
                <a:ext uri="{FF2B5EF4-FFF2-40B4-BE49-F238E27FC236}">
                  <a16:creationId xmlns:a16="http://schemas.microsoft.com/office/drawing/2014/main" id="{EED2B3D1-D225-CC45-BD0E-A77D7C252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38385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6" name="Rectangle 81">
              <a:extLst>
                <a:ext uri="{FF2B5EF4-FFF2-40B4-BE49-F238E27FC236}">
                  <a16:creationId xmlns:a16="http://schemas.microsoft.com/office/drawing/2014/main" id="{E61711E5-0BA9-0141-B1B8-6BE87E0F9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325" y="2700338"/>
              <a:ext cx="904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87" name="Freeform 82">
              <a:extLst>
                <a:ext uri="{FF2B5EF4-FFF2-40B4-BE49-F238E27FC236}">
                  <a16:creationId xmlns:a16="http://schemas.microsoft.com/office/drawing/2014/main" id="{1A24D9A9-D3CC-644F-9389-00E3C3774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2814638"/>
              <a:ext cx="65087" cy="42862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7"/>
                  </a:moveTo>
                  <a:cubicBezTo>
                    <a:pt x="0" y="17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37" y="0"/>
                    <a:pt x="37" y="0"/>
                  </a:cubicBezTo>
                  <a:cubicBezTo>
                    <a:pt x="50" y="0"/>
                    <a:pt x="60" y="10"/>
                    <a:pt x="60" y="22"/>
                  </a:cubicBezTo>
                  <a:cubicBezTo>
                    <a:pt x="60" y="22"/>
                    <a:pt x="60" y="17"/>
                    <a:pt x="60" y="17"/>
                  </a:cubicBezTo>
                  <a:cubicBezTo>
                    <a:pt x="60" y="30"/>
                    <a:pt x="50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22" y="40"/>
                    <a:pt x="22" y="40"/>
                  </a:cubicBezTo>
                  <a:cubicBezTo>
                    <a:pt x="10" y="40"/>
                    <a:pt x="0" y="30"/>
                    <a:pt x="0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83">
              <a:extLst>
                <a:ext uri="{FF2B5EF4-FFF2-40B4-BE49-F238E27FC236}">
                  <a16:creationId xmlns:a16="http://schemas.microsoft.com/office/drawing/2014/main" id="{5BC973EE-DB15-EE45-97E6-73A517C6C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814638"/>
              <a:ext cx="63500" cy="42862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7"/>
                  </a:moveTo>
                  <a:cubicBezTo>
                    <a:pt x="0" y="17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37" y="0"/>
                    <a:pt x="37" y="0"/>
                  </a:cubicBezTo>
                  <a:cubicBezTo>
                    <a:pt x="50" y="0"/>
                    <a:pt x="60" y="10"/>
                    <a:pt x="60" y="22"/>
                  </a:cubicBezTo>
                  <a:cubicBezTo>
                    <a:pt x="60" y="22"/>
                    <a:pt x="60" y="17"/>
                    <a:pt x="60" y="17"/>
                  </a:cubicBezTo>
                  <a:cubicBezTo>
                    <a:pt x="60" y="30"/>
                    <a:pt x="50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22" y="40"/>
                    <a:pt x="22" y="40"/>
                  </a:cubicBezTo>
                  <a:cubicBezTo>
                    <a:pt x="10" y="40"/>
                    <a:pt x="0" y="30"/>
                    <a:pt x="0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84">
              <a:extLst>
                <a:ext uri="{FF2B5EF4-FFF2-40B4-BE49-F238E27FC236}">
                  <a16:creationId xmlns:a16="http://schemas.microsoft.com/office/drawing/2014/main" id="{10CEDBDD-4638-634A-BB96-F6D87D1D6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2814638"/>
              <a:ext cx="63500" cy="42862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7"/>
                  </a:moveTo>
                  <a:cubicBezTo>
                    <a:pt x="0" y="17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37" y="0"/>
                    <a:pt x="37" y="0"/>
                  </a:cubicBezTo>
                  <a:cubicBezTo>
                    <a:pt x="50" y="0"/>
                    <a:pt x="60" y="10"/>
                    <a:pt x="60" y="22"/>
                  </a:cubicBezTo>
                  <a:cubicBezTo>
                    <a:pt x="60" y="22"/>
                    <a:pt x="60" y="17"/>
                    <a:pt x="60" y="17"/>
                  </a:cubicBezTo>
                  <a:cubicBezTo>
                    <a:pt x="60" y="30"/>
                    <a:pt x="50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22" y="40"/>
                    <a:pt x="22" y="40"/>
                  </a:cubicBezTo>
                  <a:cubicBezTo>
                    <a:pt x="10" y="40"/>
                    <a:pt x="0" y="30"/>
                    <a:pt x="0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Rectangle 85">
              <a:extLst>
                <a:ext uri="{FF2B5EF4-FFF2-40B4-BE49-F238E27FC236}">
                  <a16:creationId xmlns:a16="http://schemas.microsoft.com/office/drawing/2014/main" id="{4FF84A52-29AD-924C-8C30-88AC915C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0400" y="27955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1" name="Rectangle 86">
              <a:extLst>
                <a:ext uri="{FF2B5EF4-FFF2-40B4-BE49-F238E27FC236}">
                  <a16:creationId xmlns:a16="http://schemas.microsoft.com/office/drawing/2014/main" id="{B9EB9F46-9388-C447-ABFC-D36CC4DB4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63" y="2535238"/>
              <a:ext cx="892175" cy="6016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2" name="Rectangle 87">
              <a:extLst>
                <a:ext uri="{FF2B5EF4-FFF2-40B4-BE49-F238E27FC236}">
                  <a16:creationId xmlns:a16="http://schemas.microsoft.com/office/drawing/2014/main" id="{B70BF427-8813-F248-898C-9133C3F9B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28289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3" name="Rectangle 88">
              <a:extLst>
                <a:ext uri="{FF2B5EF4-FFF2-40B4-BE49-F238E27FC236}">
                  <a16:creationId xmlns:a16="http://schemas.microsoft.com/office/drawing/2014/main" id="{AB49E574-AC8E-4842-95D8-4815BAA9F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150" y="2641600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Block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4" name="Rectangle 89">
              <a:extLst>
                <a:ext uri="{FF2B5EF4-FFF2-40B4-BE49-F238E27FC236}">
                  <a16:creationId xmlns:a16="http://schemas.microsoft.com/office/drawing/2014/main" id="{22B7C551-89B4-274E-8CC1-D951C108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3375" y="2535238"/>
              <a:ext cx="892175" cy="6016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5" name="Rectangle 90">
              <a:extLst>
                <a:ext uri="{FF2B5EF4-FFF2-40B4-BE49-F238E27FC236}">
                  <a16:creationId xmlns:a16="http://schemas.microsoft.com/office/drawing/2014/main" id="{CC2BE690-7DC9-1D4A-9950-DA0BC215C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28289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6" name="Rectangle 91">
              <a:extLst>
                <a:ext uri="{FF2B5EF4-FFF2-40B4-BE49-F238E27FC236}">
                  <a16:creationId xmlns:a16="http://schemas.microsoft.com/office/drawing/2014/main" id="{F8022D9B-C1BF-FA4D-8DA1-2DF83A265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8" y="2641600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Block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97" name="Rectangle 92">
              <a:extLst>
                <a:ext uri="{FF2B5EF4-FFF2-40B4-BE49-F238E27FC236}">
                  <a16:creationId xmlns:a16="http://schemas.microsoft.com/office/drawing/2014/main" id="{51A6A738-DFE3-E74B-8540-3C9B0D73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950" y="282892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10" name="Rectangle 2">
            <a:extLst>
              <a:ext uri="{FF2B5EF4-FFF2-40B4-BE49-F238E27FC236}">
                <a16:creationId xmlns:a16="http://schemas.microsoft.com/office/drawing/2014/main" id="{84806836-EA9E-8941-8373-70F80CB5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A hierarchical carry-lookahead adder with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ripple-carry between blocks</a:t>
            </a:r>
          </a:p>
        </p:txBody>
      </p:sp>
      <p:sp>
        <p:nvSpPr>
          <p:cNvPr id="43011" name="TextBox 125">
            <a:extLst>
              <a:ext uri="{FF2B5EF4-FFF2-40B4-BE49-F238E27FC236}">
                <a16:creationId xmlns:a16="http://schemas.microsoft.com/office/drawing/2014/main" id="{ED2764A2-C8BA-B445-9900-06913F56C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3.16 from the textbook ]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1">
            <a:extLst>
              <a:ext uri="{FF2B5EF4-FFF2-40B4-BE49-F238E27FC236}">
                <a16:creationId xmlns:a16="http://schemas.microsoft.com/office/drawing/2014/main" id="{676A66CB-A82D-6B49-ADFF-9956A0687E63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1112838"/>
            <a:ext cx="8027516" cy="5287962"/>
            <a:chOff x="704850" y="390525"/>
            <a:chExt cx="8027516" cy="5287963"/>
          </a:xfrm>
        </p:grpSpPr>
        <p:sp>
          <p:nvSpPr>
            <p:cNvPr id="44038" name="Rectangle 4">
              <a:extLst>
                <a:ext uri="{FF2B5EF4-FFF2-40B4-BE49-F238E27FC236}">
                  <a16:creationId xmlns:a16="http://schemas.microsoft.com/office/drawing/2014/main" id="{D49642E2-E2F2-BC4B-9BBE-1430F31A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39" name="Rectangle 5">
              <a:extLst>
                <a:ext uri="{FF2B5EF4-FFF2-40B4-BE49-F238E27FC236}">
                  <a16:creationId xmlns:a16="http://schemas.microsoft.com/office/drawing/2014/main" id="{45BC231B-7CA3-E64A-9B2C-AD91A4357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0" name="Freeform 6">
              <a:extLst>
                <a:ext uri="{FF2B5EF4-FFF2-40B4-BE49-F238E27FC236}">
                  <a16:creationId xmlns:a16="http://schemas.microsoft.com/office/drawing/2014/main" id="{9413982A-FA10-1C42-8923-E88188B36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Line 7">
              <a:extLst>
                <a:ext uri="{FF2B5EF4-FFF2-40B4-BE49-F238E27FC236}">
                  <a16:creationId xmlns:a16="http://schemas.microsoft.com/office/drawing/2014/main" id="{F43EF72F-4183-414B-9784-6769A07DE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8">
              <a:extLst>
                <a:ext uri="{FF2B5EF4-FFF2-40B4-BE49-F238E27FC236}">
                  <a16:creationId xmlns:a16="http://schemas.microsoft.com/office/drawing/2014/main" id="{6836FA88-5D3B-464E-939F-4DC0B9D2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Line 9">
              <a:extLst>
                <a:ext uri="{FF2B5EF4-FFF2-40B4-BE49-F238E27FC236}">
                  <a16:creationId xmlns:a16="http://schemas.microsoft.com/office/drawing/2014/main" id="{AD73107B-D34F-B449-B5ED-6D3E20FCF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10">
              <a:extLst>
                <a:ext uri="{FF2B5EF4-FFF2-40B4-BE49-F238E27FC236}">
                  <a16:creationId xmlns:a16="http://schemas.microsoft.com/office/drawing/2014/main" id="{E7093203-7687-0744-92C7-C27EDBA7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11">
              <a:extLst>
                <a:ext uri="{FF2B5EF4-FFF2-40B4-BE49-F238E27FC236}">
                  <a16:creationId xmlns:a16="http://schemas.microsoft.com/office/drawing/2014/main" id="{F8A28D63-B922-CC49-BDA7-A51D4DBE39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Rectangle 12">
              <a:extLst>
                <a:ext uri="{FF2B5EF4-FFF2-40B4-BE49-F238E27FC236}">
                  <a16:creationId xmlns:a16="http://schemas.microsoft.com/office/drawing/2014/main" id="{AA73B3CA-4A94-C842-810A-2C27D8BD1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7" name="Rectangle 13">
              <a:extLst>
                <a:ext uri="{FF2B5EF4-FFF2-40B4-BE49-F238E27FC236}">
                  <a16:creationId xmlns:a16="http://schemas.microsoft.com/office/drawing/2014/main" id="{58CFAF09-F4D8-5443-95FD-8D2C314B9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8" name="Rectangle 14">
              <a:extLst>
                <a:ext uri="{FF2B5EF4-FFF2-40B4-BE49-F238E27FC236}">
                  <a16:creationId xmlns:a16="http://schemas.microsoft.com/office/drawing/2014/main" id="{5A1969E0-50A1-F64B-B469-83307816B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49" name="Rectangle 15">
              <a:extLst>
                <a:ext uri="{FF2B5EF4-FFF2-40B4-BE49-F238E27FC236}">
                  <a16:creationId xmlns:a16="http://schemas.microsoft.com/office/drawing/2014/main" id="{A5180634-052D-264A-9FA7-0E98BEFD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50" name="Freeform 16">
              <a:extLst>
                <a:ext uri="{FF2B5EF4-FFF2-40B4-BE49-F238E27FC236}">
                  <a16:creationId xmlns:a16="http://schemas.microsoft.com/office/drawing/2014/main" id="{040BD06F-F393-8A41-9FFD-82589C714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17">
              <a:extLst>
                <a:ext uri="{FF2B5EF4-FFF2-40B4-BE49-F238E27FC236}">
                  <a16:creationId xmlns:a16="http://schemas.microsoft.com/office/drawing/2014/main" id="{B836E949-DF19-1B44-A199-584C11F0A7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18">
              <a:extLst>
                <a:ext uri="{FF2B5EF4-FFF2-40B4-BE49-F238E27FC236}">
                  <a16:creationId xmlns:a16="http://schemas.microsoft.com/office/drawing/2014/main" id="{D565719E-1859-1943-9F9C-9DA038951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19">
              <a:extLst>
                <a:ext uri="{FF2B5EF4-FFF2-40B4-BE49-F238E27FC236}">
                  <a16:creationId xmlns:a16="http://schemas.microsoft.com/office/drawing/2014/main" id="{9A9E1E8A-31E0-CF47-BFA0-1C0C99EF1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Rectangle 20">
              <a:extLst>
                <a:ext uri="{FF2B5EF4-FFF2-40B4-BE49-F238E27FC236}">
                  <a16:creationId xmlns:a16="http://schemas.microsoft.com/office/drawing/2014/main" id="{B8A89389-3068-EA47-9B8F-430CE296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55" name="Rectangle 21">
              <a:extLst>
                <a:ext uri="{FF2B5EF4-FFF2-40B4-BE49-F238E27FC236}">
                  <a16:creationId xmlns:a16="http://schemas.microsoft.com/office/drawing/2014/main" id="{AF7FF3F5-A356-044E-814F-0DBAD5D84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56" name="Rectangle 22">
              <a:extLst>
                <a:ext uri="{FF2B5EF4-FFF2-40B4-BE49-F238E27FC236}">
                  <a16:creationId xmlns:a16="http://schemas.microsoft.com/office/drawing/2014/main" id="{4A043497-FC88-A349-8129-CE4138138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57" name="Rectangle 23">
              <a:extLst>
                <a:ext uri="{FF2B5EF4-FFF2-40B4-BE49-F238E27FC236}">
                  <a16:creationId xmlns:a16="http://schemas.microsoft.com/office/drawing/2014/main" id="{A1863D6E-E7F4-234A-AC66-CFF073A1D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58" name="Freeform 24">
              <a:extLst>
                <a:ext uri="{FF2B5EF4-FFF2-40B4-BE49-F238E27FC236}">
                  <a16:creationId xmlns:a16="http://schemas.microsoft.com/office/drawing/2014/main" id="{D06EC75B-3C2F-5C4A-95C6-CCFF175A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25">
              <a:extLst>
                <a:ext uri="{FF2B5EF4-FFF2-40B4-BE49-F238E27FC236}">
                  <a16:creationId xmlns:a16="http://schemas.microsoft.com/office/drawing/2014/main" id="{D77E36BE-E49B-7147-B281-AA4071C9B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1581150"/>
              <a:ext cx="5270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6">
              <a:extLst>
                <a:ext uri="{FF2B5EF4-FFF2-40B4-BE49-F238E27FC236}">
                  <a16:creationId xmlns:a16="http://schemas.microsoft.com/office/drawing/2014/main" id="{F9D6C5C2-2CAA-6641-A849-B56776BB3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27">
              <a:extLst>
                <a:ext uri="{FF2B5EF4-FFF2-40B4-BE49-F238E27FC236}">
                  <a16:creationId xmlns:a16="http://schemas.microsoft.com/office/drawing/2014/main" id="{31BC8A50-2792-D541-AA5C-C1141A3C7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8">
              <a:extLst>
                <a:ext uri="{FF2B5EF4-FFF2-40B4-BE49-F238E27FC236}">
                  <a16:creationId xmlns:a16="http://schemas.microsoft.com/office/drawing/2014/main" id="{DF8B9755-7AE7-724B-94F9-0DAF4AA1F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29">
              <a:extLst>
                <a:ext uri="{FF2B5EF4-FFF2-40B4-BE49-F238E27FC236}">
                  <a16:creationId xmlns:a16="http://schemas.microsoft.com/office/drawing/2014/main" id="{77E99099-8117-324B-9047-1360F61B2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Rectangle 30">
              <a:extLst>
                <a:ext uri="{FF2B5EF4-FFF2-40B4-BE49-F238E27FC236}">
                  <a16:creationId xmlns:a16="http://schemas.microsoft.com/office/drawing/2014/main" id="{8BDF408F-55DC-3343-A6B9-3E5160882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65" name="Rectangle 31">
              <a:extLst>
                <a:ext uri="{FF2B5EF4-FFF2-40B4-BE49-F238E27FC236}">
                  <a16:creationId xmlns:a16="http://schemas.microsoft.com/office/drawing/2014/main" id="{FA70EBC7-8B0E-7246-85AE-606A95193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66" name="Rectangle 32">
              <a:extLst>
                <a:ext uri="{FF2B5EF4-FFF2-40B4-BE49-F238E27FC236}">
                  <a16:creationId xmlns:a16="http://schemas.microsoft.com/office/drawing/2014/main" id="{2672D513-3DC8-5C4B-8FB0-CCBAD9262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67" name="Rectangle 33">
              <a:extLst>
                <a:ext uri="{FF2B5EF4-FFF2-40B4-BE49-F238E27FC236}">
                  <a16:creationId xmlns:a16="http://schemas.microsoft.com/office/drawing/2014/main" id="{56F1D51F-A82A-E140-AE70-97488C8BB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68" name="Rectangle 34">
              <a:extLst>
                <a:ext uri="{FF2B5EF4-FFF2-40B4-BE49-F238E27FC236}">
                  <a16:creationId xmlns:a16="http://schemas.microsoft.com/office/drawing/2014/main" id="{8C559699-B250-9E4E-926C-E0F79741A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69" name="Rectangle 35">
              <a:extLst>
                <a:ext uri="{FF2B5EF4-FFF2-40B4-BE49-F238E27FC236}">
                  <a16:creationId xmlns:a16="http://schemas.microsoft.com/office/drawing/2014/main" id="{F78AA9C4-F790-304F-A10C-D600C3F2D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0" name="Rectangle 36">
              <a:extLst>
                <a:ext uri="{FF2B5EF4-FFF2-40B4-BE49-F238E27FC236}">
                  <a16:creationId xmlns:a16="http://schemas.microsoft.com/office/drawing/2014/main" id="{577300CC-CEF0-E34F-A5E5-14C574C19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1" name="Rectangle 37">
              <a:extLst>
                <a:ext uri="{FF2B5EF4-FFF2-40B4-BE49-F238E27FC236}">
                  <a16:creationId xmlns:a16="http://schemas.microsoft.com/office/drawing/2014/main" id="{CEDBB7C2-E68B-A143-A505-77F05932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2" name="Freeform 38">
              <a:extLst>
                <a:ext uri="{FF2B5EF4-FFF2-40B4-BE49-F238E27FC236}">
                  <a16:creationId xmlns:a16="http://schemas.microsoft.com/office/drawing/2014/main" id="{10279878-F832-0146-B4DE-53E5532D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39">
              <a:extLst>
                <a:ext uri="{FF2B5EF4-FFF2-40B4-BE49-F238E27FC236}">
                  <a16:creationId xmlns:a16="http://schemas.microsoft.com/office/drawing/2014/main" id="{B4912DEF-473D-F047-9CC3-4FE40FCE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0">
              <a:extLst>
                <a:ext uri="{FF2B5EF4-FFF2-40B4-BE49-F238E27FC236}">
                  <a16:creationId xmlns:a16="http://schemas.microsoft.com/office/drawing/2014/main" id="{2E386ADD-93D2-D24A-AFCB-A5044153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Rectangle 41">
              <a:extLst>
                <a:ext uri="{FF2B5EF4-FFF2-40B4-BE49-F238E27FC236}">
                  <a16:creationId xmlns:a16="http://schemas.microsoft.com/office/drawing/2014/main" id="{3A5E26E6-593C-1A4E-8F29-EE8145AD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6" name="Rectangle 42">
              <a:extLst>
                <a:ext uri="{FF2B5EF4-FFF2-40B4-BE49-F238E27FC236}">
                  <a16:creationId xmlns:a16="http://schemas.microsoft.com/office/drawing/2014/main" id="{FA887A82-B28E-4B4E-9B1B-0134BDF09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7" name="Rectangle 43">
              <a:extLst>
                <a:ext uri="{FF2B5EF4-FFF2-40B4-BE49-F238E27FC236}">
                  <a16:creationId xmlns:a16="http://schemas.microsoft.com/office/drawing/2014/main" id="{E90C0906-91C9-1748-BCC2-89082F6A7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8" name="Rectangle 44">
              <a:extLst>
                <a:ext uri="{FF2B5EF4-FFF2-40B4-BE49-F238E27FC236}">
                  <a16:creationId xmlns:a16="http://schemas.microsoft.com/office/drawing/2014/main" id="{E8501735-C9FC-D445-8FB9-E1B3CD279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79" name="Rectangle 45">
              <a:extLst>
                <a:ext uri="{FF2B5EF4-FFF2-40B4-BE49-F238E27FC236}">
                  <a16:creationId xmlns:a16="http://schemas.microsoft.com/office/drawing/2014/main" id="{92FADEE0-8991-B448-B34F-0E61E23E4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0" name="Rectangle 46">
              <a:extLst>
                <a:ext uri="{FF2B5EF4-FFF2-40B4-BE49-F238E27FC236}">
                  <a16:creationId xmlns:a16="http://schemas.microsoft.com/office/drawing/2014/main" id="{E49F12BD-517F-C54C-906A-5983D28E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1" name="Rectangle 47">
              <a:extLst>
                <a:ext uri="{FF2B5EF4-FFF2-40B4-BE49-F238E27FC236}">
                  <a16:creationId xmlns:a16="http://schemas.microsoft.com/office/drawing/2014/main" id="{784F2562-327C-DE41-80A8-A158A7E65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2" name="Rectangle 48">
              <a:extLst>
                <a:ext uri="{FF2B5EF4-FFF2-40B4-BE49-F238E27FC236}">
                  <a16:creationId xmlns:a16="http://schemas.microsoft.com/office/drawing/2014/main" id="{0EDF87D5-72FE-5240-A587-A4C92BCA6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3" name="Freeform 49">
              <a:extLst>
                <a:ext uri="{FF2B5EF4-FFF2-40B4-BE49-F238E27FC236}">
                  <a16:creationId xmlns:a16="http://schemas.microsoft.com/office/drawing/2014/main" id="{B6F10646-9258-B94B-A268-447C9BC7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Line 50">
              <a:extLst>
                <a:ext uri="{FF2B5EF4-FFF2-40B4-BE49-F238E27FC236}">
                  <a16:creationId xmlns:a16="http://schemas.microsoft.com/office/drawing/2014/main" id="{6706AA0C-AFB5-3F4B-9F33-2BB79AA567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Line 51">
              <a:extLst>
                <a:ext uri="{FF2B5EF4-FFF2-40B4-BE49-F238E27FC236}">
                  <a16:creationId xmlns:a16="http://schemas.microsoft.com/office/drawing/2014/main" id="{D68726F9-CE2A-0643-8B64-5EED0317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52">
              <a:extLst>
                <a:ext uri="{FF2B5EF4-FFF2-40B4-BE49-F238E27FC236}">
                  <a16:creationId xmlns:a16="http://schemas.microsoft.com/office/drawing/2014/main" id="{0D376015-C88B-744B-8934-F29EC17E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53">
              <a:extLst>
                <a:ext uri="{FF2B5EF4-FFF2-40B4-BE49-F238E27FC236}">
                  <a16:creationId xmlns:a16="http://schemas.microsoft.com/office/drawing/2014/main" id="{19C45CB1-5F23-4643-8463-B3E7C3BD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54">
              <a:extLst>
                <a:ext uri="{FF2B5EF4-FFF2-40B4-BE49-F238E27FC236}">
                  <a16:creationId xmlns:a16="http://schemas.microsoft.com/office/drawing/2014/main" id="{BE6E66C2-C69A-9440-833D-E6437E33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55">
              <a:extLst>
                <a:ext uri="{FF2B5EF4-FFF2-40B4-BE49-F238E27FC236}">
                  <a16:creationId xmlns:a16="http://schemas.microsoft.com/office/drawing/2014/main" id="{B28C39CB-34E3-AD46-8B3F-E18BA21C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56">
              <a:extLst>
                <a:ext uri="{FF2B5EF4-FFF2-40B4-BE49-F238E27FC236}">
                  <a16:creationId xmlns:a16="http://schemas.microsoft.com/office/drawing/2014/main" id="{C93EF790-8F26-824D-B4A4-0DFB9606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57">
              <a:extLst>
                <a:ext uri="{FF2B5EF4-FFF2-40B4-BE49-F238E27FC236}">
                  <a16:creationId xmlns:a16="http://schemas.microsoft.com/office/drawing/2014/main" id="{A17C2649-0039-484F-9229-14DFA8CF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58">
              <a:extLst>
                <a:ext uri="{FF2B5EF4-FFF2-40B4-BE49-F238E27FC236}">
                  <a16:creationId xmlns:a16="http://schemas.microsoft.com/office/drawing/2014/main" id="{07227900-53E2-6F45-B4A8-D85FDAB1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59">
              <a:extLst>
                <a:ext uri="{FF2B5EF4-FFF2-40B4-BE49-F238E27FC236}">
                  <a16:creationId xmlns:a16="http://schemas.microsoft.com/office/drawing/2014/main" id="{A35C1D9E-109E-FF49-ABE2-AB972B2A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60">
              <a:extLst>
                <a:ext uri="{FF2B5EF4-FFF2-40B4-BE49-F238E27FC236}">
                  <a16:creationId xmlns:a16="http://schemas.microsoft.com/office/drawing/2014/main" id="{5F66ECE1-B9B0-9B4C-8E00-E02E537A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Line 61">
              <a:extLst>
                <a:ext uri="{FF2B5EF4-FFF2-40B4-BE49-F238E27FC236}">
                  <a16:creationId xmlns:a16="http://schemas.microsoft.com/office/drawing/2014/main" id="{D1AE6FD2-7F59-9449-9342-D6BB8472F3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Rectangle 62">
              <a:extLst>
                <a:ext uri="{FF2B5EF4-FFF2-40B4-BE49-F238E27FC236}">
                  <a16:creationId xmlns:a16="http://schemas.microsoft.com/office/drawing/2014/main" id="{C86C3CDA-B388-374E-B31B-202728B80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7" name="Freeform 63">
              <a:extLst>
                <a:ext uri="{FF2B5EF4-FFF2-40B4-BE49-F238E27FC236}">
                  <a16:creationId xmlns:a16="http://schemas.microsoft.com/office/drawing/2014/main" id="{409B776D-BC60-1144-AF83-19D01AB64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Line 64">
              <a:extLst>
                <a:ext uri="{FF2B5EF4-FFF2-40B4-BE49-F238E27FC236}">
                  <a16:creationId xmlns:a16="http://schemas.microsoft.com/office/drawing/2014/main" id="{B4B7FB3F-BE07-0C42-A55D-B0999149F6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65">
              <a:extLst>
                <a:ext uri="{FF2B5EF4-FFF2-40B4-BE49-F238E27FC236}">
                  <a16:creationId xmlns:a16="http://schemas.microsoft.com/office/drawing/2014/main" id="{45DF8DE1-952E-6643-8F0B-E3CECDCDB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Line 66">
              <a:extLst>
                <a:ext uri="{FF2B5EF4-FFF2-40B4-BE49-F238E27FC236}">
                  <a16:creationId xmlns:a16="http://schemas.microsoft.com/office/drawing/2014/main" id="{4F8ADC26-4F33-EC4F-BA5F-18501DAD3B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67">
              <a:extLst>
                <a:ext uri="{FF2B5EF4-FFF2-40B4-BE49-F238E27FC236}">
                  <a16:creationId xmlns:a16="http://schemas.microsoft.com/office/drawing/2014/main" id="{74179E39-FEA8-7441-A1F6-BB485071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Line 68">
              <a:extLst>
                <a:ext uri="{FF2B5EF4-FFF2-40B4-BE49-F238E27FC236}">
                  <a16:creationId xmlns:a16="http://schemas.microsoft.com/office/drawing/2014/main" id="{B0652E78-4785-8045-9421-6385A5CB8C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69">
              <a:extLst>
                <a:ext uri="{FF2B5EF4-FFF2-40B4-BE49-F238E27FC236}">
                  <a16:creationId xmlns:a16="http://schemas.microsoft.com/office/drawing/2014/main" id="{2314AE87-724B-9D48-AE15-C6A4B9C0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Line 70">
              <a:extLst>
                <a:ext uri="{FF2B5EF4-FFF2-40B4-BE49-F238E27FC236}">
                  <a16:creationId xmlns:a16="http://schemas.microsoft.com/office/drawing/2014/main" id="{14DA7FF9-C0A2-F54D-B055-D7EFF91B7F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71">
              <a:extLst>
                <a:ext uri="{FF2B5EF4-FFF2-40B4-BE49-F238E27FC236}">
                  <a16:creationId xmlns:a16="http://schemas.microsoft.com/office/drawing/2014/main" id="{E358A420-479A-6D48-8629-D08BBDE03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72">
              <a:extLst>
                <a:ext uri="{FF2B5EF4-FFF2-40B4-BE49-F238E27FC236}">
                  <a16:creationId xmlns:a16="http://schemas.microsoft.com/office/drawing/2014/main" id="{0749515E-2952-2D41-B68A-AD1A23B2B1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73">
              <a:extLst>
                <a:ext uri="{FF2B5EF4-FFF2-40B4-BE49-F238E27FC236}">
                  <a16:creationId xmlns:a16="http://schemas.microsoft.com/office/drawing/2014/main" id="{E25D2661-D52E-DC49-B6E2-D0780A579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74">
              <a:extLst>
                <a:ext uri="{FF2B5EF4-FFF2-40B4-BE49-F238E27FC236}">
                  <a16:creationId xmlns:a16="http://schemas.microsoft.com/office/drawing/2014/main" id="{F4DA0992-F00F-3540-9B31-4731BE61C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Rectangle 75">
              <a:extLst>
                <a:ext uri="{FF2B5EF4-FFF2-40B4-BE49-F238E27FC236}">
                  <a16:creationId xmlns:a16="http://schemas.microsoft.com/office/drawing/2014/main" id="{B86DED22-5B65-294A-8FF5-DA79B2D9F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10" name="Freeform 76">
              <a:extLst>
                <a:ext uri="{FF2B5EF4-FFF2-40B4-BE49-F238E27FC236}">
                  <a16:creationId xmlns:a16="http://schemas.microsoft.com/office/drawing/2014/main" id="{0D90F450-6416-654F-A10D-0E9A81FF7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77">
              <a:extLst>
                <a:ext uri="{FF2B5EF4-FFF2-40B4-BE49-F238E27FC236}">
                  <a16:creationId xmlns:a16="http://schemas.microsoft.com/office/drawing/2014/main" id="{5CAF7C28-DF1C-6C4A-840F-8667EDE4D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78">
              <a:extLst>
                <a:ext uri="{FF2B5EF4-FFF2-40B4-BE49-F238E27FC236}">
                  <a16:creationId xmlns:a16="http://schemas.microsoft.com/office/drawing/2014/main" id="{9209DAD2-F000-4E41-9816-823404623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79">
              <a:extLst>
                <a:ext uri="{FF2B5EF4-FFF2-40B4-BE49-F238E27FC236}">
                  <a16:creationId xmlns:a16="http://schemas.microsoft.com/office/drawing/2014/main" id="{D6387664-17C3-2148-AFAF-70DD453B4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80">
              <a:extLst>
                <a:ext uri="{FF2B5EF4-FFF2-40B4-BE49-F238E27FC236}">
                  <a16:creationId xmlns:a16="http://schemas.microsoft.com/office/drawing/2014/main" id="{92788B63-8F03-C543-82F4-5740CBDD4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81">
              <a:extLst>
                <a:ext uri="{FF2B5EF4-FFF2-40B4-BE49-F238E27FC236}">
                  <a16:creationId xmlns:a16="http://schemas.microsoft.com/office/drawing/2014/main" id="{37E5AE1D-6E9C-2546-BF2B-2BEFD3FB0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82">
              <a:extLst>
                <a:ext uri="{FF2B5EF4-FFF2-40B4-BE49-F238E27FC236}">
                  <a16:creationId xmlns:a16="http://schemas.microsoft.com/office/drawing/2014/main" id="{4C66D03F-1ECF-1143-9972-684C8ED14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83">
              <a:extLst>
                <a:ext uri="{FF2B5EF4-FFF2-40B4-BE49-F238E27FC236}">
                  <a16:creationId xmlns:a16="http://schemas.microsoft.com/office/drawing/2014/main" id="{C7F897B9-0882-F941-BE41-8D637C22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84">
              <a:extLst>
                <a:ext uri="{FF2B5EF4-FFF2-40B4-BE49-F238E27FC236}">
                  <a16:creationId xmlns:a16="http://schemas.microsoft.com/office/drawing/2014/main" id="{67C58A3E-24A8-F24A-9989-6CFF21D9C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85">
              <a:extLst>
                <a:ext uri="{FF2B5EF4-FFF2-40B4-BE49-F238E27FC236}">
                  <a16:creationId xmlns:a16="http://schemas.microsoft.com/office/drawing/2014/main" id="{A5F497CC-0447-454B-A024-72E2E2B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86">
              <a:extLst>
                <a:ext uri="{FF2B5EF4-FFF2-40B4-BE49-F238E27FC236}">
                  <a16:creationId xmlns:a16="http://schemas.microsoft.com/office/drawing/2014/main" id="{A15C6F0A-FE63-1547-9540-942F0E9E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87">
              <a:extLst>
                <a:ext uri="{FF2B5EF4-FFF2-40B4-BE49-F238E27FC236}">
                  <a16:creationId xmlns:a16="http://schemas.microsoft.com/office/drawing/2014/main" id="{930A0605-1776-2A4D-BF0F-775369E1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88">
              <a:extLst>
                <a:ext uri="{FF2B5EF4-FFF2-40B4-BE49-F238E27FC236}">
                  <a16:creationId xmlns:a16="http://schemas.microsoft.com/office/drawing/2014/main" id="{A691AC14-0143-C344-9E17-16E50F03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89">
              <a:extLst>
                <a:ext uri="{FF2B5EF4-FFF2-40B4-BE49-F238E27FC236}">
                  <a16:creationId xmlns:a16="http://schemas.microsoft.com/office/drawing/2014/main" id="{9289793C-D3C3-1346-81FA-89A85380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90">
              <a:extLst>
                <a:ext uri="{FF2B5EF4-FFF2-40B4-BE49-F238E27FC236}">
                  <a16:creationId xmlns:a16="http://schemas.microsoft.com/office/drawing/2014/main" id="{755C8619-B688-6843-AE2C-C497C1E8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91">
              <a:extLst>
                <a:ext uri="{FF2B5EF4-FFF2-40B4-BE49-F238E27FC236}">
                  <a16:creationId xmlns:a16="http://schemas.microsoft.com/office/drawing/2014/main" id="{68992CD7-CFF2-7C4F-8627-AA74CA551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92">
              <a:extLst>
                <a:ext uri="{FF2B5EF4-FFF2-40B4-BE49-F238E27FC236}">
                  <a16:creationId xmlns:a16="http://schemas.microsoft.com/office/drawing/2014/main" id="{C1530751-AB72-9349-8394-FF53D4EFB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93">
              <a:extLst>
                <a:ext uri="{FF2B5EF4-FFF2-40B4-BE49-F238E27FC236}">
                  <a16:creationId xmlns:a16="http://schemas.microsoft.com/office/drawing/2014/main" id="{8CD1BFBE-F6C8-B545-A6F0-0F7F9C90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94">
              <a:extLst>
                <a:ext uri="{FF2B5EF4-FFF2-40B4-BE49-F238E27FC236}">
                  <a16:creationId xmlns:a16="http://schemas.microsoft.com/office/drawing/2014/main" id="{54309F52-AAAA-D24B-9BBA-AE2F391E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95">
              <a:extLst>
                <a:ext uri="{FF2B5EF4-FFF2-40B4-BE49-F238E27FC236}">
                  <a16:creationId xmlns:a16="http://schemas.microsoft.com/office/drawing/2014/main" id="{D63A4B82-68B8-F145-AC69-CB6FEA1A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96">
              <a:extLst>
                <a:ext uri="{FF2B5EF4-FFF2-40B4-BE49-F238E27FC236}">
                  <a16:creationId xmlns:a16="http://schemas.microsoft.com/office/drawing/2014/main" id="{815332D1-CFC5-1F43-B378-05D4CF03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97">
              <a:extLst>
                <a:ext uri="{FF2B5EF4-FFF2-40B4-BE49-F238E27FC236}">
                  <a16:creationId xmlns:a16="http://schemas.microsoft.com/office/drawing/2014/main" id="{8964477A-B0E9-6744-A1F1-04348DF4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98">
              <a:extLst>
                <a:ext uri="{FF2B5EF4-FFF2-40B4-BE49-F238E27FC236}">
                  <a16:creationId xmlns:a16="http://schemas.microsoft.com/office/drawing/2014/main" id="{1B48ACC7-C26D-8544-B906-E24F28BB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99">
              <a:extLst>
                <a:ext uri="{FF2B5EF4-FFF2-40B4-BE49-F238E27FC236}">
                  <a16:creationId xmlns:a16="http://schemas.microsoft.com/office/drawing/2014/main" id="{D0A38438-F65E-A244-BBCB-FD322B8B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100">
              <a:extLst>
                <a:ext uri="{FF2B5EF4-FFF2-40B4-BE49-F238E27FC236}">
                  <a16:creationId xmlns:a16="http://schemas.microsoft.com/office/drawing/2014/main" id="{96B38176-1C56-AE4E-AA18-1B84C0BFC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101">
              <a:extLst>
                <a:ext uri="{FF2B5EF4-FFF2-40B4-BE49-F238E27FC236}">
                  <a16:creationId xmlns:a16="http://schemas.microsoft.com/office/drawing/2014/main" id="{BA4DE402-CF78-4D4A-B24B-E28D748DA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102">
              <a:extLst>
                <a:ext uri="{FF2B5EF4-FFF2-40B4-BE49-F238E27FC236}">
                  <a16:creationId xmlns:a16="http://schemas.microsoft.com/office/drawing/2014/main" id="{1C03E2E6-C083-6A40-BD1D-E6C6A910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103">
              <a:extLst>
                <a:ext uri="{FF2B5EF4-FFF2-40B4-BE49-F238E27FC236}">
                  <a16:creationId xmlns:a16="http://schemas.microsoft.com/office/drawing/2014/main" id="{AE1EED7D-C14F-0F4E-B8F7-6131A1C0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104">
              <a:extLst>
                <a:ext uri="{FF2B5EF4-FFF2-40B4-BE49-F238E27FC236}">
                  <a16:creationId xmlns:a16="http://schemas.microsoft.com/office/drawing/2014/main" id="{3762CCA0-9BAA-194A-9E51-DD69948A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105">
              <a:extLst>
                <a:ext uri="{FF2B5EF4-FFF2-40B4-BE49-F238E27FC236}">
                  <a16:creationId xmlns:a16="http://schemas.microsoft.com/office/drawing/2014/main" id="{FF60CD9E-A4FB-1045-BA31-50374C252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106">
              <a:extLst>
                <a:ext uri="{FF2B5EF4-FFF2-40B4-BE49-F238E27FC236}">
                  <a16:creationId xmlns:a16="http://schemas.microsoft.com/office/drawing/2014/main" id="{D40A7114-F815-5E4B-BE40-ED439FCA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107">
              <a:extLst>
                <a:ext uri="{FF2B5EF4-FFF2-40B4-BE49-F238E27FC236}">
                  <a16:creationId xmlns:a16="http://schemas.microsoft.com/office/drawing/2014/main" id="{284C3562-0480-4B4C-BF34-1887DA8AD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108">
              <a:extLst>
                <a:ext uri="{FF2B5EF4-FFF2-40B4-BE49-F238E27FC236}">
                  <a16:creationId xmlns:a16="http://schemas.microsoft.com/office/drawing/2014/main" id="{97C0603A-72DC-2B46-A4DE-3C260B7F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109">
              <a:extLst>
                <a:ext uri="{FF2B5EF4-FFF2-40B4-BE49-F238E27FC236}">
                  <a16:creationId xmlns:a16="http://schemas.microsoft.com/office/drawing/2014/main" id="{322D6A68-28C2-0845-94EC-9C34BF2E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110">
              <a:extLst>
                <a:ext uri="{FF2B5EF4-FFF2-40B4-BE49-F238E27FC236}">
                  <a16:creationId xmlns:a16="http://schemas.microsoft.com/office/drawing/2014/main" id="{49643E31-B231-D94C-BE67-39535544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111">
              <a:extLst>
                <a:ext uri="{FF2B5EF4-FFF2-40B4-BE49-F238E27FC236}">
                  <a16:creationId xmlns:a16="http://schemas.microsoft.com/office/drawing/2014/main" id="{76E4A997-3407-674D-8625-EFAB137B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112">
              <a:extLst>
                <a:ext uri="{FF2B5EF4-FFF2-40B4-BE49-F238E27FC236}">
                  <a16:creationId xmlns:a16="http://schemas.microsoft.com/office/drawing/2014/main" id="{BD11B385-8AEC-C642-A1C9-0BBE02E52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Rectangle 113">
              <a:extLst>
                <a:ext uri="{FF2B5EF4-FFF2-40B4-BE49-F238E27FC236}">
                  <a16:creationId xmlns:a16="http://schemas.microsoft.com/office/drawing/2014/main" id="{AAB31975-103B-414C-80EB-C5E68AC5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48" name="Freeform 116">
              <a:extLst>
                <a:ext uri="{FF2B5EF4-FFF2-40B4-BE49-F238E27FC236}">
                  <a16:creationId xmlns:a16="http://schemas.microsoft.com/office/drawing/2014/main" id="{03213E0A-AB18-DC44-822A-69EEA41A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Rectangle 117">
              <a:extLst>
                <a:ext uri="{FF2B5EF4-FFF2-40B4-BE49-F238E27FC236}">
                  <a16:creationId xmlns:a16="http://schemas.microsoft.com/office/drawing/2014/main" id="{87FA9BC2-7E0C-6B4D-9D53-950EC2B31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0" name="Rectangle 118">
              <a:extLst>
                <a:ext uri="{FF2B5EF4-FFF2-40B4-BE49-F238E27FC236}">
                  <a16:creationId xmlns:a16="http://schemas.microsoft.com/office/drawing/2014/main" id="{C1EFA571-64F2-004F-A2C0-3C615FA0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4875" y="14319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1" name="Rectangle 119">
              <a:extLst>
                <a:ext uri="{FF2B5EF4-FFF2-40B4-BE49-F238E27FC236}">
                  <a16:creationId xmlns:a16="http://schemas.microsoft.com/office/drawing/2014/main" id="{E55FC4AC-A32C-3A47-91C7-6E34C8BC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950" y="15287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2" name="Rectangle 120">
              <a:extLst>
                <a:ext uri="{FF2B5EF4-FFF2-40B4-BE49-F238E27FC236}">
                  <a16:creationId xmlns:a16="http://schemas.microsoft.com/office/drawing/2014/main" id="{49D2EEE3-D311-914C-BFEE-DAA345CE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3" name="Rectangle 121">
              <a:extLst>
                <a:ext uri="{FF2B5EF4-FFF2-40B4-BE49-F238E27FC236}">
                  <a16:creationId xmlns:a16="http://schemas.microsoft.com/office/drawing/2014/main" id="{5003249A-7C9F-7740-9D90-88EFD4B3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4" name="Rectangle 122">
              <a:extLst>
                <a:ext uri="{FF2B5EF4-FFF2-40B4-BE49-F238E27FC236}">
                  <a16:creationId xmlns:a16="http://schemas.microsoft.com/office/drawing/2014/main" id="{A8E5D34E-4504-9947-855E-249DDA49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5" name="Rectangle 123">
              <a:extLst>
                <a:ext uri="{FF2B5EF4-FFF2-40B4-BE49-F238E27FC236}">
                  <a16:creationId xmlns:a16="http://schemas.microsoft.com/office/drawing/2014/main" id="{92835DE2-7BD3-AF4C-9036-8D94AA72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6" name="Rectangle 124">
              <a:extLst>
                <a:ext uri="{FF2B5EF4-FFF2-40B4-BE49-F238E27FC236}">
                  <a16:creationId xmlns:a16="http://schemas.microsoft.com/office/drawing/2014/main" id="{26D9FC3B-C898-814C-8DB9-DEA64B050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7" name="Rectangle 125">
              <a:extLst>
                <a:ext uri="{FF2B5EF4-FFF2-40B4-BE49-F238E27FC236}">
                  <a16:creationId xmlns:a16="http://schemas.microsoft.com/office/drawing/2014/main" id="{7A3D1504-87F0-D642-89FE-B795252A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8" name="Rectangle 126">
              <a:extLst>
                <a:ext uri="{FF2B5EF4-FFF2-40B4-BE49-F238E27FC236}">
                  <a16:creationId xmlns:a16="http://schemas.microsoft.com/office/drawing/2014/main" id="{50663685-2FA0-5F4E-B68B-2E145D9D7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59" name="Rectangle 127">
              <a:extLst>
                <a:ext uri="{FF2B5EF4-FFF2-40B4-BE49-F238E27FC236}">
                  <a16:creationId xmlns:a16="http://schemas.microsoft.com/office/drawing/2014/main" id="{F77B0793-7332-9843-BF28-F7BDBE50B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0" name="Rectangle 128">
              <a:extLst>
                <a:ext uri="{FF2B5EF4-FFF2-40B4-BE49-F238E27FC236}">
                  <a16:creationId xmlns:a16="http://schemas.microsoft.com/office/drawing/2014/main" id="{4E2F9D19-ADB5-294F-9C3A-90FCA9C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1" name="Rectangle 129">
              <a:extLst>
                <a:ext uri="{FF2B5EF4-FFF2-40B4-BE49-F238E27FC236}">
                  <a16:creationId xmlns:a16="http://schemas.microsoft.com/office/drawing/2014/main" id="{16D16612-C186-8642-B16B-5D1824AA2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2" name="Rectangle 130">
              <a:extLst>
                <a:ext uri="{FF2B5EF4-FFF2-40B4-BE49-F238E27FC236}">
                  <a16:creationId xmlns:a16="http://schemas.microsoft.com/office/drawing/2014/main" id="{1BB4B176-02E8-3E40-9041-47A5B15E8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3" name="Rectangle 131">
              <a:extLst>
                <a:ext uri="{FF2B5EF4-FFF2-40B4-BE49-F238E27FC236}">
                  <a16:creationId xmlns:a16="http://schemas.microsoft.com/office/drawing/2014/main" id="{FB4A1EAE-D682-5040-A6C1-F9A74D0C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4" name="Rectangle 132">
              <a:extLst>
                <a:ext uri="{FF2B5EF4-FFF2-40B4-BE49-F238E27FC236}">
                  <a16:creationId xmlns:a16="http://schemas.microsoft.com/office/drawing/2014/main" id="{0DF84C57-A937-7B4E-BA6A-83B7F89D9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5" name="Rectangle 133">
              <a:extLst>
                <a:ext uri="{FF2B5EF4-FFF2-40B4-BE49-F238E27FC236}">
                  <a16:creationId xmlns:a16="http://schemas.microsoft.com/office/drawing/2014/main" id="{787006E3-76CC-DD4A-974C-AD1C9509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6" name="Rectangle 134">
              <a:extLst>
                <a:ext uri="{FF2B5EF4-FFF2-40B4-BE49-F238E27FC236}">
                  <a16:creationId xmlns:a16="http://schemas.microsoft.com/office/drawing/2014/main" id="{6CC77616-3A27-EE4E-9002-1403C322B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7" name="Rectangle 135">
              <a:extLst>
                <a:ext uri="{FF2B5EF4-FFF2-40B4-BE49-F238E27FC236}">
                  <a16:creationId xmlns:a16="http://schemas.microsoft.com/office/drawing/2014/main" id="{B6EAAD32-493D-A447-91DD-947A8601C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8" name="Rectangle 136">
              <a:extLst>
                <a:ext uri="{FF2B5EF4-FFF2-40B4-BE49-F238E27FC236}">
                  <a16:creationId xmlns:a16="http://schemas.microsoft.com/office/drawing/2014/main" id="{9C903114-B763-F548-9FE1-255C1D9F5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69" name="Rectangle 137">
              <a:extLst>
                <a:ext uri="{FF2B5EF4-FFF2-40B4-BE49-F238E27FC236}">
                  <a16:creationId xmlns:a16="http://schemas.microsoft.com/office/drawing/2014/main" id="{413B45CD-20F5-BD48-BCAB-0B39A798F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0" name="Rectangle 138">
              <a:extLst>
                <a:ext uri="{FF2B5EF4-FFF2-40B4-BE49-F238E27FC236}">
                  <a16:creationId xmlns:a16="http://schemas.microsoft.com/office/drawing/2014/main" id="{E8B3F966-AAEC-0945-9EBF-4C0D6856C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1" name="Rectangle 139">
              <a:extLst>
                <a:ext uri="{FF2B5EF4-FFF2-40B4-BE49-F238E27FC236}">
                  <a16:creationId xmlns:a16="http://schemas.microsoft.com/office/drawing/2014/main" id="{96B3FE23-3019-9743-A032-C72DD1AB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2" name="Rectangle 140">
              <a:extLst>
                <a:ext uri="{FF2B5EF4-FFF2-40B4-BE49-F238E27FC236}">
                  <a16:creationId xmlns:a16="http://schemas.microsoft.com/office/drawing/2014/main" id="{75A5117E-EEE5-2041-8BDF-B787F6B6E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3" name="Rectangle 141">
              <a:extLst>
                <a:ext uri="{FF2B5EF4-FFF2-40B4-BE49-F238E27FC236}">
                  <a16:creationId xmlns:a16="http://schemas.microsoft.com/office/drawing/2014/main" id="{9277FF91-5177-364F-8F6A-901915967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4" name="Rectangle 142">
              <a:extLst>
                <a:ext uri="{FF2B5EF4-FFF2-40B4-BE49-F238E27FC236}">
                  <a16:creationId xmlns:a16="http://schemas.microsoft.com/office/drawing/2014/main" id="{2391898C-17FA-894B-AA16-B3ECE293F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5" name="Rectangle 143">
              <a:extLst>
                <a:ext uri="{FF2B5EF4-FFF2-40B4-BE49-F238E27FC236}">
                  <a16:creationId xmlns:a16="http://schemas.microsoft.com/office/drawing/2014/main" id="{83575606-C6B1-0043-94F0-5C8871E7F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6" name="Rectangle 144">
              <a:extLst>
                <a:ext uri="{FF2B5EF4-FFF2-40B4-BE49-F238E27FC236}">
                  <a16:creationId xmlns:a16="http://schemas.microsoft.com/office/drawing/2014/main" id="{FDAD7160-F736-F24E-86EB-5BFA8008D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7" name="Rectangle 145">
              <a:extLst>
                <a:ext uri="{FF2B5EF4-FFF2-40B4-BE49-F238E27FC236}">
                  <a16:creationId xmlns:a16="http://schemas.microsoft.com/office/drawing/2014/main" id="{0EC6AB7D-FDB2-4F41-8CD2-6D8BADD79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8" name="Rectangle 146">
              <a:extLst>
                <a:ext uri="{FF2B5EF4-FFF2-40B4-BE49-F238E27FC236}">
                  <a16:creationId xmlns:a16="http://schemas.microsoft.com/office/drawing/2014/main" id="{1BE7F159-5304-7B40-92A3-5E046466A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79" name="Rectangle 147">
              <a:extLst>
                <a:ext uri="{FF2B5EF4-FFF2-40B4-BE49-F238E27FC236}">
                  <a16:creationId xmlns:a16="http://schemas.microsoft.com/office/drawing/2014/main" id="{AE832E2D-7777-C243-9F66-CF976AA84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0" name="Rectangle 148">
              <a:extLst>
                <a:ext uri="{FF2B5EF4-FFF2-40B4-BE49-F238E27FC236}">
                  <a16:creationId xmlns:a16="http://schemas.microsoft.com/office/drawing/2014/main" id="{CE206847-4E79-6646-B983-CA942861C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1" name="Freeform 149">
              <a:extLst>
                <a:ext uri="{FF2B5EF4-FFF2-40B4-BE49-F238E27FC236}">
                  <a16:creationId xmlns:a16="http://schemas.microsoft.com/office/drawing/2014/main" id="{9BDFA298-F2C7-9545-A322-A6871FB4B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Freeform 150">
              <a:extLst>
                <a:ext uri="{FF2B5EF4-FFF2-40B4-BE49-F238E27FC236}">
                  <a16:creationId xmlns:a16="http://schemas.microsoft.com/office/drawing/2014/main" id="{26F01EF7-3EF0-FE43-A8E4-3883019C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Rectangle 151">
              <a:extLst>
                <a:ext uri="{FF2B5EF4-FFF2-40B4-BE49-F238E27FC236}">
                  <a16:creationId xmlns:a16="http://schemas.microsoft.com/office/drawing/2014/main" id="{5478D950-70A5-D64D-A22B-7045339C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4" name="Rectangle 152">
              <a:extLst>
                <a:ext uri="{FF2B5EF4-FFF2-40B4-BE49-F238E27FC236}">
                  <a16:creationId xmlns:a16="http://schemas.microsoft.com/office/drawing/2014/main" id="{096DD14D-615C-5F4A-86E1-9D8F2F7DD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5" name="Rectangle 153">
              <a:extLst>
                <a:ext uri="{FF2B5EF4-FFF2-40B4-BE49-F238E27FC236}">
                  <a16:creationId xmlns:a16="http://schemas.microsoft.com/office/drawing/2014/main" id="{79D1D7FB-D005-1A49-8931-3DB72AD28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6" name="Rectangle 154">
              <a:extLst>
                <a:ext uri="{FF2B5EF4-FFF2-40B4-BE49-F238E27FC236}">
                  <a16:creationId xmlns:a16="http://schemas.microsoft.com/office/drawing/2014/main" id="{7EED8B21-B766-6441-8F03-3828E15AF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7" name="Rectangle 155">
              <a:extLst>
                <a:ext uri="{FF2B5EF4-FFF2-40B4-BE49-F238E27FC236}">
                  <a16:creationId xmlns:a16="http://schemas.microsoft.com/office/drawing/2014/main" id="{EDD5C672-612A-4349-95F2-AE507F403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8" name="Rectangle 156">
              <a:extLst>
                <a:ext uri="{FF2B5EF4-FFF2-40B4-BE49-F238E27FC236}">
                  <a16:creationId xmlns:a16="http://schemas.microsoft.com/office/drawing/2014/main" id="{1BEF4CEE-FCD4-7C49-846D-DC92E2FB6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89" name="Rectangle 157">
              <a:extLst>
                <a:ext uri="{FF2B5EF4-FFF2-40B4-BE49-F238E27FC236}">
                  <a16:creationId xmlns:a16="http://schemas.microsoft.com/office/drawing/2014/main" id="{B298DEF0-7336-6943-A7D1-35EBB741B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90" name="Rectangle 158">
              <a:extLst>
                <a:ext uri="{FF2B5EF4-FFF2-40B4-BE49-F238E27FC236}">
                  <a16:creationId xmlns:a16="http://schemas.microsoft.com/office/drawing/2014/main" id="{9348F6D7-4D03-4D42-BBB3-E94E178B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91" name="Freeform 159">
              <a:extLst>
                <a:ext uri="{FF2B5EF4-FFF2-40B4-BE49-F238E27FC236}">
                  <a16:creationId xmlns:a16="http://schemas.microsoft.com/office/drawing/2014/main" id="{8C45EFB4-0306-D448-B53C-468E55B3B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160">
              <a:extLst>
                <a:ext uri="{FF2B5EF4-FFF2-40B4-BE49-F238E27FC236}">
                  <a16:creationId xmlns:a16="http://schemas.microsoft.com/office/drawing/2014/main" id="{64276D04-E81A-4248-9053-6B5FDB932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161">
              <a:extLst>
                <a:ext uri="{FF2B5EF4-FFF2-40B4-BE49-F238E27FC236}">
                  <a16:creationId xmlns:a16="http://schemas.microsoft.com/office/drawing/2014/main" id="{7B9D5F5D-722A-3D47-A6FD-5502ADCF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162">
              <a:extLst>
                <a:ext uri="{FF2B5EF4-FFF2-40B4-BE49-F238E27FC236}">
                  <a16:creationId xmlns:a16="http://schemas.microsoft.com/office/drawing/2014/main" id="{AA832B3C-333F-B14A-BD40-9EEBC773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Rectangle 163">
              <a:extLst>
                <a:ext uri="{FF2B5EF4-FFF2-40B4-BE49-F238E27FC236}">
                  <a16:creationId xmlns:a16="http://schemas.microsoft.com/office/drawing/2014/main" id="{2977D966-7650-9845-8D48-882370DD8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96" name="Rectangle 164">
              <a:extLst>
                <a:ext uri="{FF2B5EF4-FFF2-40B4-BE49-F238E27FC236}">
                  <a16:creationId xmlns:a16="http://schemas.microsoft.com/office/drawing/2014/main" id="{54E15CDA-AF98-AF40-941F-B5A7EAC5F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97" name="Rectangle 165">
              <a:extLst>
                <a:ext uri="{FF2B5EF4-FFF2-40B4-BE49-F238E27FC236}">
                  <a16:creationId xmlns:a16="http://schemas.microsoft.com/office/drawing/2014/main" id="{5A7E8BB5-FCEA-2448-8B4B-2448613F5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34" name="TextBox 125">
            <a:extLst>
              <a:ext uri="{FF2B5EF4-FFF2-40B4-BE49-F238E27FC236}">
                <a16:creationId xmlns:a16="http://schemas.microsoft.com/office/drawing/2014/main" id="{FC4C7034-E8E3-D749-BA04-E1D9EBF5E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3.17 from the textbook ]</a:t>
            </a: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3881612D-A123-7245-86F6-AB96952B5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44036" name="Freeform 114">
            <a:extLst>
              <a:ext uri="{FF2B5EF4-FFF2-40B4-BE49-F238E27FC236}">
                <a16:creationId xmlns:a16="http://schemas.microsoft.com/office/drawing/2014/main" id="{76E9A4D3-BEC3-0C4C-9A4B-52DEB4A3EF26}"/>
              </a:ext>
            </a:extLst>
          </p:cNvPr>
          <p:cNvSpPr>
            <a:spLocks/>
          </p:cNvSpPr>
          <p:nvPr/>
        </p:nvSpPr>
        <p:spPr bwMode="auto">
          <a:xfrm>
            <a:off x="1016000" y="3257551"/>
            <a:ext cx="127000" cy="42863"/>
          </a:xfrm>
          <a:custGeom>
            <a:avLst/>
            <a:gdLst>
              <a:gd name="T0" fmla="*/ 2147483646 w 160"/>
              <a:gd name="T1" fmla="*/ 0 h 53"/>
              <a:gd name="T2" fmla="*/ 0 w 160"/>
              <a:gd name="T3" fmla="*/ 2147483646 h 53"/>
              <a:gd name="T4" fmla="*/ 2147483646 w 160"/>
              <a:gd name="T5" fmla="*/ 2147483646 h 53"/>
              <a:gd name="T6" fmla="*/ 2147483646 w 160"/>
              <a:gd name="T7" fmla="*/ 2147483646 h 53"/>
              <a:gd name="T8" fmla="*/ 2147483646 w 160"/>
              <a:gd name="T9" fmla="*/ 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3"/>
              <a:gd name="T17" fmla="*/ 160 w 160"/>
              <a:gd name="T18" fmla="*/ 53 h 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3">
                <a:moveTo>
                  <a:pt x="160" y="0"/>
                </a:moveTo>
                <a:lnTo>
                  <a:pt x="0" y="26"/>
                </a:lnTo>
                <a:lnTo>
                  <a:pt x="160" y="53"/>
                </a:lnTo>
                <a:lnTo>
                  <a:pt x="160" y="26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7" name="Freeform 115">
            <a:extLst>
              <a:ext uri="{FF2B5EF4-FFF2-40B4-BE49-F238E27FC236}">
                <a16:creationId xmlns:a16="http://schemas.microsoft.com/office/drawing/2014/main" id="{F07D8762-56D3-7245-A4E0-7AAFE247D63F}"/>
              </a:ext>
            </a:extLst>
          </p:cNvPr>
          <p:cNvSpPr>
            <a:spLocks/>
          </p:cNvSpPr>
          <p:nvPr/>
        </p:nvSpPr>
        <p:spPr bwMode="auto">
          <a:xfrm>
            <a:off x="1143000" y="3276601"/>
            <a:ext cx="1068388" cy="1941513"/>
          </a:xfrm>
          <a:custGeom>
            <a:avLst/>
            <a:gdLst>
              <a:gd name="T0" fmla="*/ 0 w 931"/>
              <a:gd name="T1" fmla="*/ 0 h 3673"/>
              <a:gd name="T2" fmla="*/ 2147483646 w 931"/>
              <a:gd name="T3" fmla="*/ 0 h 3673"/>
              <a:gd name="T4" fmla="*/ 2147483646 w 931"/>
              <a:gd name="T5" fmla="*/ 2147483646 h 3673"/>
              <a:gd name="T6" fmla="*/ 2147483646 w 931"/>
              <a:gd name="T7" fmla="*/ 2147483646 h 3673"/>
              <a:gd name="T8" fmla="*/ 0 60000 65536"/>
              <a:gd name="T9" fmla="*/ 0 60000 65536"/>
              <a:gd name="T10" fmla="*/ 0 60000 65536"/>
              <a:gd name="T11" fmla="*/ 0 60000 65536"/>
              <a:gd name="T12" fmla="*/ 0 w 931"/>
              <a:gd name="T13" fmla="*/ 0 h 3673"/>
              <a:gd name="T14" fmla="*/ 931 w 931"/>
              <a:gd name="T15" fmla="*/ 3673 h 367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1" h="3673">
                <a:moveTo>
                  <a:pt x="0" y="0"/>
                </a:moveTo>
                <a:lnTo>
                  <a:pt x="559" y="0"/>
                </a:lnTo>
                <a:lnTo>
                  <a:pt x="559" y="3673"/>
                </a:lnTo>
                <a:lnTo>
                  <a:pt x="931" y="3673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6B7BA4D-8B8D-AF43-9E27-7CB6D87258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0693088-B14D-8B4A-99E5-C6E7518CAE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Labs this week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Mini-Project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This is worth 3% of your grade (x2 labs)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</a:rPr>
              <a:t>https://</a:t>
            </a:r>
            <a:r>
              <a:rPr lang="en-US" dirty="0" err="1">
                <a:ea typeface="MS PGothic" pitchFamily="34" charset="-128"/>
              </a:rPr>
              <a:t>www.ece.iastate.edu</a:t>
            </a:r>
            <a:r>
              <a:rPr lang="en-US" dirty="0">
                <a:ea typeface="MS PGothic" pitchFamily="34" charset="-128"/>
              </a:rPr>
              <a:t>/~</a:t>
            </a:r>
            <a:r>
              <a:rPr lang="en-US" dirty="0" err="1">
                <a:ea typeface="MS PGothic" pitchFamily="34" charset="-128"/>
              </a:rPr>
              <a:t>alexs</a:t>
            </a:r>
            <a:r>
              <a:rPr lang="en-US" dirty="0">
                <a:ea typeface="MS PGothic" pitchFamily="34" charset="-128"/>
              </a:rPr>
              <a:t>/classes/	2024_Fall_2810/labs/Project-Mini/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1">
            <a:extLst>
              <a:ext uri="{FF2B5EF4-FFF2-40B4-BE49-F238E27FC236}">
                <a16:creationId xmlns:a16="http://schemas.microsoft.com/office/drawing/2014/main" id="{3DF3A0B6-6CE7-834D-9695-CD6664F14CD9}"/>
              </a:ext>
            </a:extLst>
          </p:cNvPr>
          <p:cNvGrpSpPr>
            <a:grpSpLocks/>
          </p:cNvGrpSpPr>
          <p:nvPr/>
        </p:nvGrpSpPr>
        <p:grpSpPr bwMode="auto">
          <a:xfrm>
            <a:off x="1016000" y="1112838"/>
            <a:ext cx="8906990" cy="5287962"/>
            <a:chOff x="101906" y="390525"/>
            <a:chExt cx="8906939" cy="5287963"/>
          </a:xfrm>
        </p:grpSpPr>
        <p:sp>
          <p:nvSpPr>
            <p:cNvPr id="45064" name="Rectangle 4">
              <a:extLst>
                <a:ext uri="{FF2B5EF4-FFF2-40B4-BE49-F238E27FC236}">
                  <a16:creationId xmlns:a16="http://schemas.microsoft.com/office/drawing/2014/main" id="{56B15043-6373-6448-8FBE-4367F4F34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5" name="Rectangle 5">
              <a:extLst>
                <a:ext uri="{FF2B5EF4-FFF2-40B4-BE49-F238E27FC236}">
                  <a16:creationId xmlns:a16="http://schemas.microsoft.com/office/drawing/2014/main" id="{CF6B9537-8445-F548-91F6-7B40EC01A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66" name="Freeform 6">
              <a:extLst>
                <a:ext uri="{FF2B5EF4-FFF2-40B4-BE49-F238E27FC236}">
                  <a16:creationId xmlns:a16="http://schemas.microsoft.com/office/drawing/2014/main" id="{B2C083F0-74CC-0C49-A909-09AB0093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Line 7">
              <a:extLst>
                <a:ext uri="{FF2B5EF4-FFF2-40B4-BE49-F238E27FC236}">
                  <a16:creationId xmlns:a16="http://schemas.microsoft.com/office/drawing/2014/main" id="{699FDA84-8CB0-EA47-A1E2-F0C107DA2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8">
              <a:extLst>
                <a:ext uri="{FF2B5EF4-FFF2-40B4-BE49-F238E27FC236}">
                  <a16:creationId xmlns:a16="http://schemas.microsoft.com/office/drawing/2014/main" id="{E5C6FD77-E575-2145-B52B-3B4A84C04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Line 9">
              <a:extLst>
                <a:ext uri="{FF2B5EF4-FFF2-40B4-BE49-F238E27FC236}">
                  <a16:creationId xmlns:a16="http://schemas.microsoft.com/office/drawing/2014/main" id="{B85E3166-69C3-EC42-9BC3-F6563E60B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10">
              <a:extLst>
                <a:ext uri="{FF2B5EF4-FFF2-40B4-BE49-F238E27FC236}">
                  <a16:creationId xmlns:a16="http://schemas.microsoft.com/office/drawing/2014/main" id="{ECA4A3A8-DAED-FA41-8DB0-C0E2FBFAC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Line 11">
              <a:extLst>
                <a:ext uri="{FF2B5EF4-FFF2-40B4-BE49-F238E27FC236}">
                  <a16:creationId xmlns:a16="http://schemas.microsoft.com/office/drawing/2014/main" id="{C63BB944-7295-374B-B01B-4B994D0454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Rectangle 12">
              <a:extLst>
                <a:ext uri="{FF2B5EF4-FFF2-40B4-BE49-F238E27FC236}">
                  <a16:creationId xmlns:a16="http://schemas.microsoft.com/office/drawing/2014/main" id="{62085523-DB41-8C49-8DB6-5D1B08854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3" name="Rectangle 13">
              <a:extLst>
                <a:ext uri="{FF2B5EF4-FFF2-40B4-BE49-F238E27FC236}">
                  <a16:creationId xmlns:a16="http://schemas.microsoft.com/office/drawing/2014/main" id="{36A62FEC-BD45-A047-B59D-88476B723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4" name="Rectangle 14">
              <a:extLst>
                <a:ext uri="{FF2B5EF4-FFF2-40B4-BE49-F238E27FC236}">
                  <a16:creationId xmlns:a16="http://schemas.microsoft.com/office/drawing/2014/main" id="{68D291DD-E956-A045-A918-E44F8A5E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5" name="Rectangle 15">
              <a:extLst>
                <a:ext uri="{FF2B5EF4-FFF2-40B4-BE49-F238E27FC236}">
                  <a16:creationId xmlns:a16="http://schemas.microsoft.com/office/drawing/2014/main" id="{82ADBACD-DD36-8C42-94D6-410E8DA82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76" name="Freeform 16">
              <a:extLst>
                <a:ext uri="{FF2B5EF4-FFF2-40B4-BE49-F238E27FC236}">
                  <a16:creationId xmlns:a16="http://schemas.microsoft.com/office/drawing/2014/main" id="{B715F58A-FCD6-C842-89F2-220A8277D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Line 17">
              <a:extLst>
                <a:ext uri="{FF2B5EF4-FFF2-40B4-BE49-F238E27FC236}">
                  <a16:creationId xmlns:a16="http://schemas.microsoft.com/office/drawing/2014/main" id="{322948BC-4367-FF42-B2CF-727F9BFD8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18">
              <a:extLst>
                <a:ext uri="{FF2B5EF4-FFF2-40B4-BE49-F238E27FC236}">
                  <a16:creationId xmlns:a16="http://schemas.microsoft.com/office/drawing/2014/main" id="{7F35BE5F-6369-9840-8324-6A964862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Line 19">
              <a:extLst>
                <a:ext uri="{FF2B5EF4-FFF2-40B4-BE49-F238E27FC236}">
                  <a16:creationId xmlns:a16="http://schemas.microsoft.com/office/drawing/2014/main" id="{536CC317-4972-7546-B58E-9A1AFB93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Rectangle 20">
              <a:extLst>
                <a:ext uri="{FF2B5EF4-FFF2-40B4-BE49-F238E27FC236}">
                  <a16:creationId xmlns:a16="http://schemas.microsoft.com/office/drawing/2014/main" id="{AD5B7DC1-0B30-C34C-80D7-837DC805C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1" name="Rectangle 21">
              <a:extLst>
                <a:ext uri="{FF2B5EF4-FFF2-40B4-BE49-F238E27FC236}">
                  <a16:creationId xmlns:a16="http://schemas.microsoft.com/office/drawing/2014/main" id="{461B41E2-949B-204A-9215-76E7F0E6B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2" name="Rectangle 22">
              <a:extLst>
                <a:ext uri="{FF2B5EF4-FFF2-40B4-BE49-F238E27FC236}">
                  <a16:creationId xmlns:a16="http://schemas.microsoft.com/office/drawing/2014/main" id="{13C967A9-B315-AE4A-831C-92188D438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3" name="Rectangle 23">
              <a:extLst>
                <a:ext uri="{FF2B5EF4-FFF2-40B4-BE49-F238E27FC236}">
                  <a16:creationId xmlns:a16="http://schemas.microsoft.com/office/drawing/2014/main" id="{EC26435B-0ACD-6145-8D61-127DAA511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84" name="Freeform 24">
              <a:extLst>
                <a:ext uri="{FF2B5EF4-FFF2-40B4-BE49-F238E27FC236}">
                  <a16:creationId xmlns:a16="http://schemas.microsoft.com/office/drawing/2014/main" id="{622A412A-24FE-DB46-8E1F-07FDC27F5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Line 25">
              <a:extLst>
                <a:ext uri="{FF2B5EF4-FFF2-40B4-BE49-F238E27FC236}">
                  <a16:creationId xmlns:a16="http://schemas.microsoft.com/office/drawing/2014/main" id="{6F82C06A-6C7C-CD43-86BD-D623D2E4D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91564" y="1581150"/>
              <a:ext cx="848819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26">
              <a:extLst>
                <a:ext uri="{FF2B5EF4-FFF2-40B4-BE49-F238E27FC236}">
                  <a16:creationId xmlns:a16="http://schemas.microsoft.com/office/drawing/2014/main" id="{F1E72213-2ED9-7F4B-9D75-8C48BDE2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Line 27">
              <a:extLst>
                <a:ext uri="{FF2B5EF4-FFF2-40B4-BE49-F238E27FC236}">
                  <a16:creationId xmlns:a16="http://schemas.microsoft.com/office/drawing/2014/main" id="{636535CC-5B99-B143-938E-32C1CAEFC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28">
              <a:extLst>
                <a:ext uri="{FF2B5EF4-FFF2-40B4-BE49-F238E27FC236}">
                  <a16:creationId xmlns:a16="http://schemas.microsoft.com/office/drawing/2014/main" id="{2D2D2FD3-9584-0048-A0FF-293570316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Line 29">
              <a:extLst>
                <a:ext uri="{FF2B5EF4-FFF2-40B4-BE49-F238E27FC236}">
                  <a16:creationId xmlns:a16="http://schemas.microsoft.com/office/drawing/2014/main" id="{121BDD7F-BD7B-DB4E-88F0-E6D962FA5D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Rectangle 30">
              <a:extLst>
                <a:ext uri="{FF2B5EF4-FFF2-40B4-BE49-F238E27FC236}">
                  <a16:creationId xmlns:a16="http://schemas.microsoft.com/office/drawing/2014/main" id="{8A3ECDC4-0575-F94B-B2FF-2F7E99C67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1" name="Rectangle 31">
              <a:extLst>
                <a:ext uri="{FF2B5EF4-FFF2-40B4-BE49-F238E27FC236}">
                  <a16:creationId xmlns:a16="http://schemas.microsoft.com/office/drawing/2014/main" id="{0A7127C7-E0E1-044B-B6C9-E8609EEF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2" name="Rectangle 32">
              <a:extLst>
                <a:ext uri="{FF2B5EF4-FFF2-40B4-BE49-F238E27FC236}">
                  <a16:creationId xmlns:a16="http://schemas.microsoft.com/office/drawing/2014/main" id="{FAC48CA1-876A-C445-A572-D2CBFB4BE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3" name="Rectangle 33">
              <a:extLst>
                <a:ext uri="{FF2B5EF4-FFF2-40B4-BE49-F238E27FC236}">
                  <a16:creationId xmlns:a16="http://schemas.microsoft.com/office/drawing/2014/main" id="{8217239E-5F0A-4A49-A965-A6EFE052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4" name="Rectangle 34">
              <a:extLst>
                <a:ext uri="{FF2B5EF4-FFF2-40B4-BE49-F238E27FC236}">
                  <a16:creationId xmlns:a16="http://schemas.microsoft.com/office/drawing/2014/main" id="{FFA97FC5-5B58-EB42-992F-266076966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5" name="Rectangle 35">
              <a:extLst>
                <a:ext uri="{FF2B5EF4-FFF2-40B4-BE49-F238E27FC236}">
                  <a16:creationId xmlns:a16="http://schemas.microsoft.com/office/drawing/2014/main" id="{F85AC78A-43E4-9248-AD49-16891A757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6" name="Rectangle 36">
              <a:extLst>
                <a:ext uri="{FF2B5EF4-FFF2-40B4-BE49-F238E27FC236}">
                  <a16:creationId xmlns:a16="http://schemas.microsoft.com/office/drawing/2014/main" id="{867E05DD-40C6-E447-B050-EAA7F527B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7" name="Rectangle 37">
              <a:extLst>
                <a:ext uri="{FF2B5EF4-FFF2-40B4-BE49-F238E27FC236}">
                  <a16:creationId xmlns:a16="http://schemas.microsoft.com/office/drawing/2014/main" id="{E4C00823-7251-AB4C-9831-01FA9A378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098" name="Freeform 38">
              <a:extLst>
                <a:ext uri="{FF2B5EF4-FFF2-40B4-BE49-F238E27FC236}">
                  <a16:creationId xmlns:a16="http://schemas.microsoft.com/office/drawing/2014/main" id="{0849FE88-53CB-394D-80D4-5FB51482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39">
              <a:extLst>
                <a:ext uri="{FF2B5EF4-FFF2-40B4-BE49-F238E27FC236}">
                  <a16:creationId xmlns:a16="http://schemas.microsoft.com/office/drawing/2014/main" id="{E6E65CE1-ECD8-A944-B5A5-D17C74DD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40">
              <a:extLst>
                <a:ext uri="{FF2B5EF4-FFF2-40B4-BE49-F238E27FC236}">
                  <a16:creationId xmlns:a16="http://schemas.microsoft.com/office/drawing/2014/main" id="{2AB91CBB-8F2A-A843-9C55-594DFA863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Rectangle 41">
              <a:extLst>
                <a:ext uri="{FF2B5EF4-FFF2-40B4-BE49-F238E27FC236}">
                  <a16:creationId xmlns:a16="http://schemas.microsoft.com/office/drawing/2014/main" id="{482D0F79-FC5A-EC48-8037-AE2B9F7CA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2" name="Rectangle 42">
              <a:extLst>
                <a:ext uri="{FF2B5EF4-FFF2-40B4-BE49-F238E27FC236}">
                  <a16:creationId xmlns:a16="http://schemas.microsoft.com/office/drawing/2014/main" id="{45E5DAEA-B529-474B-990A-CCDB33E8C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3" name="Rectangle 43">
              <a:extLst>
                <a:ext uri="{FF2B5EF4-FFF2-40B4-BE49-F238E27FC236}">
                  <a16:creationId xmlns:a16="http://schemas.microsoft.com/office/drawing/2014/main" id="{179C1D3A-BC2E-6F40-99F4-B8E3CC460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4" name="Rectangle 44">
              <a:extLst>
                <a:ext uri="{FF2B5EF4-FFF2-40B4-BE49-F238E27FC236}">
                  <a16:creationId xmlns:a16="http://schemas.microsoft.com/office/drawing/2014/main" id="{ADE52DF0-C8BD-BE46-9A61-457481199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5" name="Rectangle 45">
              <a:extLst>
                <a:ext uri="{FF2B5EF4-FFF2-40B4-BE49-F238E27FC236}">
                  <a16:creationId xmlns:a16="http://schemas.microsoft.com/office/drawing/2014/main" id="{0DB07763-9DA6-1B47-9653-27A488125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6" name="Rectangle 46">
              <a:extLst>
                <a:ext uri="{FF2B5EF4-FFF2-40B4-BE49-F238E27FC236}">
                  <a16:creationId xmlns:a16="http://schemas.microsoft.com/office/drawing/2014/main" id="{502AB413-C765-004B-8F06-9EC433358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7" name="Rectangle 47">
              <a:extLst>
                <a:ext uri="{FF2B5EF4-FFF2-40B4-BE49-F238E27FC236}">
                  <a16:creationId xmlns:a16="http://schemas.microsoft.com/office/drawing/2014/main" id="{E95B5E22-1AF7-7240-BFC0-10B190662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8" name="Rectangle 48">
              <a:extLst>
                <a:ext uri="{FF2B5EF4-FFF2-40B4-BE49-F238E27FC236}">
                  <a16:creationId xmlns:a16="http://schemas.microsoft.com/office/drawing/2014/main" id="{EB0DD226-903C-8E41-B453-53C00B256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09" name="Freeform 49">
              <a:extLst>
                <a:ext uri="{FF2B5EF4-FFF2-40B4-BE49-F238E27FC236}">
                  <a16:creationId xmlns:a16="http://schemas.microsoft.com/office/drawing/2014/main" id="{027916E0-A22D-B047-BD81-68386B440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Line 50">
              <a:extLst>
                <a:ext uri="{FF2B5EF4-FFF2-40B4-BE49-F238E27FC236}">
                  <a16:creationId xmlns:a16="http://schemas.microsoft.com/office/drawing/2014/main" id="{B3B063C1-6E62-FF46-9351-4C89C4715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Line 51">
              <a:extLst>
                <a:ext uri="{FF2B5EF4-FFF2-40B4-BE49-F238E27FC236}">
                  <a16:creationId xmlns:a16="http://schemas.microsoft.com/office/drawing/2014/main" id="{4B24D869-CD3A-AB45-8C8C-4290BD5EB3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2">
              <a:extLst>
                <a:ext uri="{FF2B5EF4-FFF2-40B4-BE49-F238E27FC236}">
                  <a16:creationId xmlns:a16="http://schemas.microsoft.com/office/drawing/2014/main" id="{8EC7F01E-677E-0D4F-AE7F-4A070598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3">
              <a:extLst>
                <a:ext uri="{FF2B5EF4-FFF2-40B4-BE49-F238E27FC236}">
                  <a16:creationId xmlns:a16="http://schemas.microsoft.com/office/drawing/2014/main" id="{3D62E29B-9D0A-4344-A11D-72AD2313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4">
              <a:extLst>
                <a:ext uri="{FF2B5EF4-FFF2-40B4-BE49-F238E27FC236}">
                  <a16:creationId xmlns:a16="http://schemas.microsoft.com/office/drawing/2014/main" id="{0DC32F8E-7ED3-0D49-A67E-8C182AE9D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55">
              <a:extLst>
                <a:ext uri="{FF2B5EF4-FFF2-40B4-BE49-F238E27FC236}">
                  <a16:creationId xmlns:a16="http://schemas.microsoft.com/office/drawing/2014/main" id="{2E9DA7A7-1B20-DE44-9BAA-0518C4F34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56">
              <a:extLst>
                <a:ext uri="{FF2B5EF4-FFF2-40B4-BE49-F238E27FC236}">
                  <a16:creationId xmlns:a16="http://schemas.microsoft.com/office/drawing/2014/main" id="{D84BC1DE-C13C-BE48-A2EE-2E7BD4089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57">
              <a:extLst>
                <a:ext uri="{FF2B5EF4-FFF2-40B4-BE49-F238E27FC236}">
                  <a16:creationId xmlns:a16="http://schemas.microsoft.com/office/drawing/2014/main" id="{FA02D68A-736A-534B-8B9A-395F834F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58">
              <a:extLst>
                <a:ext uri="{FF2B5EF4-FFF2-40B4-BE49-F238E27FC236}">
                  <a16:creationId xmlns:a16="http://schemas.microsoft.com/office/drawing/2014/main" id="{DFC634FF-12B4-464C-B9D8-5B99E3D2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9">
              <a:extLst>
                <a:ext uri="{FF2B5EF4-FFF2-40B4-BE49-F238E27FC236}">
                  <a16:creationId xmlns:a16="http://schemas.microsoft.com/office/drawing/2014/main" id="{D17CB54E-92EA-324A-BBA7-CC076A68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0">
              <a:extLst>
                <a:ext uri="{FF2B5EF4-FFF2-40B4-BE49-F238E27FC236}">
                  <a16:creationId xmlns:a16="http://schemas.microsoft.com/office/drawing/2014/main" id="{82BE311C-5708-B646-99BF-D1438B5A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Line 61">
              <a:extLst>
                <a:ext uri="{FF2B5EF4-FFF2-40B4-BE49-F238E27FC236}">
                  <a16:creationId xmlns:a16="http://schemas.microsoft.com/office/drawing/2014/main" id="{286C99AA-CAC2-AE4C-8270-34A9FF272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Rectangle 62">
              <a:extLst>
                <a:ext uri="{FF2B5EF4-FFF2-40B4-BE49-F238E27FC236}">
                  <a16:creationId xmlns:a16="http://schemas.microsoft.com/office/drawing/2014/main" id="{0CF146A0-5437-3143-B2E2-AF5424977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3" name="Freeform 63">
              <a:extLst>
                <a:ext uri="{FF2B5EF4-FFF2-40B4-BE49-F238E27FC236}">
                  <a16:creationId xmlns:a16="http://schemas.microsoft.com/office/drawing/2014/main" id="{F13F7FB9-F40B-CB40-8F3E-42ED4ABA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Line 64">
              <a:extLst>
                <a:ext uri="{FF2B5EF4-FFF2-40B4-BE49-F238E27FC236}">
                  <a16:creationId xmlns:a16="http://schemas.microsoft.com/office/drawing/2014/main" id="{37691A45-6114-E140-A944-370AB3488C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65">
              <a:extLst>
                <a:ext uri="{FF2B5EF4-FFF2-40B4-BE49-F238E27FC236}">
                  <a16:creationId xmlns:a16="http://schemas.microsoft.com/office/drawing/2014/main" id="{0F1FC9F9-D500-9441-A61D-2962780E0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Line 66">
              <a:extLst>
                <a:ext uri="{FF2B5EF4-FFF2-40B4-BE49-F238E27FC236}">
                  <a16:creationId xmlns:a16="http://schemas.microsoft.com/office/drawing/2014/main" id="{0E07136D-263A-F845-9B3C-8F1D128C5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67">
              <a:extLst>
                <a:ext uri="{FF2B5EF4-FFF2-40B4-BE49-F238E27FC236}">
                  <a16:creationId xmlns:a16="http://schemas.microsoft.com/office/drawing/2014/main" id="{7A943B70-753C-F146-A6F7-BE3D0608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Line 68">
              <a:extLst>
                <a:ext uri="{FF2B5EF4-FFF2-40B4-BE49-F238E27FC236}">
                  <a16:creationId xmlns:a16="http://schemas.microsoft.com/office/drawing/2014/main" id="{E0B40742-B0F6-7241-81B6-FAC8DE06E4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69">
              <a:extLst>
                <a:ext uri="{FF2B5EF4-FFF2-40B4-BE49-F238E27FC236}">
                  <a16:creationId xmlns:a16="http://schemas.microsoft.com/office/drawing/2014/main" id="{BEAA915A-768B-6D4A-9362-C76B8A66F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Line 70">
              <a:extLst>
                <a:ext uri="{FF2B5EF4-FFF2-40B4-BE49-F238E27FC236}">
                  <a16:creationId xmlns:a16="http://schemas.microsoft.com/office/drawing/2014/main" id="{53A06E62-ECDB-D940-B483-3CF531C4EB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Line 71">
              <a:extLst>
                <a:ext uri="{FF2B5EF4-FFF2-40B4-BE49-F238E27FC236}">
                  <a16:creationId xmlns:a16="http://schemas.microsoft.com/office/drawing/2014/main" id="{93D64029-CC45-3A4C-AEEB-A4EEEDA73A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Line 72">
              <a:extLst>
                <a:ext uri="{FF2B5EF4-FFF2-40B4-BE49-F238E27FC236}">
                  <a16:creationId xmlns:a16="http://schemas.microsoft.com/office/drawing/2014/main" id="{3ACFC2A2-7897-4A4F-A89B-8106F8782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Line 73">
              <a:extLst>
                <a:ext uri="{FF2B5EF4-FFF2-40B4-BE49-F238E27FC236}">
                  <a16:creationId xmlns:a16="http://schemas.microsoft.com/office/drawing/2014/main" id="{2DFDC220-0466-2D49-B687-FC7FCD5F99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Line 74">
              <a:extLst>
                <a:ext uri="{FF2B5EF4-FFF2-40B4-BE49-F238E27FC236}">
                  <a16:creationId xmlns:a16="http://schemas.microsoft.com/office/drawing/2014/main" id="{0A719E7D-4DD8-6545-B23C-3D87412CE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Rectangle 75">
              <a:extLst>
                <a:ext uri="{FF2B5EF4-FFF2-40B4-BE49-F238E27FC236}">
                  <a16:creationId xmlns:a16="http://schemas.microsoft.com/office/drawing/2014/main" id="{6B509404-F227-2142-AB6C-09323573B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36" name="Freeform 76">
              <a:extLst>
                <a:ext uri="{FF2B5EF4-FFF2-40B4-BE49-F238E27FC236}">
                  <a16:creationId xmlns:a16="http://schemas.microsoft.com/office/drawing/2014/main" id="{81CA5457-3F04-C847-A131-18F039D9F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Line 77">
              <a:extLst>
                <a:ext uri="{FF2B5EF4-FFF2-40B4-BE49-F238E27FC236}">
                  <a16:creationId xmlns:a16="http://schemas.microsoft.com/office/drawing/2014/main" id="{C9387B97-5629-0446-A44B-6BB251D2B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78">
              <a:extLst>
                <a:ext uri="{FF2B5EF4-FFF2-40B4-BE49-F238E27FC236}">
                  <a16:creationId xmlns:a16="http://schemas.microsoft.com/office/drawing/2014/main" id="{28EDDEE1-0CFB-924B-A36D-849FA6D5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Line 79">
              <a:extLst>
                <a:ext uri="{FF2B5EF4-FFF2-40B4-BE49-F238E27FC236}">
                  <a16:creationId xmlns:a16="http://schemas.microsoft.com/office/drawing/2014/main" id="{91C1535E-C6C2-C94B-AE5F-EC89CE11CD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Line 80">
              <a:extLst>
                <a:ext uri="{FF2B5EF4-FFF2-40B4-BE49-F238E27FC236}">
                  <a16:creationId xmlns:a16="http://schemas.microsoft.com/office/drawing/2014/main" id="{40C23845-E729-0944-A0B0-DB0324B00F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Line 81">
              <a:extLst>
                <a:ext uri="{FF2B5EF4-FFF2-40B4-BE49-F238E27FC236}">
                  <a16:creationId xmlns:a16="http://schemas.microsoft.com/office/drawing/2014/main" id="{999E9F3A-A418-6945-B893-5DCD6EEFD3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2">
              <a:extLst>
                <a:ext uri="{FF2B5EF4-FFF2-40B4-BE49-F238E27FC236}">
                  <a16:creationId xmlns:a16="http://schemas.microsoft.com/office/drawing/2014/main" id="{FB1F4399-35A9-AF4D-B922-959AB64E2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3">
              <a:extLst>
                <a:ext uri="{FF2B5EF4-FFF2-40B4-BE49-F238E27FC236}">
                  <a16:creationId xmlns:a16="http://schemas.microsoft.com/office/drawing/2014/main" id="{9AE4C5A3-987A-F849-A7AD-85358B30F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4">
              <a:extLst>
                <a:ext uri="{FF2B5EF4-FFF2-40B4-BE49-F238E27FC236}">
                  <a16:creationId xmlns:a16="http://schemas.microsoft.com/office/drawing/2014/main" id="{110A51C4-F1A8-9E4D-8EE8-04C71085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85">
              <a:extLst>
                <a:ext uri="{FF2B5EF4-FFF2-40B4-BE49-F238E27FC236}">
                  <a16:creationId xmlns:a16="http://schemas.microsoft.com/office/drawing/2014/main" id="{338EEDC5-FB9F-094A-A333-F3DE8414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86">
              <a:extLst>
                <a:ext uri="{FF2B5EF4-FFF2-40B4-BE49-F238E27FC236}">
                  <a16:creationId xmlns:a16="http://schemas.microsoft.com/office/drawing/2014/main" id="{7A10234E-A1F0-6740-A3C1-B96D1D812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87">
              <a:extLst>
                <a:ext uri="{FF2B5EF4-FFF2-40B4-BE49-F238E27FC236}">
                  <a16:creationId xmlns:a16="http://schemas.microsoft.com/office/drawing/2014/main" id="{AE4E83AE-E3E5-E846-890F-FF85F01AE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88">
              <a:extLst>
                <a:ext uri="{FF2B5EF4-FFF2-40B4-BE49-F238E27FC236}">
                  <a16:creationId xmlns:a16="http://schemas.microsoft.com/office/drawing/2014/main" id="{C4ECE4F2-123C-644E-A4C2-C95E2F19E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89">
              <a:extLst>
                <a:ext uri="{FF2B5EF4-FFF2-40B4-BE49-F238E27FC236}">
                  <a16:creationId xmlns:a16="http://schemas.microsoft.com/office/drawing/2014/main" id="{855421CE-F7CC-724C-96C1-999400A6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90">
              <a:extLst>
                <a:ext uri="{FF2B5EF4-FFF2-40B4-BE49-F238E27FC236}">
                  <a16:creationId xmlns:a16="http://schemas.microsoft.com/office/drawing/2014/main" id="{D9FF1BF1-210F-0D4C-8E15-D0A76CBC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91">
              <a:extLst>
                <a:ext uri="{FF2B5EF4-FFF2-40B4-BE49-F238E27FC236}">
                  <a16:creationId xmlns:a16="http://schemas.microsoft.com/office/drawing/2014/main" id="{4417C6D7-6B92-9249-A017-4FEA44D7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92">
              <a:extLst>
                <a:ext uri="{FF2B5EF4-FFF2-40B4-BE49-F238E27FC236}">
                  <a16:creationId xmlns:a16="http://schemas.microsoft.com/office/drawing/2014/main" id="{1714D25A-8E7C-704F-B508-86B6AE4C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93">
              <a:extLst>
                <a:ext uri="{FF2B5EF4-FFF2-40B4-BE49-F238E27FC236}">
                  <a16:creationId xmlns:a16="http://schemas.microsoft.com/office/drawing/2014/main" id="{6ECB6DD0-2A2B-FE48-8934-76DEC689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94">
              <a:extLst>
                <a:ext uri="{FF2B5EF4-FFF2-40B4-BE49-F238E27FC236}">
                  <a16:creationId xmlns:a16="http://schemas.microsoft.com/office/drawing/2014/main" id="{4CFECC3E-5E64-3C48-9DE9-C5FC94133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95">
              <a:extLst>
                <a:ext uri="{FF2B5EF4-FFF2-40B4-BE49-F238E27FC236}">
                  <a16:creationId xmlns:a16="http://schemas.microsoft.com/office/drawing/2014/main" id="{488807A5-D99D-684B-8753-628FF085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96">
              <a:extLst>
                <a:ext uri="{FF2B5EF4-FFF2-40B4-BE49-F238E27FC236}">
                  <a16:creationId xmlns:a16="http://schemas.microsoft.com/office/drawing/2014/main" id="{5FE355D9-31BE-4B40-81C8-C8F72252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97">
              <a:extLst>
                <a:ext uri="{FF2B5EF4-FFF2-40B4-BE49-F238E27FC236}">
                  <a16:creationId xmlns:a16="http://schemas.microsoft.com/office/drawing/2014/main" id="{0D7568DF-0E2E-704E-8F90-E481F81E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98">
              <a:extLst>
                <a:ext uri="{FF2B5EF4-FFF2-40B4-BE49-F238E27FC236}">
                  <a16:creationId xmlns:a16="http://schemas.microsoft.com/office/drawing/2014/main" id="{8F8FE1AA-A8BA-2648-9BE4-C87E7264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99">
              <a:extLst>
                <a:ext uri="{FF2B5EF4-FFF2-40B4-BE49-F238E27FC236}">
                  <a16:creationId xmlns:a16="http://schemas.microsoft.com/office/drawing/2014/main" id="{95CA3C6D-B143-CB40-9C45-A7EA5F7C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100">
              <a:extLst>
                <a:ext uri="{FF2B5EF4-FFF2-40B4-BE49-F238E27FC236}">
                  <a16:creationId xmlns:a16="http://schemas.microsoft.com/office/drawing/2014/main" id="{13A7CAA0-7B37-D64D-8B16-F992F4F6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101">
              <a:extLst>
                <a:ext uri="{FF2B5EF4-FFF2-40B4-BE49-F238E27FC236}">
                  <a16:creationId xmlns:a16="http://schemas.microsoft.com/office/drawing/2014/main" id="{EBD673C7-7EC2-7E49-A2E3-FD0075E9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102">
              <a:extLst>
                <a:ext uri="{FF2B5EF4-FFF2-40B4-BE49-F238E27FC236}">
                  <a16:creationId xmlns:a16="http://schemas.microsoft.com/office/drawing/2014/main" id="{0D7D73AF-C9C0-A243-8C76-CD76C1060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103">
              <a:extLst>
                <a:ext uri="{FF2B5EF4-FFF2-40B4-BE49-F238E27FC236}">
                  <a16:creationId xmlns:a16="http://schemas.microsoft.com/office/drawing/2014/main" id="{4715C07D-BDB5-9B43-B3BE-A132A498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104">
              <a:extLst>
                <a:ext uri="{FF2B5EF4-FFF2-40B4-BE49-F238E27FC236}">
                  <a16:creationId xmlns:a16="http://schemas.microsoft.com/office/drawing/2014/main" id="{3D32DE87-309D-C141-9F7A-CD1E8242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105">
              <a:extLst>
                <a:ext uri="{FF2B5EF4-FFF2-40B4-BE49-F238E27FC236}">
                  <a16:creationId xmlns:a16="http://schemas.microsoft.com/office/drawing/2014/main" id="{0E273021-2032-8C45-9C88-BB70C0B3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106">
              <a:extLst>
                <a:ext uri="{FF2B5EF4-FFF2-40B4-BE49-F238E27FC236}">
                  <a16:creationId xmlns:a16="http://schemas.microsoft.com/office/drawing/2014/main" id="{CCACE3E7-EE45-6E41-9BD3-700930CB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107">
              <a:extLst>
                <a:ext uri="{FF2B5EF4-FFF2-40B4-BE49-F238E27FC236}">
                  <a16:creationId xmlns:a16="http://schemas.microsoft.com/office/drawing/2014/main" id="{CE82AB4F-0675-2E48-A871-9A94B33D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108">
              <a:extLst>
                <a:ext uri="{FF2B5EF4-FFF2-40B4-BE49-F238E27FC236}">
                  <a16:creationId xmlns:a16="http://schemas.microsoft.com/office/drawing/2014/main" id="{CE7ACC4C-BF0B-2C4A-BE86-C01AA72C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109">
              <a:extLst>
                <a:ext uri="{FF2B5EF4-FFF2-40B4-BE49-F238E27FC236}">
                  <a16:creationId xmlns:a16="http://schemas.microsoft.com/office/drawing/2014/main" id="{089D44D6-3028-C742-BCCD-7724C2A1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110">
              <a:extLst>
                <a:ext uri="{FF2B5EF4-FFF2-40B4-BE49-F238E27FC236}">
                  <a16:creationId xmlns:a16="http://schemas.microsoft.com/office/drawing/2014/main" id="{7A51C876-9E90-3C45-B1B3-A2E1A2F0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111">
              <a:extLst>
                <a:ext uri="{FF2B5EF4-FFF2-40B4-BE49-F238E27FC236}">
                  <a16:creationId xmlns:a16="http://schemas.microsoft.com/office/drawing/2014/main" id="{603D79C8-469D-3949-9AB1-E9DA3BC9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112">
              <a:extLst>
                <a:ext uri="{FF2B5EF4-FFF2-40B4-BE49-F238E27FC236}">
                  <a16:creationId xmlns:a16="http://schemas.microsoft.com/office/drawing/2014/main" id="{3F817C1D-47AD-8D4D-B74B-110BF680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Rectangle 113">
              <a:extLst>
                <a:ext uri="{FF2B5EF4-FFF2-40B4-BE49-F238E27FC236}">
                  <a16:creationId xmlns:a16="http://schemas.microsoft.com/office/drawing/2014/main" id="{EE5CEF73-71A9-E740-B237-D027E7C20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74" name="Freeform 114">
              <a:extLst>
                <a:ext uri="{FF2B5EF4-FFF2-40B4-BE49-F238E27FC236}">
                  <a16:creationId xmlns:a16="http://schemas.microsoft.com/office/drawing/2014/main" id="{D7EE80BF-B935-1846-B79A-A20623C1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06" y="253524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115">
              <a:extLst>
                <a:ext uri="{FF2B5EF4-FFF2-40B4-BE49-F238E27FC236}">
                  <a16:creationId xmlns:a16="http://schemas.microsoft.com/office/drawing/2014/main" id="{AA4A2B59-B3D8-1641-9CE3-AD8824A82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1" y="2554287"/>
              <a:ext cx="1068388" cy="1941512"/>
            </a:xfrm>
            <a:custGeom>
              <a:avLst/>
              <a:gdLst>
                <a:gd name="T0" fmla="*/ 0 w 931"/>
                <a:gd name="T1" fmla="*/ 0 h 3673"/>
                <a:gd name="T2" fmla="*/ 2147483646 w 931"/>
                <a:gd name="T3" fmla="*/ 0 h 3673"/>
                <a:gd name="T4" fmla="*/ 2147483646 w 931"/>
                <a:gd name="T5" fmla="*/ 2147483646 h 3673"/>
                <a:gd name="T6" fmla="*/ 2147483646 w 93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1"/>
                <a:gd name="T13" fmla="*/ 0 h 3673"/>
                <a:gd name="T14" fmla="*/ 931 w 93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1" h="3673">
                  <a:moveTo>
                    <a:pt x="0" y="0"/>
                  </a:moveTo>
                  <a:lnTo>
                    <a:pt x="559" y="0"/>
                  </a:lnTo>
                  <a:lnTo>
                    <a:pt x="559" y="3673"/>
                  </a:lnTo>
                  <a:lnTo>
                    <a:pt x="93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116">
              <a:extLst>
                <a:ext uri="{FF2B5EF4-FFF2-40B4-BE49-F238E27FC236}">
                  <a16:creationId xmlns:a16="http://schemas.microsoft.com/office/drawing/2014/main" id="{51A6C740-C0AD-D241-A861-92C850D00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Rectangle 117">
              <a:extLst>
                <a:ext uri="{FF2B5EF4-FFF2-40B4-BE49-F238E27FC236}">
                  <a16:creationId xmlns:a16="http://schemas.microsoft.com/office/drawing/2014/main" id="{B21B718C-8E28-0E4C-8666-A64EA3AA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3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78" name="Rectangle 118">
              <a:extLst>
                <a:ext uri="{FF2B5EF4-FFF2-40B4-BE49-F238E27FC236}">
                  <a16:creationId xmlns:a16="http://schemas.microsoft.com/office/drawing/2014/main" id="{4683288D-F783-E44B-A501-A2B9B4887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355" y="14319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79" name="Rectangle 119">
              <a:extLst>
                <a:ext uri="{FF2B5EF4-FFF2-40B4-BE49-F238E27FC236}">
                  <a16:creationId xmlns:a16="http://schemas.microsoft.com/office/drawing/2014/main" id="{B72AF6D0-565F-804A-873F-F067CA819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430" y="15287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0" name="Rectangle 120">
              <a:extLst>
                <a:ext uri="{FF2B5EF4-FFF2-40B4-BE49-F238E27FC236}">
                  <a16:creationId xmlns:a16="http://schemas.microsoft.com/office/drawing/2014/main" id="{212B056C-71E2-2F47-8BA9-FEB95A5C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1" name="Rectangle 121">
              <a:extLst>
                <a:ext uri="{FF2B5EF4-FFF2-40B4-BE49-F238E27FC236}">
                  <a16:creationId xmlns:a16="http://schemas.microsoft.com/office/drawing/2014/main" id="{559AC300-EBCA-7B46-8BEB-0F76F979E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2" name="Rectangle 122">
              <a:extLst>
                <a:ext uri="{FF2B5EF4-FFF2-40B4-BE49-F238E27FC236}">
                  <a16:creationId xmlns:a16="http://schemas.microsoft.com/office/drawing/2014/main" id="{782AF590-F723-3140-80F3-20E114763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3" name="Rectangle 123">
              <a:extLst>
                <a:ext uri="{FF2B5EF4-FFF2-40B4-BE49-F238E27FC236}">
                  <a16:creationId xmlns:a16="http://schemas.microsoft.com/office/drawing/2014/main" id="{3CCBFB47-99B9-E047-B6EB-7306A03D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4" name="Rectangle 124">
              <a:extLst>
                <a:ext uri="{FF2B5EF4-FFF2-40B4-BE49-F238E27FC236}">
                  <a16:creationId xmlns:a16="http://schemas.microsoft.com/office/drawing/2014/main" id="{EFFBBF1A-626E-434A-BB67-179F5BBD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5" name="Rectangle 125">
              <a:extLst>
                <a:ext uri="{FF2B5EF4-FFF2-40B4-BE49-F238E27FC236}">
                  <a16:creationId xmlns:a16="http://schemas.microsoft.com/office/drawing/2014/main" id="{A3403705-727B-504B-B83B-4E930781D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6" name="Rectangle 126">
              <a:extLst>
                <a:ext uri="{FF2B5EF4-FFF2-40B4-BE49-F238E27FC236}">
                  <a16:creationId xmlns:a16="http://schemas.microsoft.com/office/drawing/2014/main" id="{3FA4B09A-9347-1F4B-B182-499FE1DE6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7" name="Rectangle 127">
              <a:extLst>
                <a:ext uri="{FF2B5EF4-FFF2-40B4-BE49-F238E27FC236}">
                  <a16:creationId xmlns:a16="http://schemas.microsoft.com/office/drawing/2014/main" id="{30143E7A-06E1-C64B-BC22-AD76AAD1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8" name="Rectangle 128">
              <a:extLst>
                <a:ext uri="{FF2B5EF4-FFF2-40B4-BE49-F238E27FC236}">
                  <a16:creationId xmlns:a16="http://schemas.microsoft.com/office/drawing/2014/main" id="{AF9C4788-2594-5148-B3EC-CF641B39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89" name="Rectangle 129">
              <a:extLst>
                <a:ext uri="{FF2B5EF4-FFF2-40B4-BE49-F238E27FC236}">
                  <a16:creationId xmlns:a16="http://schemas.microsoft.com/office/drawing/2014/main" id="{4AF4E959-A82C-5249-A7D7-FD8EF6CB2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0" name="Rectangle 130">
              <a:extLst>
                <a:ext uri="{FF2B5EF4-FFF2-40B4-BE49-F238E27FC236}">
                  <a16:creationId xmlns:a16="http://schemas.microsoft.com/office/drawing/2014/main" id="{CFCA55FD-275B-5B43-80E6-B3E23CFA8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1" name="Rectangle 131">
              <a:extLst>
                <a:ext uri="{FF2B5EF4-FFF2-40B4-BE49-F238E27FC236}">
                  <a16:creationId xmlns:a16="http://schemas.microsoft.com/office/drawing/2014/main" id="{4A352413-CE97-3D4B-B74A-E4511CA82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2" name="Rectangle 132">
              <a:extLst>
                <a:ext uri="{FF2B5EF4-FFF2-40B4-BE49-F238E27FC236}">
                  <a16:creationId xmlns:a16="http://schemas.microsoft.com/office/drawing/2014/main" id="{7D963EF5-727D-184B-B171-6FD84253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3" name="Rectangle 133">
              <a:extLst>
                <a:ext uri="{FF2B5EF4-FFF2-40B4-BE49-F238E27FC236}">
                  <a16:creationId xmlns:a16="http://schemas.microsoft.com/office/drawing/2014/main" id="{52F618D1-D00F-4B48-BE44-923481E1D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4" name="Rectangle 134">
              <a:extLst>
                <a:ext uri="{FF2B5EF4-FFF2-40B4-BE49-F238E27FC236}">
                  <a16:creationId xmlns:a16="http://schemas.microsoft.com/office/drawing/2014/main" id="{C40889C7-7E17-8041-AF0B-722C4259B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5" name="Rectangle 135">
              <a:extLst>
                <a:ext uri="{FF2B5EF4-FFF2-40B4-BE49-F238E27FC236}">
                  <a16:creationId xmlns:a16="http://schemas.microsoft.com/office/drawing/2014/main" id="{44D330BB-1B2C-A845-89FA-7513AF78F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6" name="Rectangle 136">
              <a:extLst>
                <a:ext uri="{FF2B5EF4-FFF2-40B4-BE49-F238E27FC236}">
                  <a16:creationId xmlns:a16="http://schemas.microsoft.com/office/drawing/2014/main" id="{0FE078B1-2E06-2848-AB43-EBC1EF75F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7" name="Rectangle 137">
              <a:extLst>
                <a:ext uri="{FF2B5EF4-FFF2-40B4-BE49-F238E27FC236}">
                  <a16:creationId xmlns:a16="http://schemas.microsoft.com/office/drawing/2014/main" id="{46F9A248-5A44-5441-A4E2-89C6F130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8" name="Rectangle 138">
              <a:extLst>
                <a:ext uri="{FF2B5EF4-FFF2-40B4-BE49-F238E27FC236}">
                  <a16:creationId xmlns:a16="http://schemas.microsoft.com/office/drawing/2014/main" id="{D763C45D-5A58-D14F-9D0C-09D690CD6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99" name="Rectangle 139">
              <a:extLst>
                <a:ext uri="{FF2B5EF4-FFF2-40B4-BE49-F238E27FC236}">
                  <a16:creationId xmlns:a16="http://schemas.microsoft.com/office/drawing/2014/main" id="{B744F2FE-0A44-C64A-A7CF-539D38199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0" name="Rectangle 140">
              <a:extLst>
                <a:ext uri="{FF2B5EF4-FFF2-40B4-BE49-F238E27FC236}">
                  <a16:creationId xmlns:a16="http://schemas.microsoft.com/office/drawing/2014/main" id="{411ACD9F-CBF8-9D40-BD8A-528FA6833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1" name="Rectangle 141">
              <a:extLst>
                <a:ext uri="{FF2B5EF4-FFF2-40B4-BE49-F238E27FC236}">
                  <a16:creationId xmlns:a16="http://schemas.microsoft.com/office/drawing/2014/main" id="{EF33DF17-0CA7-DD4C-8CB6-357A856E8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2" name="Rectangle 142">
              <a:extLst>
                <a:ext uri="{FF2B5EF4-FFF2-40B4-BE49-F238E27FC236}">
                  <a16:creationId xmlns:a16="http://schemas.microsoft.com/office/drawing/2014/main" id="{C3FDC1D8-B6E6-D947-9558-8B5061CD5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3" name="Rectangle 143">
              <a:extLst>
                <a:ext uri="{FF2B5EF4-FFF2-40B4-BE49-F238E27FC236}">
                  <a16:creationId xmlns:a16="http://schemas.microsoft.com/office/drawing/2014/main" id="{36B96C43-EA7B-F546-9ADD-21360BD35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4" name="Rectangle 144">
              <a:extLst>
                <a:ext uri="{FF2B5EF4-FFF2-40B4-BE49-F238E27FC236}">
                  <a16:creationId xmlns:a16="http://schemas.microsoft.com/office/drawing/2014/main" id="{DEE2A14B-D43D-0646-B471-97625677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5" name="Rectangle 145">
              <a:extLst>
                <a:ext uri="{FF2B5EF4-FFF2-40B4-BE49-F238E27FC236}">
                  <a16:creationId xmlns:a16="http://schemas.microsoft.com/office/drawing/2014/main" id="{A94BA2E8-E8E8-DB40-B083-4D2E8964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6" name="Rectangle 146">
              <a:extLst>
                <a:ext uri="{FF2B5EF4-FFF2-40B4-BE49-F238E27FC236}">
                  <a16:creationId xmlns:a16="http://schemas.microsoft.com/office/drawing/2014/main" id="{3B345F10-6EEB-7240-B975-675393324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7" name="Rectangle 147">
              <a:extLst>
                <a:ext uri="{FF2B5EF4-FFF2-40B4-BE49-F238E27FC236}">
                  <a16:creationId xmlns:a16="http://schemas.microsoft.com/office/drawing/2014/main" id="{F66724D6-1BEC-BF45-B1FD-B69DD4A38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8" name="Rectangle 148">
              <a:extLst>
                <a:ext uri="{FF2B5EF4-FFF2-40B4-BE49-F238E27FC236}">
                  <a16:creationId xmlns:a16="http://schemas.microsoft.com/office/drawing/2014/main" id="{770EB5D6-F279-F140-BFBC-C3D2E1120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09" name="Freeform 149">
              <a:extLst>
                <a:ext uri="{FF2B5EF4-FFF2-40B4-BE49-F238E27FC236}">
                  <a16:creationId xmlns:a16="http://schemas.microsoft.com/office/drawing/2014/main" id="{2581EBF0-6525-A14B-887E-BF68DBF1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150">
              <a:extLst>
                <a:ext uri="{FF2B5EF4-FFF2-40B4-BE49-F238E27FC236}">
                  <a16:creationId xmlns:a16="http://schemas.microsoft.com/office/drawing/2014/main" id="{5395EA13-3A92-A34A-83E5-639A0910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Rectangle 151">
              <a:extLst>
                <a:ext uri="{FF2B5EF4-FFF2-40B4-BE49-F238E27FC236}">
                  <a16:creationId xmlns:a16="http://schemas.microsoft.com/office/drawing/2014/main" id="{1F775883-9859-0F44-9519-102751AA4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2" name="Rectangle 152">
              <a:extLst>
                <a:ext uri="{FF2B5EF4-FFF2-40B4-BE49-F238E27FC236}">
                  <a16:creationId xmlns:a16="http://schemas.microsoft.com/office/drawing/2014/main" id="{E025444A-C757-184B-B170-0381A850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3" name="Rectangle 153">
              <a:extLst>
                <a:ext uri="{FF2B5EF4-FFF2-40B4-BE49-F238E27FC236}">
                  <a16:creationId xmlns:a16="http://schemas.microsoft.com/office/drawing/2014/main" id="{0927FD7D-3534-C545-9F75-33FAFD258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4" name="Rectangle 154">
              <a:extLst>
                <a:ext uri="{FF2B5EF4-FFF2-40B4-BE49-F238E27FC236}">
                  <a16:creationId xmlns:a16="http://schemas.microsoft.com/office/drawing/2014/main" id="{CF345A99-A2A9-A846-B4AC-1F5C0982D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5" name="Rectangle 155">
              <a:extLst>
                <a:ext uri="{FF2B5EF4-FFF2-40B4-BE49-F238E27FC236}">
                  <a16:creationId xmlns:a16="http://schemas.microsoft.com/office/drawing/2014/main" id="{A35E957C-4744-9F4E-8144-D266158C6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6" name="Rectangle 156">
              <a:extLst>
                <a:ext uri="{FF2B5EF4-FFF2-40B4-BE49-F238E27FC236}">
                  <a16:creationId xmlns:a16="http://schemas.microsoft.com/office/drawing/2014/main" id="{FCCD9415-8E25-6449-A1AF-45F30F0AB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7" name="Rectangle 157">
              <a:extLst>
                <a:ext uri="{FF2B5EF4-FFF2-40B4-BE49-F238E27FC236}">
                  <a16:creationId xmlns:a16="http://schemas.microsoft.com/office/drawing/2014/main" id="{D158351A-ECAE-2F48-8A9B-8B693556B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8" name="Rectangle 158">
              <a:extLst>
                <a:ext uri="{FF2B5EF4-FFF2-40B4-BE49-F238E27FC236}">
                  <a16:creationId xmlns:a16="http://schemas.microsoft.com/office/drawing/2014/main" id="{3629E40C-661F-8049-9C20-6D5126A8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19" name="Freeform 159">
              <a:extLst>
                <a:ext uri="{FF2B5EF4-FFF2-40B4-BE49-F238E27FC236}">
                  <a16:creationId xmlns:a16="http://schemas.microsoft.com/office/drawing/2014/main" id="{6F4F7D60-2905-1D48-B4AC-A8B54DA0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Line 160">
              <a:extLst>
                <a:ext uri="{FF2B5EF4-FFF2-40B4-BE49-F238E27FC236}">
                  <a16:creationId xmlns:a16="http://schemas.microsoft.com/office/drawing/2014/main" id="{9646F386-471F-1D4B-83F3-D0ECC92437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161">
              <a:extLst>
                <a:ext uri="{FF2B5EF4-FFF2-40B4-BE49-F238E27FC236}">
                  <a16:creationId xmlns:a16="http://schemas.microsoft.com/office/drawing/2014/main" id="{E2A454EA-6247-4246-8A2F-6B57431EB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162">
              <a:extLst>
                <a:ext uri="{FF2B5EF4-FFF2-40B4-BE49-F238E27FC236}">
                  <a16:creationId xmlns:a16="http://schemas.microsoft.com/office/drawing/2014/main" id="{6EA63948-D3FC-7C47-873F-266D1BD9B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Rectangle 163">
              <a:extLst>
                <a:ext uri="{FF2B5EF4-FFF2-40B4-BE49-F238E27FC236}">
                  <a16:creationId xmlns:a16="http://schemas.microsoft.com/office/drawing/2014/main" id="{E2B89533-AC0B-7B40-B5CE-B32C8E4F7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24" name="Rectangle 164">
              <a:extLst>
                <a:ext uri="{FF2B5EF4-FFF2-40B4-BE49-F238E27FC236}">
                  <a16:creationId xmlns:a16="http://schemas.microsoft.com/office/drawing/2014/main" id="{3672FE1C-70E3-204E-9946-A3DE1D964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225" name="Rectangle 165">
              <a:extLst>
                <a:ext uri="{FF2B5EF4-FFF2-40B4-BE49-F238E27FC236}">
                  <a16:creationId xmlns:a16="http://schemas.microsoft.com/office/drawing/2014/main" id="{6B9FB174-BF1A-144F-B7FE-B56C7E28A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58" name="Rectangle 2">
            <a:extLst>
              <a:ext uri="{FF2B5EF4-FFF2-40B4-BE49-F238E27FC236}">
                <a16:creationId xmlns:a16="http://schemas.microsoft.com/office/drawing/2014/main" id="{8656F273-1717-3A4E-9F0F-189663D99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45059" name="Rectangle 148">
            <a:extLst>
              <a:ext uri="{FF2B5EF4-FFF2-40B4-BE49-F238E27FC236}">
                <a16:creationId xmlns:a16="http://schemas.microsoft.com/office/drawing/2014/main" id="{2CA1D939-4B32-E64D-A0F8-47F5DA7AC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3368675"/>
            <a:ext cx="10144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0" name="Rectangle 151">
            <a:extLst>
              <a:ext uri="{FF2B5EF4-FFF2-40B4-BE49-F238E27FC236}">
                <a16:creationId xmlns:a16="http://schemas.microsoft.com/office/drawing/2014/main" id="{7EAFF515-8106-864C-9DC8-E25527289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600" y="3465513"/>
            <a:ext cx="971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Freeform 15">
            <a:extLst>
              <a:ext uri="{FF2B5EF4-FFF2-40B4-BE49-F238E27FC236}">
                <a16:creationId xmlns:a16="http://schemas.microsoft.com/office/drawing/2014/main" id="{10C55FE8-388B-A547-B322-BA6CCF0FBB90}"/>
              </a:ext>
            </a:extLst>
          </p:cNvPr>
          <p:cNvSpPr>
            <a:spLocks/>
          </p:cNvSpPr>
          <p:nvPr/>
        </p:nvSpPr>
        <p:spPr bwMode="auto">
          <a:xfrm>
            <a:off x="5659439" y="21097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Freeform 15">
            <a:extLst>
              <a:ext uri="{FF2B5EF4-FFF2-40B4-BE49-F238E27FC236}">
                <a16:creationId xmlns:a16="http://schemas.microsoft.com/office/drawing/2014/main" id="{8E211A3B-16AA-0440-9712-01F5AEEE2D14}"/>
              </a:ext>
            </a:extLst>
          </p:cNvPr>
          <p:cNvSpPr>
            <a:spLocks/>
          </p:cNvSpPr>
          <p:nvPr/>
        </p:nvSpPr>
        <p:spPr bwMode="auto">
          <a:xfrm>
            <a:off x="7658101" y="2106613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3" name="Freeform 15">
            <a:extLst>
              <a:ext uri="{FF2B5EF4-FFF2-40B4-BE49-F238E27FC236}">
                <a16:creationId xmlns:a16="http://schemas.microsoft.com/office/drawing/2014/main" id="{D7816CF3-8E9E-0745-A557-0C15473C54CA}"/>
              </a:ext>
            </a:extLst>
          </p:cNvPr>
          <p:cNvSpPr>
            <a:spLocks/>
          </p:cNvSpPr>
          <p:nvPr/>
        </p:nvSpPr>
        <p:spPr bwMode="auto">
          <a:xfrm>
            <a:off x="2087564" y="20970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1">
            <a:extLst>
              <a:ext uri="{FF2B5EF4-FFF2-40B4-BE49-F238E27FC236}">
                <a16:creationId xmlns:a16="http://schemas.microsoft.com/office/drawing/2014/main" id="{A2868E8A-A25A-7D43-AE12-743164EA1CC1}"/>
              </a:ext>
            </a:extLst>
          </p:cNvPr>
          <p:cNvGrpSpPr>
            <a:grpSpLocks/>
          </p:cNvGrpSpPr>
          <p:nvPr/>
        </p:nvGrpSpPr>
        <p:grpSpPr bwMode="auto">
          <a:xfrm>
            <a:off x="1016000" y="1112838"/>
            <a:ext cx="8906990" cy="5287962"/>
            <a:chOff x="101906" y="390525"/>
            <a:chExt cx="8906939" cy="5287963"/>
          </a:xfrm>
        </p:grpSpPr>
        <p:sp>
          <p:nvSpPr>
            <p:cNvPr id="46089" name="Rectangle 4">
              <a:extLst>
                <a:ext uri="{FF2B5EF4-FFF2-40B4-BE49-F238E27FC236}">
                  <a16:creationId xmlns:a16="http://schemas.microsoft.com/office/drawing/2014/main" id="{5F9DE4A2-5D5A-2C4D-8473-71DF98CB5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0" name="Rectangle 5">
              <a:extLst>
                <a:ext uri="{FF2B5EF4-FFF2-40B4-BE49-F238E27FC236}">
                  <a16:creationId xmlns:a16="http://schemas.microsoft.com/office/drawing/2014/main" id="{06A748EC-14FF-1649-A11A-9B6E170D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1" name="Freeform 6">
              <a:extLst>
                <a:ext uri="{FF2B5EF4-FFF2-40B4-BE49-F238E27FC236}">
                  <a16:creationId xmlns:a16="http://schemas.microsoft.com/office/drawing/2014/main" id="{7C31BBE3-2A1A-3E40-BA72-C5260586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Line 7">
              <a:extLst>
                <a:ext uri="{FF2B5EF4-FFF2-40B4-BE49-F238E27FC236}">
                  <a16:creationId xmlns:a16="http://schemas.microsoft.com/office/drawing/2014/main" id="{9DE94EA0-0BAF-5040-BA7B-AE162964F2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8">
              <a:extLst>
                <a:ext uri="{FF2B5EF4-FFF2-40B4-BE49-F238E27FC236}">
                  <a16:creationId xmlns:a16="http://schemas.microsoft.com/office/drawing/2014/main" id="{0D2005C1-C485-9549-BD60-D32AC891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9">
              <a:extLst>
                <a:ext uri="{FF2B5EF4-FFF2-40B4-BE49-F238E27FC236}">
                  <a16:creationId xmlns:a16="http://schemas.microsoft.com/office/drawing/2014/main" id="{B09B0293-DA61-6A44-BF9E-444704D93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0">
              <a:extLst>
                <a:ext uri="{FF2B5EF4-FFF2-40B4-BE49-F238E27FC236}">
                  <a16:creationId xmlns:a16="http://schemas.microsoft.com/office/drawing/2014/main" id="{355EE047-5B67-A448-8EF0-FE6C30A89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Line 11">
              <a:extLst>
                <a:ext uri="{FF2B5EF4-FFF2-40B4-BE49-F238E27FC236}">
                  <a16:creationId xmlns:a16="http://schemas.microsoft.com/office/drawing/2014/main" id="{D8D75774-555C-F64E-9E4C-7CF6A0CD08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Rectangle 12">
              <a:extLst>
                <a:ext uri="{FF2B5EF4-FFF2-40B4-BE49-F238E27FC236}">
                  <a16:creationId xmlns:a16="http://schemas.microsoft.com/office/drawing/2014/main" id="{17B6B668-E9FA-0D45-AD5A-93C8F9854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8" name="Rectangle 13">
              <a:extLst>
                <a:ext uri="{FF2B5EF4-FFF2-40B4-BE49-F238E27FC236}">
                  <a16:creationId xmlns:a16="http://schemas.microsoft.com/office/drawing/2014/main" id="{FA58EBDF-0405-954B-AFDB-C5C19B83A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9" name="Rectangle 14">
              <a:extLst>
                <a:ext uri="{FF2B5EF4-FFF2-40B4-BE49-F238E27FC236}">
                  <a16:creationId xmlns:a16="http://schemas.microsoft.com/office/drawing/2014/main" id="{454EA188-8EC8-9B4A-A03E-C6A034EA0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0" name="Rectangle 15">
              <a:extLst>
                <a:ext uri="{FF2B5EF4-FFF2-40B4-BE49-F238E27FC236}">
                  <a16:creationId xmlns:a16="http://schemas.microsoft.com/office/drawing/2014/main" id="{E2CA5A4F-21B6-D645-8936-2C81D606A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1" name="Freeform 16">
              <a:extLst>
                <a:ext uri="{FF2B5EF4-FFF2-40B4-BE49-F238E27FC236}">
                  <a16:creationId xmlns:a16="http://schemas.microsoft.com/office/drawing/2014/main" id="{0A4DF8BB-41D9-B94E-B0C2-DF1570096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17">
              <a:extLst>
                <a:ext uri="{FF2B5EF4-FFF2-40B4-BE49-F238E27FC236}">
                  <a16:creationId xmlns:a16="http://schemas.microsoft.com/office/drawing/2014/main" id="{93E477C5-8F4A-B841-AF3F-6CDF9D3AB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18">
              <a:extLst>
                <a:ext uri="{FF2B5EF4-FFF2-40B4-BE49-F238E27FC236}">
                  <a16:creationId xmlns:a16="http://schemas.microsoft.com/office/drawing/2014/main" id="{F5A46045-2F5D-274F-B674-993C0FCC7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Line 19">
              <a:extLst>
                <a:ext uri="{FF2B5EF4-FFF2-40B4-BE49-F238E27FC236}">
                  <a16:creationId xmlns:a16="http://schemas.microsoft.com/office/drawing/2014/main" id="{D28387C2-74D4-AE44-B4C4-4396FB0407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Rectangle 20">
              <a:extLst>
                <a:ext uri="{FF2B5EF4-FFF2-40B4-BE49-F238E27FC236}">
                  <a16:creationId xmlns:a16="http://schemas.microsoft.com/office/drawing/2014/main" id="{8D456F24-3EDA-D84A-84B2-7740CB22E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6" name="Rectangle 21">
              <a:extLst>
                <a:ext uri="{FF2B5EF4-FFF2-40B4-BE49-F238E27FC236}">
                  <a16:creationId xmlns:a16="http://schemas.microsoft.com/office/drawing/2014/main" id="{8FF7D65B-BB1F-D447-A2CC-B2383B064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7" name="Rectangle 22">
              <a:extLst>
                <a:ext uri="{FF2B5EF4-FFF2-40B4-BE49-F238E27FC236}">
                  <a16:creationId xmlns:a16="http://schemas.microsoft.com/office/drawing/2014/main" id="{02FD3D91-DC00-1248-8284-98A5CE720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8" name="Rectangle 23">
              <a:extLst>
                <a:ext uri="{FF2B5EF4-FFF2-40B4-BE49-F238E27FC236}">
                  <a16:creationId xmlns:a16="http://schemas.microsoft.com/office/drawing/2014/main" id="{5219FE59-9104-1F48-8732-53781B18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9" name="Freeform 24">
              <a:extLst>
                <a:ext uri="{FF2B5EF4-FFF2-40B4-BE49-F238E27FC236}">
                  <a16:creationId xmlns:a16="http://schemas.microsoft.com/office/drawing/2014/main" id="{D50A73A2-A47C-3C48-8ED3-F0DCD9B4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5">
              <a:extLst>
                <a:ext uri="{FF2B5EF4-FFF2-40B4-BE49-F238E27FC236}">
                  <a16:creationId xmlns:a16="http://schemas.microsoft.com/office/drawing/2014/main" id="{FF789664-403D-2E4D-8A48-500A03582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91564" y="1581150"/>
              <a:ext cx="848819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6">
              <a:extLst>
                <a:ext uri="{FF2B5EF4-FFF2-40B4-BE49-F238E27FC236}">
                  <a16:creationId xmlns:a16="http://schemas.microsoft.com/office/drawing/2014/main" id="{BB248DAD-E49A-4149-A15C-6924DB49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7">
              <a:extLst>
                <a:ext uri="{FF2B5EF4-FFF2-40B4-BE49-F238E27FC236}">
                  <a16:creationId xmlns:a16="http://schemas.microsoft.com/office/drawing/2014/main" id="{F1865050-7288-B844-971E-12F8502F2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28">
              <a:extLst>
                <a:ext uri="{FF2B5EF4-FFF2-40B4-BE49-F238E27FC236}">
                  <a16:creationId xmlns:a16="http://schemas.microsoft.com/office/drawing/2014/main" id="{2223EE49-5DFC-1541-8822-0A6A1705A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29">
              <a:extLst>
                <a:ext uri="{FF2B5EF4-FFF2-40B4-BE49-F238E27FC236}">
                  <a16:creationId xmlns:a16="http://schemas.microsoft.com/office/drawing/2014/main" id="{C0414C5B-BC34-FA45-B3C0-2F36AE918E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Rectangle 30">
              <a:extLst>
                <a:ext uri="{FF2B5EF4-FFF2-40B4-BE49-F238E27FC236}">
                  <a16:creationId xmlns:a16="http://schemas.microsoft.com/office/drawing/2014/main" id="{FADC8B44-0FD7-B94C-9A17-6712179B8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6" name="Rectangle 31">
              <a:extLst>
                <a:ext uri="{FF2B5EF4-FFF2-40B4-BE49-F238E27FC236}">
                  <a16:creationId xmlns:a16="http://schemas.microsoft.com/office/drawing/2014/main" id="{10047E24-9686-DA49-94D8-94BD6ACC5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7" name="Rectangle 32">
              <a:extLst>
                <a:ext uri="{FF2B5EF4-FFF2-40B4-BE49-F238E27FC236}">
                  <a16:creationId xmlns:a16="http://schemas.microsoft.com/office/drawing/2014/main" id="{5FE53F55-50F0-2944-8155-03B9F29E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8" name="Rectangle 33">
              <a:extLst>
                <a:ext uri="{FF2B5EF4-FFF2-40B4-BE49-F238E27FC236}">
                  <a16:creationId xmlns:a16="http://schemas.microsoft.com/office/drawing/2014/main" id="{E0AB8899-E45F-524B-B396-D27730C34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9" name="Rectangle 34">
              <a:extLst>
                <a:ext uri="{FF2B5EF4-FFF2-40B4-BE49-F238E27FC236}">
                  <a16:creationId xmlns:a16="http://schemas.microsoft.com/office/drawing/2014/main" id="{F80ED67A-7A8D-6248-87C3-0C149A863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Rectangle 35">
              <a:extLst>
                <a:ext uri="{FF2B5EF4-FFF2-40B4-BE49-F238E27FC236}">
                  <a16:creationId xmlns:a16="http://schemas.microsoft.com/office/drawing/2014/main" id="{11DB7215-B901-C34A-895B-28396C2A0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1" name="Rectangle 36">
              <a:extLst>
                <a:ext uri="{FF2B5EF4-FFF2-40B4-BE49-F238E27FC236}">
                  <a16:creationId xmlns:a16="http://schemas.microsoft.com/office/drawing/2014/main" id="{F625536A-6B1D-A546-9F21-2E2FC1082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2" name="Rectangle 37">
              <a:extLst>
                <a:ext uri="{FF2B5EF4-FFF2-40B4-BE49-F238E27FC236}">
                  <a16:creationId xmlns:a16="http://schemas.microsoft.com/office/drawing/2014/main" id="{9B138D9E-B82A-0B4A-A69D-82F450C9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3" name="Freeform 38">
              <a:extLst>
                <a:ext uri="{FF2B5EF4-FFF2-40B4-BE49-F238E27FC236}">
                  <a16:creationId xmlns:a16="http://schemas.microsoft.com/office/drawing/2014/main" id="{924BDE90-5BB4-B740-A14C-BF661FAD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39">
              <a:extLst>
                <a:ext uri="{FF2B5EF4-FFF2-40B4-BE49-F238E27FC236}">
                  <a16:creationId xmlns:a16="http://schemas.microsoft.com/office/drawing/2014/main" id="{CC7761D8-0373-E54E-8859-54550FFA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40">
              <a:extLst>
                <a:ext uri="{FF2B5EF4-FFF2-40B4-BE49-F238E27FC236}">
                  <a16:creationId xmlns:a16="http://schemas.microsoft.com/office/drawing/2014/main" id="{86A5D37E-3114-BC45-88D5-F5DE490E3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Rectangle 41">
              <a:extLst>
                <a:ext uri="{FF2B5EF4-FFF2-40B4-BE49-F238E27FC236}">
                  <a16:creationId xmlns:a16="http://schemas.microsoft.com/office/drawing/2014/main" id="{03297355-51CB-EE48-BFEA-377672523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7" name="Rectangle 42">
              <a:extLst>
                <a:ext uri="{FF2B5EF4-FFF2-40B4-BE49-F238E27FC236}">
                  <a16:creationId xmlns:a16="http://schemas.microsoft.com/office/drawing/2014/main" id="{E924AFCB-9EB5-ED45-A918-7ED5B1A42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8" name="Rectangle 43">
              <a:extLst>
                <a:ext uri="{FF2B5EF4-FFF2-40B4-BE49-F238E27FC236}">
                  <a16:creationId xmlns:a16="http://schemas.microsoft.com/office/drawing/2014/main" id="{7CC59D8F-5AB7-5341-BAB0-7A4355A88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9" name="Rectangle 44">
              <a:extLst>
                <a:ext uri="{FF2B5EF4-FFF2-40B4-BE49-F238E27FC236}">
                  <a16:creationId xmlns:a16="http://schemas.microsoft.com/office/drawing/2014/main" id="{7AE7BBEA-0CF5-A74B-A820-9419C39EF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0" name="Rectangle 45">
              <a:extLst>
                <a:ext uri="{FF2B5EF4-FFF2-40B4-BE49-F238E27FC236}">
                  <a16:creationId xmlns:a16="http://schemas.microsoft.com/office/drawing/2014/main" id="{3DDD49BC-744F-8D4B-A2D6-180D8CBFA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1" name="Rectangle 46">
              <a:extLst>
                <a:ext uri="{FF2B5EF4-FFF2-40B4-BE49-F238E27FC236}">
                  <a16:creationId xmlns:a16="http://schemas.microsoft.com/office/drawing/2014/main" id="{FFBBCF9B-FC2B-C945-97F8-6CD392915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2" name="Rectangle 47">
              <a:extLst>
                <a:ext uri="{FF2B5EF4-FFF2-40B4-BE49-F238E27FC236}">
                  <a16:creationId xmlns:a16="http://schemas.microsoft.com/office/drawing/2014/main" id="{A4375F63-4945-334B-A604-7F554245B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3" name="Rectangle 48">
              <a:extLst>
                <a:ext uri="{FF2B5EF4-FFF2-40B4-BE49-F238E27FC236}">
                  <a16:creationId xmlns:a16="http://schemas.microsoft.com/office/drawing/2014/main" id="{644FE602-0E34-494A-93E5-9B47E0B1F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34" name="Freeform 49">
              <a:extLst>
                <a:ext uri="{FF2B5EF4-FFF2-40B4-BE49-F238E27FC236}">
                  <a16:creationId xmlns:a16="http://schemas.microsoft.com/office/drawing/2014/main" id="{AA80DEA8-3B5A-DD47-98A9-5EB3A18E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Line 50">
              <a:extLst>
                <a:ext uri="{FF2B5EF4-FFF2-40B4-BE49-F238E27FC236}">
                  <a16:creationId xmlns:a16="http://schemas.microsoft.com/office/drawing/2014/main" id="{35940315-6DEB-EE42-9EC5-3DC42FC7EB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Line 51">
              <a:extLst>
                <a:ext uri="{FF2B5EF4-FFF2-40B4-BE49-F238E27FC236}">
                  <a16:creationId xmlns:a16="http://schemas.microsoft.com/office/drawing/2014/main" id="{9DCA7208-8D2D-CD43-8699-7E82DF81B7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52">
              <a:extLst>
                <a:ext uri="{FF2B5EF4-FFF2-40B4-BE49-F238E27FC236}">
                  <a16:creationId xmlns:a16="http://schemas.microsoft.com/office/drawing/2014/main" id="{5EDAEE08-B322-0842-B40D-E0F6F2EC2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53">
              <a:extLst>
                <a:ext uri="{FF2B5EF4-FFF2-40B4-BE49-F238E27FC236}">
                  <a16:creationId xmlns:a16="http://schemas.microsoft.com/office/drawing/2014/main" id="{71717FDE-8A84-BD4C-A570-39924B4E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54">
              <a:extLst>
                <a:ext uri="{FF2B5EF4-FFF2-40B4-BE49-F238E27FC236}">
                  <a16:creationId xmlns:a16="http://schemas.microsoft.com/office/drawing/2014/main" id="{E125C402-87C8-624C-801C-8827D0DF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55">
              <a:extLst>
                <a:ext uri="{FF2B5EF4-FFF2-40B4-BE49-F238E27FC236}">
                  <a16:creationId xmlns:a16="http://schemas.microsoft.com/office/drawing/2014/main" id="{FA66F5D9-29C9-0D40-9852-3F2C2FAF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56">
              <a:extLst>
                <a:ext uri="{FF2B5EF4-FFF2-40B4-BE49-F238E27FC236}">
                  <a16:creationId xmlns:a16="http://schemas.microsoft.com/office/drawing/2014/main" id="{CC8BFA41-1AD8-7646-B64E-579DCB32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57">
              <a:extLst>
                <a:ext uri="{FF2B5EF4-FFF2-40B4-BE49-F238E27FC236}">
                  <a16:creationId xmlns:a16="http://schemas.microsoft.com/office/drawing/2014/main" id="{09671DB6-8176-AA47-A49A-E2867549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58">
              <a:extLst>
                <a:ext uri="{FF2B5EF4-FFF2-40B4-BE49-F238E27FC236}">
                  <a16:creationId xmlns:a16="http://schemas.microsoft.com/office/drawing/2014/main" id="{AE4CE1D4-6084-9C4B-9780-5C57DD49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59">
              <a:extLst>
                <a:ext uri="{FF2B5EF4-FFF2-40B4-BE49-F238E27FC236}">
                  <a16:creationId xmlns:a16="http://schemas.microsoft.com/office/drawing/2014/main" id="{F6B49E73-5968-B34A-B8E8-1D26D33C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60">
              <a:extLst>
                <a:ext uri="{FF2B5EF4-FFF2-40B4-BE49-F238E27FC236}">
                  <a16:creationId xmlns:a16="http://schemas.microsoft.com/office/drawing/2014/main" id="{E780C0A0-0519-ED4E-9984-BCAB3E168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Line 61">
              <a:extLst>
                <a:ext uri="{FF2B5EF4-FFF2-40B4-BE49-F238E27FC236}">
                  <a16:creationId xmlns:a16="http://schemas.microsoft.com/office/drawing/2014/main" id="{2C00ABFB-E6F4-A047-9E66-357BDE630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Rectangle 62">
              <a:extLst>
                <a:ext uri="{FF2B5EF4-FFF2-40B4-BE49-F238E27FC236}">
                  <a16:creationId xmlns:a16="http://schemas.microsoft.com/office/drawing/2014/main" id="{E6E3143E-5408-AC44-9705-AC3C8804E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48" name="Freeform 63">
              <a:extLst>
                <a:ext uri="{FF2B5EF4-FFF2-40B4-BE49-F238E27FC236}">
                  <a16:creationId xmlns:a16="http://schemas.microsoft.com/office/drawing/2014/main" id="{16F9B920-1956-374B-A67E-E8C84717F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Line 64">
              <a:extLst>
                <a:ext uri="{FF2B5EF4-FFF2-40B4-BE49-F238E27FC236}">
                  <a16:creationId xmlns:a16="http://schemas.microsoft.com/office/drawing/2014/main" id="{1EF57CBA-9772-334A-A5FF-5DAFA8553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65">
              <a:extLst>
                <a:ext uri="{FF2B5EF4-FFF2-40B4-BE49-F238E27FC236}">
                  <a16:creationId xmlns:a16="http://schemas.microsoft.com/office/drawing/2014/main" id="{45BA9BA2-5115-EB4D-8714-E4E1B8DF5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Line 66">
              <a:extLst>
                <a:ext uri="{FF2B5EF4-FFF2-40B4-BE49-F238E27FC236}">
                  <a16:creationId xmlns:a16="http://schemas.microsoft.com/office/drawing/2014/main" id="{2EA643A7-7841-1748-B6FF-B18834C2D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67">
              <a:extLst>
                <a:ext uri="{FF2B5EF4-FFF2-40B4-BE49-F238E27FC236}">
                  <a16:creationId xmlns:a16="http://schemas.microsoft.com/office/drawing/2014/main" id="{617DB9ED-1023-1B4A-BBBB-389450909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Line 68">
              <a:extLst>
                <a:ext uri="{FF2B5EF4-FFF2-40B4-BE49-F238E27FC236}">
                  <a16:creationId xmlns:a16="http://schemas.microsoft.com/office/drawing/2014/main" id="{319A8F8D-E2A6-0343-9C64-30036C56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69">
              <a:extLst>
                <a:ext uri="{FF2B5EF4-FFF2-40B4-BE49-F238E27FC236}">
                  <a16:creationId xmlns:a16="http://schemas.microsoft.com/office/drawing/2014/main" id="{162F26C5-22BA-AE47-915C-44FF5E0FA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Line 70">
              <a:extLst>
                <a:ext uri="{FF2B5EF4-FFF2-40B4-BE49-F238E27FC236}">
                  <a16:creationId xmlns:a16="http://schemas.microsoft.com/office/drawing/2014/main" id="{1145B9D6-8F56-B84D-B494-CB65DE5270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Line 71">
              <a:extLst>
                <a:ext uri="{FF2B5EF4-FFF2-40B4-BE49-F238E27FC236}">
                  <a16:creationId xmlns:a16="http://schemas.microsoft.com/office/drawing/2014/main" id="{F1626303-6C5B-1346-8B8F-B1E13F3AE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Line 72">
              <a:extLst>
                <a:ext uri="{FF2B5EF4-FFF2-40B4-BE49-F238E27FC236}">
                  <a16:creationId xmlns:a16="http://schemas.microsoft.com/office/drawing/2014/main" id="{7E5BF43A-0EDD-1040-82DE-391AECB6B8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Line 73">
              <a:extLst>
                <a:ext uri="{FF2B5EF4-FFF2-40B4-BE49-F238E27FC236}">
                  <a16:creationId xmlns:a16="http://schemas.microsoft.com/office/drawing/2014/main" id="{3EC65C9E-A8AF-BF48-BD9B-991C301286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Line 74">
              <a:extLst>
                <a:ext uri="{FF2B5EF4-FFF2-40B4-BE49-F238E27FC236}">
                  <a16:creationId xmlns:a16="http://schemas.microsoft.com/office/drawing/2014/main" id="{E40C0B5D-17DA-F74E-86E7-C03868F13F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Rectangle 75">
              <a:extLst>
                <a:ext uri="{FF2B5EF4-FFF2-40B4-BE49-F238E27FC236}">
                  <a16:creationId xmlns:a16="http://schemas.microsoft.com/office/drawing/2014/main" id="{3801E8F8-6888-CB49-ADA4-55936585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61" name="Freeform 76">
              <a:extLst>
                <a:ext uri="{FF2B5EF4-FFF2-40B4-BE49-F238E27FC236}">
                  <a16:creationId xmlns:a16="http://schemas.microsoft.com/office/drawing/2014/main" id="{A1B0628D-0F42-7343-865E-9D795CC6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Line 77">
              <a:extLst>
                <a:ext uri="{FF2B5EF4-FFF2-40B4-BE49-F238E27FC236}">
                  <a16:creationId xmlns:a16="http://schemas.microsoft.com/office/drawing/2014/main" id="{5C502A4E-E9FB-F448-918C-5085B55A8C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78">
              <a:extLst>
                <a:ext uri="{FF2B5EF4-FFF2-40B4-BE49-F238E27FC236}">
                  <a16:creationId xmlns:a16="http://schemas.microsoft.com/office/drawing/2014/main" id="{EBEAFE1B-BAAD-4D47-B684-45ED30E15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Line 79">
              <a:extLst>
                <a:ext uri="{FF2B5EF4-FFF2-40B4-BE49-F238E27FC236}">
                  <a16:creationId xmlns:a16="http://schemas.microsoft.com/office/drawing/2014/main" id="{D4B0734F-F8D3-8747-9E0E-725E21834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Line 80">
              <a:extLst>
                <a:ext uri="{FF2B5EF4-FFF2-40B4-BE49-F238E27FC236}">
                  <a16:creationId xmlns:a16="http://schemas.microsoft.com/office/drawing/2014/main" id="{84D1FAB8-4E66-1C45-B162-FA836D6967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Line 81">
              <a:extLst>
                <a:ext uri="{FF2B5EF4-FFF2-40B4-BE49-F238E27FC236}">
                  <a16:creationId xmlns:a16="http://schemas.microsoft.com/office/drawing/2014/main" id="{70CA3A19-245E-6A49-A09B-5D2FE606C0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82">
              <a:extLst>
                <a:ext uri="{FF2B5EF4-FFF2-40B4-BE49-F238E27FC236}">
                  <a16:creationId xmlns:a16="http://schemas.microsoft.com/office/drawing/2014/main" id="{11A4DAA0-E3D4-3042-8615-4A8B0978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83">
              <a:extLst>
                <a:ext uri="{FF2B5EF4-FFF2-40B4-BE49-F238E27FC236}">
                  <a16:creationId xmlns:a16="http://schemas.microsoft.com/office/drawing/2014/main" id="{E2E1800D-CFC0-3947-A577-A01B6044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84">
              <a:extLst>
                <a:ext uri="{FF2B5EF4-FFF2-40B4-BE49-F238E27FC236}">
                  <a16:creationId xmlns:a16="http://schemas.microsoft.com/office/drawing/2014/main" id="{218D5BFF-78C6-C448-A8A9-D514E5CD4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85">
              <a:extLst>
                <a:ext uri="{FF2B5EF4-FFF2-40B4-BE49-F238E27FC236}">
                  <a16:creationId xmlns:a16="http://schemas.microsoft.com/office/drawing/2014/main" id="{245A9FD9-FF8E-DE41-83D3-3ECC4B383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86">
              <a:extLst>
                <a:ext uri="{FF2B5EF4-FFF2-40B4-BE49-F238E27FC236}">
                  <a16:creationId xmlns:a16="http://schemas.microsoft.com/office/drawing/2014/main" id="{CB9776C1-AF65-464F-990C-40C72362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87">
              <a:extLst>
                <a:ext uri="{FF2B5EF4-FFF2-40B4-BE49-F238E27FC236}">
                  <a16:creationId xmlns:a16="http://schemas.microsoft.com/office/drawing/2014/main" id="{AE48792C-31EA-CD41-871A-EBCCB9D9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88">
              <a:extLst>
                <a:ext uri="{FF2B5EF4-FFF2-40B4-BE49-F238E27FC236}">
                  <a16:creationId xmlns:a16="http://schemas.microsoft.com/office/drawing/2014/main" id="{D7D558A7-4DE4-504C-82BD-9A8EE7927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89">
              <a:extLst>
                <a:ext uri="{FF2B5EF4-FFF2-40B4-BE49-F238E27FC236}">
                  <a16:creationId xmlns:a16="http://schemas.microsoft.com/office/drawing/2014/main" id="{546E2273-1F14-C242-B672-2DEE4194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90">
              <a:extLst>
                <a:ext uri="{FF2B5EF4-FFF2-40B4-BE49-F238E27FC236}">
                  <a16:creationId xmlns:a16="http://schemas.microsoft.com/office/drawing/2014/main" id="{DA4773B8-09C4-0C42-8587-BD3DFA788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91">
              <a:extLst>
                <a:ext uri="{FF2B5EF4-FFF2-40B4-BE49-F238E27FC236}">
                  <a16:creationId xmlns:a16="http://schemas.microsoft.com/office/drawing/2014/main" id="{59675732-6E5B-9846-ADE0-F94669C6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92">
              <a:extLst>
                <a:ext uri="{FF2B5EF4-FFF2-40B4-BE49-F238E27FC236}">
                  <a16:creationId xmlns:a16="http://schemas.microsoft.com/office/drawing/2014/main" id="{F8B9EE53-3574-E540-B5DE-B6F5917AD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93">
              <a:extLst>
                <a:ext uri="{FF2B5EF4-FFF2-40B4-BE49-F238E27FC236}">
                  <a16:creationId xmlns:a16="http://schemas.microsoft.com/office/drawing/2014/main" id="{98694F52-91A7-8D4D-9C0C-8EB94543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94">
              <a:extLst>
                <a:ext uri="{FF2B5EF4-FFF2-40B4-BE49-F238E27FC236}">
                  <a16:creationId xmlns:a16="http://schemas.microsoft.com/office/drawing/2014/main" id="{304D2ED5-967E-384D-B85F-18091DEF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95">
              <a:extLst>
                <a:ext uri="{FF2B5EF4-FFF2-40B4-BE49-F238E27FC236}">
                  <a16:creationId xmlns:a16="http://schemas.microsoft.com/office/drawing/2014/main" id="{D15D9CF4-43E4-8D49-9BE6-E20ABF5FB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96">
              <a:extLst>
                <a:ext uri="{FF2B5EF4-FFF2-40B4-BE49-F238E27FC236}">
                  <a16:creationId xmlns:a16="http://schemas.microsoft.com/office/drawing/2014/main" id="{76F84617-1D23-0A4F-863B-8BFC3DAA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97">
              <a:extLst>
                <a:ext uri="{FF2B5EF4-FFF2-40B4-BE49-F238E27FC236}">
                  <a16:creationId xmlns:a16="http://schemas.microsoft.com/office/drawing/2014/main" id="{1711F1C3-380C-E442-8C38-E05289D0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98">
              <a:extLst>
                <a:ext uri="{FF2B5EF4-FFF2-40B4-BE49-F238E27FC236}">
                  <a16:creationId xmlns:a16="http://schemas.microsoft.com/office/drawing/2014/main" id="{A1832E15-A881-3944-A17E-F8DED79C7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99">
              <a:extLst>
                <a:ext uri="{FF2B5EF4-FFF2-40B4-BE49-F238E27FC236}">
                  <a16:creationId xmlns:a16="http://schemas.microsoft.com/office/drawing/2014/main" id="{8AF1AC18-5615-C34F-9A75-1D668AF6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100">
              <a:extLst>
                <a:ext uri="{FF2B5EF4-FFF2-40B4-BE49-F238E27FC236}">
                  <a16:creationId xmlns:a16="http://schemas.microsoft.com/office/drawing/2014/main" id="{DE952725-BCF6-1D4A-A05D-5D60487D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101">
              <a:extLst>
                <a:ext uri="{FF2B5EF4-FFF2-40B4-BE49-F238E27FC236}">
                  <a16:creationId xmlns:a16="http://schemas.microsoft.com/office/drawing/2014/main" id="{E3D2BAA3-5DC6-B045-98DE-2CFBF653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102">
              <a:extLst>
                <a:ext uri="{FF2B5EF4-FFF2-40B4-BE49-F238E27FC236}">
                  <a16:creationId xmlns:a16="http://schemas.microsoft.com/office/drawing/2014/main" id="{C588C1F5-2A47-E243-878D-E8511709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103">
              <a:extLst>
                <a:ext uri="{FF2B5EF4-FFF2-40B4-BE49-F238E27FC236}">
                  <a16:creationId xmlns:a16="http://schemas.microsoft.com/office/drawing/2014/main" id="{5A6C3088-D923-2E47-B73D-8699D34ED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104">
              <a:extLst>
                <a:ext uri="{FF2B5EF4-FFF2-40B4-BE49-F238E27FC236}">
                  <a16:creationId xmlns:a16="http://schemas.microsoft.com/office/drawing/2014/main" id="{1472B3F3-ED2C-6F41-91F4-EA80D89CF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105">
              <a:extLst>
                <a:ext uri="{FF2B5EF4-FFF2-40B4-BE49-F238E27FC236}">
                  <a16:creationId xmlns:a16="http://schemas.microsoft.com/office/drawing/2014/main" id="{33756AF9-6876-AC46-ADB6-D2401A31E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106">
              <a:extLst>
                <a:ext uri="{FF2B5EF4-FFF2-40B4-BE49-F238E27FC236}">
                  <a16:creationId xmlns:a16="http://schemas.microsoft.com/office/drawing/2014/main" id="{E19939C1-7EF4-E141-8098-34B2619A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107">
              <a:extLst>
                <a:ext uri="{FF2B5EF4-FFF2-40B4-BE49-F238E27FC236}">
                  <a16:creationId xmlns:a16="http://schemas.microsoft.com/office/drawing/2014/main" id="{D4E2DA03-0049-494F-9C4A-026BAB406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108">
              <a:extLst>
                <a:ext uri="{FF2B5EF4-FFF2-40B4-BE49-F238E27FC236}">
                  <a16:creationId xmlns:a16="http://schemas.microsoft.com/office/drawing/2014/main" id="{2112E764-D50E-2E44-AABA-D51FEB2D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109">
              <a:extLst>
                <a:ext uri="{FF2B5EF4-FFF2-40B4-BE49-F238E27FC236}">
                  <a16:creationId xmlns:a16="http://schemas.microsoft.com/office/drawing/2014/main" id="{33E1CDC2-3D19-C44F-97D9-C7E94AE4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110">
              <a:extLst>
                <a:ext uri="{FF2B5EF4-FFF2-40B4-BE49-F238E27FC236}">
                  <a16:creationId xmlns:a16="http://schemas.microsoft.com/office/drawing/2014/main" id="{3B6F1D2F-116F-9749-9B03-FC2121AA4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111">
              <a:extLst>
                <a:ext uri="{FF2B5EF4-FFF2-40B4-BE49-F238E27FC236}">
                  <a16:creationId xmlns:a16="http://schemas.microsoft.com/office/drawing/2014/main" id="{598D8753-CB12-4841-8E9D-D04D538A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112">
              <a:extLst>
                <a:ext uri="{FF2B5EF4-FFF2-40B4-BE49-F238E27FC236}">
                  <a16:creationId xmlns:a16="http://schemas.microsoft.com/office/drawing/2014/main" id="{12AC439A-D4B4-3A41-8CC6-33F06295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Rectangle 113">
              <a:extLst>
                <a:ext uri="{FF2B5EF4-FFF2-40B4-BE49-F238E27FC236}">
                  <a16:creationId xmlns:a16="http://schemas.microsoft.com/office/drawing/2014/main" id="{F78F8D5F-943E-8F48-A81A-504A7DED1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99" name="Freeform 114">
              <a:extLst>
                <a:ext uri="{FF2B5EF4-FFF2-40B4-BE49-F238E27FC236}">
                  <a16:creationId xmlns:a16="http://schemas.microsoft.com/office/drawing/2014/main" id="{357BFCB1-CBBB-2D40-8A10-507FDC3EE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06" y="253524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115">
              <a:extLst>
                <a:ext uri="{FF2B5EF4-FFF2-40B4-BE49-F238E27FC236}">
                  <a16:creationId xmlns:a16="http://schemas.microsoft.com/office/drawing/2014/main" id="{74448FA6-1991-D549-A12F-4D7E93ED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1" y="2554287"/>
              <a:ext cx="1068388" cy="1941512"/>
            </a:xfrm>
            <a:custGeom>
              <a:avLst/>
              <a:gdLst>
                <a:gd name="T0" fmla="*/ 0 w 931"/>
                <a:gd name="T1" fmla="*/ 0 h 3673"/>
                <a:gd name="T2" fmla="*/ 2147483646 w 931"/>
                <a:gd name="T3" fmla="*/ 0 h 3673"/>
                <a:gd name="T4" fmla="*/ 2147483646 w 931"/>
                <a:gd name="T5" fmla="*/ 2147483646 h 3673"/>
                <a:gd name="T6" fmla="*/ 2147483646 w 93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1"/>
                <a:gd name="T13" fmla="*/ 0 h 3673"/>
                <a:gd name="T14" fmla="*/ 931 w 93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1" h="3673">
                  <a:moveTo>
                    <a:pt x="0" y="0"/>
                  </a:moveTo>
                  <a:lnTo>
                    <a:pt x="559" y="0"/>
                  </a:lnTo>
                  <a:lnTo>
                    <a:pt x="559" y="3673"/>
                  </a:lnTo>
                  <a:lnTo>
                    <a:pt x="93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116">
              <a:extLst>
                <a:ext uri="{FF2B5EF4-FFF2-40B4-BE49-F238E27FC236}">
                  <a16:creationId xmlns:a16="http://schemas.microsoft.com/office/drawing/2014/main" id="{F0CCBED0-75FD-1642-8584-F466AF3E4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Rectangle 117">
              <a:extLst>
                <a:ext uri="{FF2B5EF4-FFF2-40B4-BE49-F238E27FC236}">
                  <a16:creationId xmlns:a16="http://schemas.microsoft.com/office/drawing/2014/main" id="{AB1E967F-C1DD-1F42-9374-6CA18C6EE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3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3" name="Rectangle 118">
              <a:extLst>
                <a:ext uri="{FF2B5EF4-FFF2-40B4-BE49-F238E27FC236}">
                  <a16:creationId xmlns:a16="http://schemas.microsoft.com/office/drawing/2014/main" id="{0EB3EC80-859D-DF48-9363-72EE2D2FD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355" y="14319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4" name="Rectangle 119">
              <a:extLst>
                <a:ext uri="{FF2B5EF4-FFF2-40B4-BE49-F238E27FC236}">
                  <a16:creationId xmlns:a16="http://schemas.microsoft.com/office/drawing/2014/main" id="{A6439F0C-FB69-8D43-A104-65D7EDB14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430" y="15287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5" name="Rectangle 120">
              <a:extLst>
                <a:ext uri="{FF2B5EF4-FFF2-40B4-BE49-F238E27FC236}">
                  <a16:creationId xmlns:a16="http://schemas.microsoft.com/office/drawing/2014/main" id="{384C6A09-218C-5543-8D7A-6414214C8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6" name="Rectangle 121">
              <a:extLst>
                <a:ext uri="{FF2B5EF4-FFF2-40B4-BE49-F238E27FC236}">
                  <a16:creationId xmlns:a16="http://schemas.microsoft.com/office/drawing/2014/main" id="{28EDCAB6-F705-5B4B-8DDE-061F2E30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7" name="Rectangle 122">
              <a:extLst>
                <a:ext uri="{FF2B5EF4-FFF2-40B4-BE49-F238E27FC236}">
                  <a16:creationId xmlns:a16="http://schemas.microsoft.com/office/drawing/2014/main" id="{69A2658B-B7D0-7C4C-ABB8-3FDE383A4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8" name="Rectangle 123">
              <a:extLst>
                <a:ext uri="{FF2B5EF4-FFF2-40B4-BE49-F238E27FC236}">
                  <a16:creationId xmlns:a16="http://schemas.microsoft.com/office/drawing/2014/main" id="{70C87309-5D4C-3648-9C05-ABF65F90A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09" name="Rectangle 124">
              <a:extLst>
                <a:ext uri="{FF2B5EF4-FFF2-40B4-BE49-F238E27FC236}">
                  <a16:creationId xmlns:a16="http://schemas.microsoft.com/office/drawing/2014/main" id="{D36DF28F-7526-D549-85DA-04A36575B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0" name="Rectangle 125">
              <a:extLst>
                <a:ext uri="{FF2B5EF4-FFF2-40B4-BE49-F238E27FC236}">
                  <a16:creationId xmlns:a16="http://schemas.microsoft.com/office/drawing/2014/main" id="{BDEFF027-ADF2-1447-B6F1-C44C77636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1" name="Rectangle 126">
              <a:extLst>
                <a:ext uri="{FF2B5EF4-FFF2-40B4-BE49-F238E27FC236}">
                  <a16:creationId xmlns:a16="http://schemas.microsoft.com/office/drawing/2014/main" id="{5CD50DCD-72FB-AB4F-861D-97F532F36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2" name="Rectangle 127">
              <a:extLst>
                <a:ext uri="{FF2B5EF4-FFF2-40B4-BE49-F238E27FC236}">
                  <a16:creationId xmlns:a16="http://schemas.microsoft.com/office/drawing/2014/main" id="{D0C47934-A502-4542-98DE-3084595A5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3" name="Rectangle 128">
              <a:extLst>
                <a:ext uri="{FF2B5EF4-FFF2-40B4-BE49-F238E27FC236}">
                  <a16:creationId xmlns:a16="http://schemas.microsoft.com/office/drawing/2014/main" id="{E2CF8FFE-78F3-7C48-9EC3-C918305A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4" name="Rectangle 129">
              <a:extLst>
                <a:ext uri="{FF2B5EF4-FFF2-40B4-BE49-F238E27FC236}">
                  <a16:creationId xmlns:a16="http://schemas.microsoft.com/office/drawing/2014/main" id="{7562116F-798B-C542-ABE5-1E27B8E36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5" name="Rectangle 130">
              <a:extLst>
                <a:ext uri="{FF2B5EF4-FFF2-40B4-BE49-F238E27FC236}">
                  <a16:creationId xmlns:a16="http://schemas.microsoft.com/office/drawing/2014/main" id="{42354DD0-4FEE-FA40-B26D-E7C6642C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6" name="Rectangle 131">
              <a:extLst>
                <a:ext uri="{FF2B5EF4-FFF2-40B4-BE49-F238E27FC236}">
                  <a16:creationId xmlns:a16="http://schemas.microsoft.com/office/drawing/2014/main" id="{EFA0DFB7-EEBC-2C43-86B7-120622841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7" name="Rectangle 132">
              <a:extLst>
                <a:ext uri="{FF2B5EF4-FFF2-40B4-BE49-F238E27FC236}">
                  <a16:creationId xmlns:a16="http://schemas.microsoft.com/office/drawing/2014/main" id="{684F61BD-6376-5944-87A3-7ABB76ADB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8" name="Rectangle 133">
              <a:extLst>
                <a:ext uri="{FF2B5EF4-FFF2-40B4-BE49-F238E27FC236}">
                  <a16:creationId xmlns:a16="http://schemas.microsoft.com/office/drawing/2014/main" id="{BCDDA91C-AFE6-B64D-9D25-3FD42F473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19" name="Rectangle 134">
              <a:extLst>
                <a:ext uri="{FF2B5EF4-FFF2-40B4-BE49-F238E27FC236}">
                  <a16:creationId xmlns:a16="http://schemas.microsoft.com/office/drawing/2014/main" id="{C206898A-DD4C-3242-B433-2FF841E05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0" name="Rectangle 135">
              <a:extLst>
                <a:ext uri="{FF2B5EF4-FFF2-40B4-BE49-F238E27FC236}">
                  <a16:creationId xmlns:a16="http://schemas.microsoft.com/office/drawing/2014/main" id="{DEBA5D4C-8148-F046-93BF-9A663E56D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1" name="Rectangle 136">
              <a:extLst>
                <a:ext uri="{FF2B5EF4-FFF2-40B4-BE49-F238E27FC236}">
                  <a16:creationId xmlns:a16="http://schemas.microsoft.com/office/drawing/2014/main" id="{023DBDDD-0632-A148-B515-E70DA01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2" name="Rectangle 137">
              <a:extLst>
                <a:ext uri="{FF2B5EF4-FFF2-40B4-BE49-F238E27FC236}">
                  <a16:creationId xmlns:a16="http://schemas.microsoft.com/office/drawing/2014/main" id="{7AF548E9-8461-7B41-A6BC-943B2D5E2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3" name="Rectangle 138">
              <a:extLst>
                <a:ext uri="{FF2B5EF4-FFF2-40B4-BE49-F238E27FC236}">
                  <a16:creationId xmlns:a16="http://schemas.microsoft.com/office/drawing/2014/main" id="{FA7DA24D-9BCC-F548-8814-A5664C42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4" name="Rectangle 139">
              <a:extLst>
                <a:ext uri="{FF2B5EF4-FFF2-40B4-BE49-F238E27FC236}">
                  <a16:creationId xmlns:a16="http://schemas.microsoft.com/office/drawing/2014/main" id="{871DD29C-E3E9-3B41-98F3-2E989FF0C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5" name="Rectangle 140">
              <a:extLst>
                <a:ext uri="{FF2B5EF4-FFF2-40B4-BE49-F238E27FC236}">
                  <a16:creationId xmlns:a16="http://schemas.microsoft.com/office/drawing/2014/main" id="{4FB206ED-FC85-E547-84AD-5F2964B9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6" name="Rectangle 141">
              <a:extLst>
                <a:ext uri="{FF2B5EF4-FFF2-40B4-BE49-F238E27FC236}">
                  <a16:creationId xmlns:a16="http://schemas.microsoft.com/office/drawing/2014/main" id="{4359ABD9-3DC7-B441-8DC2-044F1A7B2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7" name="Rectangle 142">
              <a:extLst>
                <a:ext uri="{FF2B5EF4-FFF2-40B4-BE49-F238E27FC236}">
                  <a16:creationId xmlns:a16="http://schemas.microsoft.com/office/drawing/2014/main" id="{66762D7B-10A2-6545-AB8C-656191528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8" name="Rectangle 143">
              <a:extLst>
                <a:ext uri="{FF2B5EF4-FFF2-40B4-BE49-F238E27FC236}">
                  <a16:creationId xmlns:a16="http://schemas.microsoft.com/office/drawing/2014/main" id="{E2D4C6FB-CFB3-0D4E-B077-8D8AD95B3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29" name="Rectangle 144">
              <a:extLst>
                <a:ext uri="{FF2B5EF4-FFF2-40B4-BE49-F238E27FC236}">
                  <a16:creationId xmlns:a16="http://schemas.microsoft.com/office/drawing/2014/main" id="{89968DFE-F446-3E4C-B9D1-9ADE2655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0" name="Rectangle 145">
              <a:extLst>
                <a:ext uri="{FF2B5EF4-FFF2-40B4-BE49-F238E27FC236}">
                  <a16:creationId xmlns:a16="http://schemas.microsoft.com/office/drawing/2014/main" id="{8AC0A0A0-F57B-5449-98CD-D9E569E04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1" name="Rectangle 146">
              <a:extLst>
                <a:ext uri="{FF2B5EF4-FFF2-40B4-BE49-F238E27FC236}">
                  <a16:creationId xmlns:a16="http://schemas.microsoft.com/office/drawing/2014/main" id="{0854967E-94A6-4F4B-BA8F-5D1CF92C9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2" name="Rectangle 147">
              <a:extLst>
                <a:ext uri="{FF2B5EF4-FFF2-40B4-BE49-F238E27FC236}">
                  <a16:creationId xmlns:a16="http://schemas.microsoft.com/office/drawing/2014/main" id="{DCEA0BAB-288D-6B4E-94EF-0B314C2A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3" name="Rectangle 148">
              <a:extLst>
                <a:ext uri="{FF2B5EF4-FFF2-40B4-BE49-F238E27FC236}">
                  <a16:creationId xmlns:a16="http://schemas.microsoft.com/office/drawing/2014/main" id="{E484BF5A-F24B-DC46-AED9-DFDBA922D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4" name="Freeform 149">
              <a:extLst>
                <a:ext uri="{FF2B5EF4-FFF2-40B4-BE49-F238E27FC236}">
                  <a16:creationId xmlns:a16="http://schemas.microsoft.com/office/drawing/2014/main" id="{6F511D6B-9909-E542-B947-17255EE34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150">
              <a:extLst>
                <a:ext uri="{FF2B5EF4-FFF2-40B4-BE49-F238E27FC236}">
                  <a16:creationId xmlns:a16="http://schemas.microsoft.com/office/drawing/2014/main" id="{EA21807F-A91D-6C4E-9645-80CC77E6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Rectangle 151">
              <a:extLst>
                <a:ext uri="{FF2B5EF4-FFF2-40B4-BE49-F238E27FC236}">
                  <a16:creationId xmlns:a16="http://schemas.microsoft.com/office/drawing/2014/main" id="{357E8099-6C36-D943-A361-001BE6845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7" name="Rectangle 152">
              <a:extLst>
                <a:ext uri="{FF2B5EF4-FFF2-40B4-BE49-F238E27FC236}">
                  <a16:creationId xmlns:a16="http://schemas.microsoft.com/office/drawing/2014/main" id="{66A6C2F0-8CD8-844A-983A-B8CF4B0E5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8" name="Rectangle 153">
              <a:extLst>
                <a:ext uri="{FF2B5EF4-FFF2-40B4-BE49-F238E27FC236}">
                  <a16:creationId xmlns:a16="http://schemas.microsoft.com/office/drawing/2014/main" id="{0E031C40-60C3-8044-9AD3-7EC42847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39" name="Rectangle 154">
              <a:extLst>
                <a:ext uri="{FF2B5EF4-FFF2-40B4-BE49-F238E27FC236}">
                  <a16:creationId xmlns:a16="http://schemas.microsoft.com/office/drawing/2014/main" id="{67C70523-DAF7-E643-8CBC-7EB9E734A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0" name="Rectangle 155">
              <a:extLst>
                <a:ext uri="{FF2B5EF4-FFF2-40B4-BE49-F238E27FC236}">
                  <a16:creationId xmlns:a16="http://schemas.microsoft.com/office/drawing/2014/main" id="{3FA6467E-6B2C-2443-B1B6-FFC688630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1" name="Rectangle 156">
              <a:extLst>
                <a:ext uri="{FF2B5EF4-FFF2-40B4-BE49-F238E27FC236}">
                  <a16:creationId xmlns:a16="http://schemas.microsoft.com/office/drawing/2014/main" id="{250E0FB7-C516-6746-8339-645A000B1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2" name="Rectangle 157">
              <a:extLst>
                <a:ext uri="{FF2B5EF4-FFF2-40B4-BE49-F238E27FC236}">
                  <a16:creationId xmlns:a16="http://schemas.microsoft.com/office/drawing/2014/main" id="{2CD91BED-1FC1-3145-9F38-A423AA84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3" name="Rectangle 158">
              <a:extLst>
                <a:ext uri="{FF2B5EF4-FFF2-40B4-BE49-F238E27FC236}">
                  <a16:creationId xmlns:a16="http://schemas.microsoft.com/office/drawing/2014/main" id="{2F8BBD50-2DF4-B345-9B56-3AD06DDB3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4" name="Freeform 159">
              <a:extLst>
                <a:ext uri="{FF2B5EF4-FFF2-40B4-BE49-F238E27FC236}">
                  <a16:creationId xmlns:a16="http://schemas.microsoft.com/office/drawing/2014/main" id="{96EB742F-372A-6D4F-890B-2BD2A57D7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Line 160">
              <a:extLst>
                <a:ext uri="{FF2B5EF4-FFF2-40B4-BE49-F238E27FC236}">
                  <a16:creationId xmlns:a16="http://schemas.microsoft.com/office/drawing/2014/main" id="{A7D63484-BF53-EC40-A54D-9E29AEFF0A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161">
              <a:extLst>
                <a:ext uri="{FF2B5EF4-FFF2-40B4-BE49-F238E27FC236}">
                  <a16:creationId xmlns:a16="http://schemas.microsoft.com/office/drawing/2014/main" id="{8925E10C-ECC7-AB42-A98B-D2A60FD8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162">
              <a:extLst>
                <a:ext uri="{FF2B5EF4-FFF2-40B4-BE49-F238E27FC236}">
                  <a16:creationId xmlns:a16="http://schemas.microsoft.com/office/drawing/2014/main" id="{EBF4325B-313F-0143-913E-CCA48BE02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Rectangle 163">
              <a:extLst>
                <a:ext uri="{FF2B5EF4-FFF2-40B4-BE49-F238E27FC236}">
                  <a16:creationId xmlns:a16="http://schemas.microsoft.com/office/drawing/2014/main" id="{42D9CF86-DE94-DC4C-967F-FD943BBE6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49" name="Rectangle 164">
              <a:extLst>
                <a:ext uri="{FF2B5EF4-FFF2-40B4-BE49-F238E27FC236}">
                  <a16:creationId xmlns:a16="http://schemas.microsoft.com/office/drawing/2014/main" id="{146295B7-872C-5C4D-8EF5-F9551BF84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250" name="Rectangle 165">
              <a:extLst>
                <a:ext uri="{FF2B5EF4-FFF2-40B4-BE49-F238E27FC236}">
                  <a16:creationId xmlns:a16="http://schemas.microsoft.com/office/drawing/2014/main" id="{08212F1D-824F-4844-B533-B1BFDBDDF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6082" name="Rectangle 2">
            <a:extLst>
              <a:ext uri="{FF2B5EF4-FFF2-40B4-BE49-F238E27FC236}">
                <a16:creationId xmlns:a16="http://schemas.microsoft.com/office/drawing/2014/main" id="{366D6441-736F-C549-8B38-357240F39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46083" name="Freeform 15">
            <a:extLst>
              <a:ext uri="{FF2B5EF4-FFF2-40B4-BE49-F238E27FC236}">
                <a16:creationId xmlns:a16="http://schemas.microsoft.com/office/drawing/2014/main" id="{D982E78C-4ED3-FF4F-9E15-1207CF5C3323}"/>
              </a:ext>
            </a:extLst>
          </p:cNvPr>
          <p:cNvSpPr>
            <a:spLocks/>
          </p:cNvSpPr>
          <p:nvPr/>
        </p:nvSpPr>
        <p:spPr bwMode="auto">
          <a:xfrm>
            <a:off x="1035050" y="1900239"/>
            <a:ext cx="8458200" cy="4484687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4" name="Rectangle 148">
            <a:extLst>
              <a:ext uri="{FF2B5EF4-FFF2-40B4-BE49-F238E27FC236}">
                <a16:creationId xmlns:a16="http://schemas.microsoft.com/office/drawing/2014/main" id="{39C4C29B-2C3C-7B40-9CC5-DA7BEA4D8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3368675"/>
            <a:ext cx="10144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5" name="Rectangle 151">
            <a:extLst>
              <a:ext uri="{FF2B5EF4-FFF2-40B4-BE49-F238E27FC236}">
                <a16:creationId xmlns:a16="http://schemas.microsoft.com/office/drawing/2014/main" id="{00FA02CF-89B9-1B40-9C64-CE58C9A6C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600" y="3465513"/>
            <a:ext cx="971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6" name="Freeform 15">
            <a:extLst>
              <a:ext uri="{FF2B5EF4-FFF2-40B4-BE49-F238E27FC236}">
                <a16:creationId xmlns:a16="http://schemas.microsoft.com/office/drawing/2014/main" id="{8EC087AD-6286-4746-9F39-3365C6FF63F7}"/>
              </a:ext>
            </a:extLst>
          </p:cNvPr>
          <p:cNvSpPr>
            <a:spLocks/>
          </p:cNvSpPr>
          <p:nvPr/>
        </p:nvSpPr>
        <p:spPr bwMode="auto">
          <a:xfrm>
            <a:off x="5659439" y="21097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7" name="Freeform 15">
            <a:extLst>
              <a:ext uri="{FF2B5EF4-FFF2-40B4-BE49-F238E27FC236}">
                <a16:creationId xmlns:a16="http://schemas.microsoft.com/office/drawing/2014/main" id="{33D2889A-D8D3-CF40-BBD0-8629DEA31E2E}"/>
              </a:ext>
            </a:extLst>
          </p:cNvPr>
          <p:cNvSpPr>
            <a:spLocks/>
          </p:cNvSpPr>
          <p:nvPr/>
        </p:nvSpPr>
        <p:spPr bwMode="auto">
          <a:xfrm>
            <a:off x="7658101" y="2106613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Freeform 15">
            <a:extLst>
              <a:ext uri="{FF2B5EF4-FFF2-40B4-BE49-F238E27FC236}">
                <a16:creationId xmlns:a16="http://schemas.microsoft.com/office/drawing/2014/main" id="{2DA2AB09-9C6C-944D-8EC9-38ECE121C3B6}"/>
              </a:ext>
            </a:extLst>
          </p:cNvPr>
          <p:cNvSpPr>
            <a:spLocks/>
          </p:cNvSpPr>
          <p:nvPr/>
        </p:nvSpPr>
        <p:spPr bwMode="auto">
          <a:xfrm>
            <a:off x="2087564" y="20970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AFEB1A3C-BFC6-B647-9F6C-BB0C59EFB955}"/>
              </a:ext>
            </a:extLst>
          </p:cNvPr>
          <p:cNvGrpSpPr>
            <a:grpSpLocks/>
          </p:cNvGrpSpPr>
          <p:nvPr/>
        </p:nvGrpSpPr>
        <p:grpSpPr bwMode="auto">
          <a:xfrm>
            <a:off x="1016000" y="1112838"/>
            <a:ext cx="8906990" cy="5287962"/>
            <a:chOff x="101906" y="390525"/>
            <a:chExt cx="8906939" cy="5287963"/>
          </a:xfrm>
        </p:grpSpPr>
        <p:sp>
          <p:nvSpPr>
            <p:cNvPr id="47116" name="Rectangle 4">
              <a:extLst>
                <a:ext uri="{FF2B5EF4-FFF2-40B4-BE49-F238E27FC236}">
                  <a16:creationId xmlns:a16="http://schemas.microsoft.com/office/drawing/2014/main" id="{66D566C0-6849-D94A-BAFA-3A1B9D063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7" name="Rectangle 5">
              <a:extLst>
                <a:ext uri="{FF2B5EF4-FFF2-40B4-BE49-F238E27FC236}">
                  <a16:creationId xmlns:a16="http://schemas.microsoft.com/office/drawing/2014/main" id="{04424C3E-3A75-954F-9317-9B1B187C8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18" name="Freeform 6">
              <a:extLst>
                <a:ext uri="{FF2B5EF4-FFF2-40B4-BE49-F238E27FC236}">
                  <a16:creationId xmlns:a16="http://schemas.microsoft.com/office/drawing/2014/main" id="{E931B848-7F35-0D49-BCB5-32F32393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Line 7">
              <a:extLst>
                <a:ext uri="{FF2B5EF4-FFF2-40B4-BE49-F238E27FC236}">
                  <a16:creationId xmlns:a16="http://schemas.microsoft.com/office/drawing/2014/main" id="{4DF5BCE7-60C1-AB4F-98D3-209755A63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8">
              <a:extLst>
                <a:ext uri="{FF2B5EF4-FFF2-40B4-BE49-F238E27FC236}">
                  <a16:creationId xmlns:a16="http://schemas.microsoft.com/office/drawing/2014/main" id="{07D47A02-54C5-A344-BBA1-A5CFF4590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Line 9">
              <a:extLst>
                <a:ext uri="{FF2B5EF4-FFF2-40B4-BE49-F238E27FC236}">
                  <a16:creationId xmlns:a16="http://schemas.microsoft.com/office/drawing/2014/main" id="{9DFB834A-7BB6-F74F-BE34-E7E71C0D4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10">
              <a:extLst>
                <a:ext uri="{FF2B5EF4-FFF2-40B4-BE49-F238E27FC236}">
                  <a16:creationId xmlns:a16="http://schemas.microsoft.com/office/drawing/2014/main" id="{1BDF12D6-2599-AA44-AFC0-CD2E6979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Line 11">
              <a:extLst>
                <a:ext uri="{FF2B5EF4-FFF2-40B4-BE49-F238E27FC236}">
                  <a16:creationId xmlns:a16="http://schemas.microsoft.com/office/drawing/2014/main" id="{70DBE3CE-49A4-4445-8CEC-054C7AEBA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Rectangle 12">
              <a:extLst>
                <a:ext uri="{FF2B5EF4-FFF2-40B4-BE49-F238E27FC236}">
                  <a16:creationId xmlns:a16="http://schemas.microsoft.com/office/drawing/2014/main" id="{B9FB96D4-2ABC-9941-9D5A-6CA88EFA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13">
              <a:extLst>
                <a:ext uri="{FF2B5EF4-FFF2-40B4-BE49-F238E27FC236}">
                  <a16:creationId xmlns:a16="http://schemas.microsoft.com/office/drawing/2014/main" id="{FF9DE78E-1A21-7342-A0E2-197D897C6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14">
              <a:extLst>
                <a:ext uri="{FF2B5EF4-FFF2-40B4-BE49-F238E27FC236}">
                  <a16:creationId xmlns:a16="http://schemas.microsoft.com/office/drawing/2014/main" id="{BBA40E52-A0D4-EE48-8F4C-9C27017E9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15">
              <a:extLst>
                <a:ext uri="{FF2B5EF4-FFF2-40B4-BE49-F238E27FC236}">
                  <a16:creationId xmlns:a16="http://schemas.microsoft.com/office/drawing/2014/main" id="{A9BEF69A-B952-4348-A664-C3571D65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8" name="Freeform 16">
              <a:extLst>
                <a:ext uri="{FF2B5EF4-FFF2-40B4-BE49-F238E27FC236}">
                  <a16:creationId xmlns:a16="http://schemas.microsoft.com/office/drawing/2014/main" id="{0535515F-B63D-FD4C-B11A-C216A089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Line 17">
              <a:extLst>
                <a:ext uri="{FF2B5EF4-FFF2-40B4-BE49-F238E27FC236}">
                  <a16:creationId xmlns:a16="http://schemas.microsoft.com/office/drawing/2014/main" id="{643AA9B5-3C3A-054B-9095-EE9F89F29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18">
              <a:extLst>
                <a:ext uri="{FF2B5EF4-FFF2-40B4-BE49-F238E27FC236}">
                  <a16:creationId xmlns:a16="http://schemas.microsoft.com/office/drawing/2014/main" id="{AFA3226F-89EC-DB48-9F46-963C02A2A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Line 19">
              <a:extLst>
                <a:ext uri="{FF2B5EF4-FFF2-40B4-BE49-F238E27FC236}">
                  <a16:creationId xmlns:a16="http://schemas.microsoft.com/office/drawing/2014/main" id="{42C1D765-1624-AD43-9908-F859F3FB80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Rectangle 20">
              <a:extLst>
                <a:ext uri="{FF2B5EF4-FFF2-40B4-BE49-F238E27FC236}">
                  <a16:creationId xmlns:a16="http://schemas.microsoft.com/office/drawing/2014/main" id="{06CE0024-20ED-2A4E-8135-048220263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3" name="Rectangle 21">
              <a:extLst>
                <a:ext uri="{FF2B5EF4-FFF2-40B4-BE49-F238E27FC236}">
                  <a16:creationId xmlns:a16="http://schemas.microsoft.com/office/drawing/2014/main" id="{8A8595BC-7D3E-374A-B696-2A8DB2BAD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4" name="Rectangle 22">
              <a:extLst>
                <a:ext uri="{FF2B5EF4-FFF2-40B4-BE49-F238E27FC236}">
                  <a16:creationId xmlns:a16="http://schemas.microsoft.com/office/drawing/2014/main" id="{046C88CE-A3C7-2D45-A2D3-399BCB0B7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5" name="Rectangle 23">
              <a:extLst>
                <a:ext uri="{FF2B5EF4-FFF2-40B4-BE49-F238E27FC236}">
                  <a16:creationId xmlns:a16="http://schemas.microsoft.com/office/drawing/2014/main" id="{9597CEDD-A8D3-6743-A530-98C4336A6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6" name="Freeform 24">
              <a:extLst>
                <a:ext uri="{FF2B5EF4-FFF2-40B4-BE49-F238E27FC236}">
                  <a16:creationId xmlns:a16="http://schemas.microsoft.com/office/drawing/2014/main" id="{22643629-0C36-4E49-8218-CB8F7694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Line 25">
              <a:extLst>
                <a:ext uri="{FF2B5EF4-FFF2-40B4-BE49-F238E27FC236}">
                  <a16:creationId xmlns:a16="http://schemas.microsoft.com/office/drawing/2014/main" id="{0208C445-7950-934F-B019-5BDE2E1E4E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91564" y="1581150"/>
              <a:ext cx="848819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6">
              <a:extLst>
                <a:ext uri="{FF2B5EF4-FFF2-40B4-BE49-F238E27FC236}">
                  <a16:creationId xmlns:a16="http://schemas.microsoft.com/office/drawing/2014/main" id="{A56ADED9-9940-634F-A5E6-2920AC76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Line 27">
              <a:extLst>
                <a:ext uri="{FF2B5EF4-FFF2-40B4-BE49-F238E27FC236}">
                  <a16:creationId xmlns:a16="http://schemas.microsoft.com/office/drawing/2014/main" id="{1CF8318A-8A0E-E240-9A96-E6BF400561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28">
              <a:extLst>
                <a:ext uri="{FF2B5EF4-FFF2-40B4-BE49-F238E27FC236}">
                  <a16:creationId xmlns:a16="http://schemas.microsoft.com/office/drawing/2014/main" id="{EFE894F5-9178-A347-81BB-64419A27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29">
              <a:extLst>
                <a:ext uri="{FF2B5EF4-FFF2-40B4-BE49-F238E27FC236}">
                  <a16:creationId xmlns:a16="http://schemas.microsoft.com/office/drawing/2014/main" id="{33E7B8C7-8F7E-2E42-88EE-30737B4EC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Rectangle 30">
              <a:extLst>
                <a:ext uri="{FF2B5EF4-FFF2-40B4-BE49-F238E27FC236}">
                  <a16:creationId xmlns:a16="http://schemas.microsoft.com/office/drawing/2014/main" id="{1F2113E1-C354-8547-BE36-65B1412CC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3" name="Rectangle 31">
              <a:extLst>
                <a:ext uri="{FF2B5EF4-FFF2-40B4-BE49-F238E27FC236}">
                  <a16:creationId xmlns:a16="http://schemas.microsoft.com/office/drawing/2014/main" id="{39D5CD30-2C75-DE40-A481-2C5968FFA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4" name="Rectangle 32">
              <a:extLst>
                <a:ext uri="{FF2B5EF4-FFF2-40B4-BE49-F238E27FC236}">
                  <a16:creationId xmlns:a16="http://schemas.microsoft.com/office/drawing/2014/main" id="{30A4FA0B-D871-AC4F-A961-24E39BDBB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5" name="Rectangle 33">
              <a:extLst>
                <a:ext uri="{FF2B5EF4-FFF2-40B4-BE49-F238E27FC236}">
                  <a16:creationId xmlns:a16="http://schemas.microsoft.com/office/drawing/2014/main" id="{1C436DC2-0F86-244B-9FFC-3E93A78A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6" name="Rectangle 34">
              <a:extLst>
                <a:ext uri="{FF2B5EF4-FFF2-40B4-BE49-F238E27FC236}">
                  <a16:creationId xmlns:a16="http://schemas.microsoft.com/office/drawing/2014/main" id="{AB00D787-661F-4B45-ACE3-58C17DFD7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7" name="Rectangle 35">
              <a:extLst>
                <a:ext uri="{FF2B5EF4-FFF2-40B4-BE49-F238E27FC236}">
                  <a16:creationId xmlns:a16="http://schemas.microsoft.com/office/drawing/2014/main" id="{EBBC6A44-DCD2-8143-B323-33E0ED781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8" name="Rectangle 36">
              <a:extLst>
                <a:ext uri="{FF2B5EF4-FFF2-40B4-BE49-F238E27FC236}">
                  <a16:creationId xmlns:a16="http://schemas.microsoft.com/office/drawing/2014/main" id="{94E963D9-9280-A241-85BE-9237D5588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37">
              <a:extLst>
                <a:ext uri="{FF2B5EF4-FFF2-40B4-BE49-F238E27FC236}">
                  <a16:creationId xmlns:a16="http://schemas.microsoft.com/office/drawing/2014/main" id="{ABF0F460-C555-4045-8243-D71821EC6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Freeform 38">
              <a:extLst>
                <a:ext uri="{FF2B5EF4-FFF2-40B4-BE49-F238E27FC236}">
                  <a16:creationId xmlns:a16="http://schemas.microsoft.com/office/drawing/2014/main" id="{AB3B2D1D-93DD-9B43-A3EA-8EA6D3C04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39">
              <a:extLst>
                <a:ext uri="{FF2B5EF4-FFF2-40B4-BE49-F238E27FC236}">
                  <a16:creationId xmlns:a16="http://schemas.microsoft.com/office/drawing/2014/main" id="{95DCF92B-4D5A-984D-B7A8-CADCB805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40">
              <a:extLst>
                <a:ext uri="{FF2B5EF4-FFF2-40B4-BE49-F238E27FC236}">
                  <a16:creationId xmlns:a16="http://schemas.microsoft.com/office/drawing/2014/main" id="{21933C27-7673-1A44-A287-087E3303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Rectangle 41">
              <a:extLst>
                <a:ext uri="{FF2B5EF4-FFF2-40B4-BE49-F238E27FC236}">
                  <a16:creationId xmlns:a16="http://schemas.microsoft.com/office/drawing/2014/main" id="{FCB4FA66-6E38-9846-8A3D-358DCB0E6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42">
              <a:extLst>
                <a:ext uri="{FF2B5EF4-FFF2-40B4-BE49-F238E27FC236}">
                  <a16:creationId xmlns:a16="http://schemas.microsoft.com/office/drawing/2014/main" id="{6BF31F8F-D58B-C94D-942D-AF87E67AA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43">
              <a:extLst>
                <a:ext uri="{FF2B5EF4-FFF2-40B4-BE49-F238E27FC236}">
                  <a16:creationId xmlns:a16="http://schemas.microsoft.com/office/drawing/2014/main" id="{568C9107-0936-054D-9EE3-F84D65A9B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44">
              <a:extLst>
                <a:ext uri="{FF2B5EF4-FFF2-40B4-BE49-F238E27FC236}">
                  <a16:creationId xmlns:a16="http://schemas.microsoft.com/office/drawing/2014/main" id="{84C1FC5E-AEA0-B041-A7CA-F2F69CF1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7" name="Rectangle 45">
              <a:extLst>
                <a:ext uri="{FF2B5EF4-FFF2-40B4-BE49-F238E27FC236}">
                  <a16:creationId xmlns:a16="http://schemas.microsoft.com/office/drawing/2014/main" id="{E9E03C5E-6E1E-324F-B19D-54E9EBAF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8" name="Rectangle 46">
              <a:extLst>
                <a:ext uri="{FF2B5EF4-FFF2-40B4-BE49-F238E27FC236}">
                  <a16:creationId xmlns:a16="http://schemas.microsoft.com/office/drawing/2014/main" id="{90FFF1F4-0BA5-4D4F-A8B8-5A7B0B68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9" name="Rectangle 47">
              <a:extLst>
                <a:ext uri="{FF2B5EF4-FFF2-40B4-BE49-F238E27FC236}">
                  <a16:creationId xmlns:a16="http://schemas.microsoft.com/office/drawing/2014/main" id="{2839CE4B-BA1D-D449-9D67-08E6C6B54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0" name="Rectangle 48">
              <a:extLst>
                <a:ext uri="{FF2B5EF4-FFF2-40B4-BE49-F238E27FC236}">
                  <a16:creationId xmlns:a16="http://schemas.microsoft.com/office/drawing/2014/main" id="{54113DAE-3028-674D-A1FC-ADB7FF3A5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61" name="Freeform 49">
              <a:extLst>
                <a:ext uri="{FF2B5EF4-FFF2-40B4-BE49-F238E27FC236}">
                  <a16:creationId xmlns:a16="http://schemas.microsoft.com/office/drawing/2014/main" id="{283E7417-804A-4041-8E90-152FC885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Line 50">
              <a:extLst>
                <a:ext uri="{FF2B5EF4-FFF2-40B4-BE49-F238E27FC236}">
                  <a16:creationId xmlns:a16="http://schemas.microsoft.com/office/drawing/2014/main" id="{0CB74906-85BD-FA4C-B277-6915CF57A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Line 51">
              <a:extLst>
                <a:ext uri="{FF2B5EF4-FFF2-40B4-BE49-F238E27FC236}">
                  <a16:creationId xmlns:a16="http://schemas.microsoft.com/office/drawing/2014/main" id="{0B30E92B-AC8C-5443-B963-38E02AABF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52">
              <a:extLst>
                <a:ext uri="{FF2B5EF4-FFF2-40B4-BE49-F238E27FC236}">
                  <a16:creationId xmlns:a16="http://schemas.microsoft.com/office/drawing/2014/main" id="{16586981-954C-9440-B140-9E31C37CC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53">
              <a:extLst>
                <a:ext uri="{FF2B5EF4-FFF2-40B4-BE49-F238E27FC236}">
                  <a16:creationId xmlns:a16="http://schemas.microsoft.com/office/drawing/2014/main" id="{17E89A5C-58BC-764E-B79B-0C227037A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54">
              <a:extLst>
                <a:ext uri="{FF2B5EF4-FFF2-40B4-BE49-F238E27FC236}">
                  <a16:creationId xmlns:a16="http://schemas.microsoft.com/office/drawing/2014/main" id="{E8F62565-DEA0-A647-B2F3-13483B23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55">
              <a:extLst>
                <a:ext uri="{FF2B5EF4-FFF2-40B4-BE49-F238E27FC236}">
                  <a16:creationId xmlns:a16="http://schemas.microsoft.com/office/drawing/2014/main" id="{8EECCE52-A873-724F-A3FF-F6AC3993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56">
              <a:extLst>
                <a:ext uri="{FF2B5EF4-FFF2-40B4-BE49-F238E27FC236}">
                  <a16:creationId xmlns:a16="http://schemas.microsoft.com/office/drawing/2014/main" id="{2290597D-F25C-3240-AED8-2CB4256A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57">
              <a:extLst>
                <a:ext uri="{FF2B5EF4-FFF2-40B4-BE49-F238E27FC236}">
                  <a16:creationId xmlns:a16="http://schemas.microsoft.com/office/drawing/2014/main" id="{EED115BB-7F7D-E040-A810-C2DB1FD5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58">
              <a:extLst>
                <a:ext uri="{FF2B5EF4-FFF2-40B4-BE49-F238E27FC236}">
                  <a16:creationId xmlns:a16="http://schemas.microsoft.com/office/drawing/2014/main" id="{67DD6A24-DE88-984D-9E86-0609B6C1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59">
              <a:extLst>
                <a:ext uri="{FF2B5EF4-FFF2-40B4-BE49-F238E27FC236}">
                  <a16:creationId xmlns:a16="http://schemas.microsoft.com/office/drawing/2014/main" id="{1393FC99-765C-B345-AD43-C9129AE18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60">
              <a:extLst>
                <a:ext uri="{FF2B5EF4-FFF2-40B4-BE49-F238E27FC236}">
                  <a16:creationId xmlns:a16="http://schemas.microsoft.com/office/drawing/2014/main" id="{23BCCCE4-6BDF-A34A-BFA9-FDC6855D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Line 61">
              <a:extLst>
                <a:ext uri="{FF2B5EF4-FFF2-40B4-BE49-F238E27FC236}">
                  <a16:creationId xmlns:a16="http://schemas.microsoft.com/office/drawing/2014/main" id="{9A84ED13-FD0F-5645-BB86-2DAE925AD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Rectangle 62">
              <a:extLst>
                <a:ext uri="{FF2B5EF4-FFF2-40B4-BE49-F238E27FC236}">
                  <a16:creationId xmlns:a16="http://schemas.microsoft.com/office/drawing/2014/main" id="{F15128FD-902E-9946-85D2-4E0D8B4CE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75" name="Freeform 63">
              <a:extLst>
                <a:ext uri="{FF2B5EF4-FFF2-40B4-BE49-F238E27FC236}">
                  <a16:creationId xmlns:a16="http://schemas.microsoft.com/office/drawing/2014/main" id="{F576FD45-B3A3-4049-B3BF-F239A7D3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Line 64">
              <a:extLst>
                <a:ext uri="{FF2B5EF4-FFF2-40B4-BE49-F238E27FC236}">
                  <a16:creationId xmlns:a16="http://schemas.microsoft.com/office/drawing/2014/main" id="{BA3F2A2E-184F-654F-80D5-6E8455CAF3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65">
              <a:extLst>
                <a:ext uri="{FF2B5EF4-FFF2-40B4-BE49-F238E27FC236}">
                  <a16:creationId xmlns:a16="http://schemas.microsoft.com/office/drawing/2014/main" id="{E481F869-1460-6F49-8A19-0699676D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Line 66">
              <a:extLst>
                <a:ext uri="{FF2B5EF4-FFF2-40B4-BE49-F238E27FC236}">
                  <a16:creationId xmlns:a16="http://schemas.microsoft.com/office/drawing/2014/main" id="{65F9C35C-25DF-D347-BBD7-B82F59B51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67">
              <a:extLst>
                <a:ext uri="{FF2B5EF4-FFF2-40B4-BE49-F238E27FC236}">
                  <a16:creationId xmlns:a16="http://schemas.microsoft.com/office/drawing/2014/main" id="{07EF9E43-584E-BA48-AFD5-061B515F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Line 68">
              <a:extLst>
                <a:ext uri="{FF2B5EF4-FFF2-40B4-BE49-F238E27FC236}">
                  <a16:creationId xmlns:a16="http://schemas.microsoft.com/office/drawing/2014/main" id="{CCFF4E29-B757-FC41-8DF3-FF1F70E5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69">
              <a:extLst>
                <a:ext uri="{FF2B5EF4-FFF2-40B4-BE49-F238E27FC236}">
                  <a16:creationId xmlns:a16="http://schemas.microsoft.com/office/drawing/2014/main" id="{FEB27D35-542F-E34E-B1A2-3F5166B7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Line 70">
              <a:extLst>
                <a:ext uri="{FF2B5EF4-FFF2-40B4-BE49-F238E27FC236}">
                  <a16:creationId xmlns:a16="http://schemas.microsoft.com/office/drawing/2014/main" id="{91DDAFAF-B3DD-E24C-9E6D-3B4330F2F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Line 71">
              <a:extLst>
                <a:ext uri="{FF2B5EF4-FFF2-40B4-BE49-F238E27FC236}">
                  <a16:creationId xmlns:a16="http://schemas.microsoft.com/office/drawing/2014/main" id="{FC9BD54D-707A-704D-ABD7-71C663F83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Line 72">
              <a:extLst>
                <a:ext uri="{FF2B5EF4-FFF2-40B4-BE49-F238E27FC236}">
                  <a16:creationId xmlns:a16="http://schemas.microsoft.com/office/drawing/2014/main" id="{6104A6C9-32C3-B643-81B6-9BA775E742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Line 73">
              <a:extLst>
                <a:ext uri="{FF2B5EF4-FFF2-40B4-BE49-F238E27FC236}">
                  <a16:creationId xmlns:a16="http://schemas.microsoft.com/office/drawing/2014/main" id="{0CD4AB30-91AB-7C47-8BD2-4B5843B5C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Line 74">
              <a:extLst>
                <a:ext uri="{FF2B5EF4-FFF2-40B4-BE49-F238E27FC236}">
                  <a16:creationId xmlns:a16="http://schemas.microsoft.com/office/drawing/2014/main" id="{85E6579B-D064-5149-9BB2-8C597FFB9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Rectangle 75">
              <a:extLst>
                <a:ext uri="{FF2B5EF4-FFF2-40B4-BE49-F238E27FC236}">
                  <a16:creationId xmlns:a16="http://schemas.microsoft.com/office/drawing/2014/main" id="{69FB0566-89A8-CE42-8FE8-E8F0CB96B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88" name="Freeform 76">
              <a:extLst>
                <a:ext uri="{FF2B5EF4-FFF2-40B4-BE49-F238E27FC236}">
                  <a16:creationId xmlns:a16="http://schemas.microsoft.com/office/drawing/2014/main" id="{1550BA81-DD95-C844-AA83-967FEB42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Line 77">
              <a:extLst>
                <a:ext uri="{FF2B5EF4-FFF2-40B4-BE49-F238E27FC236}">
                  <a16:creationId xmlns:a16="http://schemas.microsoft.com/office/drawing/2014/main" id="{75C5EEAB-B80F-154D-A4C0-7186846BAA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78">
              <a:extLst>
                <a:ext uri="{FF2B5EF4-FFF2-40B4-BE49-F238E27FC236}">
                  <a16:creationId xmlns:a16="http://schemas.microsoft.com/office/drawing/2014/main" id="{F74B3959-C218-0044-A4B0-47E02773F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Line 79">
              <a:extLst>
                <a:ext uri="{FF2B5EF4-FFF2-40B4-BE49-F238E27FC236}">
                  <a16:creationId xmlns:a16="http://schemas.microsoft.com/office/drawing/2014/main" id="{BBFCA9E8-8DDB-6F40-82CA-0300237BA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Line 80">
              <a:extLst>
                <a:ext uri="{FF2B5EF4-FFF2-40B4-BE49-F238E27FC236}">
                  <a16:creationId xmlns:a16="http://schemas.microsoft.com/office/drawing/2014/main" id="{DA0CCBB5-105A-604B-8A3E-9166100AD4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Line 81">
              <a:extLst>
                <a:ext uri="{FF2B5EF4-FFF2-40B4-BE49-F238E27FC236}">
                  <a16:creationId xmlns:a16="http://schemas.microsoft.com/office/drawing/2014/main" id="{77F2984D-5011-0B47-8324-64FF5C70C6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82">
              <a:extLst>
                <a:ext uri="{FF2B5EF4-FFF2-40B4-BE49-F238E27FC236}">
                  <a16:creationId xmlns:a16="http://schemas.microsoft.com/office/drawing/2014/main" id="{2143F84D-6587-B14C-87F1-9BA00695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83">
              <a:extLst>
                <a:ext uri="{FF2B5EF4-FFF2-40B4-BE49-F238E27FC236}">
                  <a16:creationId xmlns:a16="http://schemas.microsoft.com/office/drawing/2014/main" id="{FBAFB003-35B2-3E49-8C3C-3AC16B783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84">
              <a:extLst>
                <a:ext uri="{FF2B5EF4-FFF2-40B4-BE49-F238E27FC236}">
                  <a16:creationId xmlns:a16="http://schemas.microsoft.com/office/drawing/2014/main" id="{F9B978DB-267B-FF40-89EC-7233C3060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85">
              <a:extLst>
                <a:ext uri="{FF2B5EF4-FFF2-40B4-BE49-F238E27FC236}">
                  <a16:creationId xmlns:a16="http://schemas.microsoft.com/office/drawing/2014/main" id="{B2D15D4B-8803-FC43-BE9E-4DFB3DA6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86">
              <a:extLst>
                <a:ext uri="{FF2B5EF4-FFF2-40B4-BE49-F238E27FC236}">
                  <a16:creationId xmlns:a16="http://schemas.microsoft.com/office/drawing/2014/main" id="{AD1DA175-75F4-2F4F-A3C3-A0B0E9C0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87">
              <a:extLst>
                <a:ext uri="{FF2B5EF4-FFF2-40B4-BE49-F238E27FC236}">
                  <a16:creationId xmlns:a16="http://schemas.microsoft.com/office/drawing/2014/main" id="{E6E55CCA-BB3D-6742-8FF4-9283B169C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88">
              <a:extLst>
                <a:ext uri="{FF2B5EF4-FFF2-40B4-BE49-F238E27FC236}">
                  <a16:creationId xmlns:a16="http://schemas.microsoft.com/office/drawing/2014/main" id="{AA34576D-1D4D-F34B-A014-1E1A69DB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89">
              <a:extLst>
                <a:ext uri="{FF2B5EF4-FFF2-40B4-BE49-F238E27FC236}">
                  <a16:creationId xmlns:a16="http://schemas.microsoft.com/office/drawing/2014/main" id="{D211A59D-0ECE-E545-BFBB-6E8868D7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90">
              <a:extLst>
                <a:ext uri="{FF2B5EF4-FFF2-40B4-BE49-F238E27FC236}">
                  <a16:creationId xmlns:a16="http://schemas.microsoft.com/office/drawing/2014/main" id="{4F9EB338-7370-C648-877B-68E55C2CF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91">
              <a:extLst>
                <a:ext uri="{FF2B5EF4-FFF2-40B4-BE49-F238E27FC236}">
                  <a16:creationId xmlns:a16="http://schemas.microsoft.com/office/drawing/2014/main" id="{9BB2F823-DDDE-E94B-B8FC-6E00A891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92">
              <a:extLst>
                <a:ext uri="{FF2B5EF4-FFF2-40B4-BE49-F238E27FC236}">
                  <a16:creationId xmlns:a16="http://schemas.microsoft.com/office/drawing/2014/main" id="{A3972C38-29A8-9D40-A144-0D57169E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93">
              <a:extLst>
                <a:ext uri="{FF2B5EF4-FFF2-40B4-BE49-F238E27FC236}">
                  <a16:creationId xmlns:a16="http://schemas.microsoft.com/office/drawing/2014/main" id="{00145C46-6D8C-FC40-8979-59C4159D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94">
              <a:extLst>
                <a:ext uri="{FF2B5EF4-FFF2-40B4-BE49-F238E27FC236}">
                  <a16:creationId xmlns:a16="http://schemas.microsoft.com/office/drawing/2014/main" id="{3646C4F0-0750-1A46-A218-41DEA8B0F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95">
              <a:extLst>
                <a:ext uri="{FF2B5EF4-FFF2-40B4-BE49-F238E27FC236}">
                  <a16:creationId xmlns:a16="http://schemas.microsoft.com/office/drawing/2014/main" id="{F87019A5-46D3-204C-88A7-AA6B4E53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96">
              <a:extLst>
                <a:ext uri="{FF2B5EF4-FFF2-40B4-BE49-F238E27FC236}">
                  <a16:creationId xmlns:a16="http://schemas.microsoft.com/office/drawing/2014/main" id="{7924BBAD-D040-1B49-ADDF-FCFD25DD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97">
              <a:extLst>
                <a:ext uri="{FF2B5EF4-FFF2-40B4-BE49-F238E27FC236}">
                  <a16:creationId xmlns:a16="http://schemas.microsoft.com/office/drawing/2014/main" id="{B176416B-D7AF-3A4E-8707-1884CD35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98">
              <a:extLst>
                <a:ext uri="{FF2B5EF4-FFF2-40B4-BE49-F238E27FC236}">
                  <a16:creationId xmlns:a16="http://schemas.microsoft.com/office/drawing/2014/main" id="{285C1099-6DB5-9843-AA28-396DF0CB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99">
              <a:extLst>
                <a:ext uri="{FF2B5EF4-FFF2-40B4-BE49-F238E27FC236}">
                  <a16:creationId xmlns:a16="http://schemas.microsoft.com/office/drawing/2014/main" id="{861E3298-DA6F-D342-BE8E-EC998E96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100">
              <a:extLst>
                <a:ext uri="{FF2B5EF4-FFF2-40B4-BE49-F238E27FC236}">
                  <a16:creationId xmlns:a16="http://schemas.microsoft.com/office/drawing/2014/main" id="{0ECA482F-B519-3944-8208-0234F100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101">
              <a:extLst>
                <a:ext uri="{FF2B5EF4-FFF2-40B4-BE49-F238E27FC236}">
                  <a16:creationId xmlns:a16="http://schemas.microsoft.com/office/drawing/2014/main" id="{5EF68D7C-0206-B542-9593-1248E9EE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102">
              <a:extLst>
                <a:ext uri="{FF2B5EF4-FFF2-40B4-BE49-F238E27FC236}">
                  <a16:creationId xmlns:a16="http://schemas.microsoft.com/office/drawing/2014/main" id="{153241D8-2B60-CD4B-BE97-2609A3A8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103">
              <a:extLst>
                <a:ext uri="{FF2B5EF4-FFF2-40B4-BE49-F238E27FC236}">
                  <a16:creationId xmlns:a16="http://schemas.microsoft.com/office/drawing/2014/main" id="{ED76112D-CBCC-ED4C-805D-2EA3A98E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104">
              <a:extLst>
                <a:ext uri="{FF2B5EF4-FFF2-40B4-BE49-F238E27FC236}">
                  <a16:creationId xmlns:a16="http://schemas.microsoft.com/office/drawing/2014/main" id="{88A12F6E-3126-044C-B1E8-C0064C69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105">
              <a:extLst>
                <a:ext uri="{FF2B5EF4-FFF2-40B4-BE49-F238E27FC236}">
                  <a16:creationId xmlns:a16="http://schemas.microsoft.com/office/drawing/2014/main" id="{60B40663-2992-9747-A502-C94ADC692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106">
              <a:extLst>
                <a:ext uri="{FF2B5EF4-FFF2-40B4-BE49-F238E27FC236}">
                  <a16:creationId xmlns:a16="http://schemas.microsoft.com/office/drawing/2014/main" id="{4F047A06-CA21-F640-B7CB-E48E0F89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107">
              <a:extLst>
                <a:ext uri="{FF2B5EF4-FFF2-40B4-BE49-F238E27FC236}">
                  <a16:creationId xmlns:a16="http://schemas.microsoft.com/office/drawing/2014/main" id="{DADDFC57-6047-464C-A86E-0AD86574A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108">
              <a:extLst>
                <a:ext uri="{FF2B5EF4-FFF2-40B4-BE49-F238E27FC236}">
                  <a16:creationId xmlns:a16="http://schemas.microsoft.com/office/drawing/2014/main" id="{621A4C90-46FF-8A41-B897-2B75F4C04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109">
              <a:extLst>
                <a:ext uri="{FF2B5EF4-FFF2-40B4-BE49-F238E27FC236}">
                  <a16:creationId xmlns:a16="http://schemas.microsoft.com/office/drawing/2014/main" id="{3D49EFA8-3240-7F48-9603-9B0A7A0B3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110">
              <a:extLst>
                <a:ext uri="{FF2B5EF4-FFF2-40B4-BE49-F238E27FC236}">
                  <a16:creationId xmlns:a16="http://schemas.microsoft.com/office/drawing/2014/main" id="{C260C2FB-9C6B-484F-BCE6-9D844AC5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111">
              <a:extLst>
                <a:ext uri="{FF2B5EF4-FFF2-40B4-BE49-F238E27FC236}">
                  <a16:creationId xmlns:a16="http://schemas.microsoft.com/office/drawing/2014/main" id="{088511F5-76A3-594C-8770-DCA09FB4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112">
              <a:extLst>
                <a:ext uri="{FF2B5EF4-FFF2-40B4-BE49-F238E27FC236}">
                  <a16:creationId xmlns:a16="http://schemas.microsoft.com/office/drawing/2014/main" id="{4314C8E3-5D4B-FE4F-8C01-3533C28A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Rectangle 113">
              <a:extLst>
                <a:ext uri="{FF2B5EF4-FFF2-40B4-BE49-F238E27FC236}">
                  <a16:creationId xmlns:a16="http://schemas.microsoft.com/office/drawing/2014/main" id="{1B5ACB24-20E6-0A4C-975B-5D475EBD7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26" name="Freeform 114">
              <a:extLst>
                <a:ext uri="{FF2B5EF4-FFF2-40B4-BE49-F238E27FC236}">
                  <a16:creationId xmlns:a16="http://schemas.microsoft.com/office/drawing/2014/main" id="{69599080-AD4D-4048-B29E-DB083BFD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06" y="253524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115">
              <a:extLst>
                <a:ext uri="{FF2B5EF4-FFF2-40B4-BE49-F238E27FC236}">
                  <a16:creationId xmlns:a16="http://schemas.microsoft.com/office/drawing/2014/main" id="{89F7D058-9684-CF45-B3C2-54E3178E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1" y="2554287"/>
              <a:ext cx="1068388" cy="1941512"/>
            </a:xfrm>
            <a:custGeom>
              <a:avLst/>
              <a:gdLst>
                <a:gd name="T0" fmla="*/ 0 w 931"/>
                <a:gd name="T1" fmla="*/ 0 h 3673"/>
                <a:gd name="T2" fmla="*/ 2147483646 w 931"/>
                <a:gd name="T3" fmla="*/ 0 h 3673"/>
                <a:gd name="T4" fmla="*/ 2147483646 w 931"/>
                <a:gd name="T5" fmla="*/ 2147483646 h 3673"/>
                <a:gd name="T6" fmla="*/ 2147483646 w 93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1"/>
                <a:gd name="T13" fmla="*/ 0 h 3673"/>
                <a:gd name="T14" fmla="*/ 931 w 93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1" h="3673">
                  <a:moveTo>
                    <a:pt x="0" y="0"/>
                  </a:moveTo>
                  <a:lnTo>
                    <a:pt x="559" y="0"/>
                  </a:lnTo>
                  <a:lnTo>
                    <a:pt x="559" y="3673"/>
                  </a:lnTo>
                  <a:lnTo>
                    <a:pt x="93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116">
              <a:extLst>
                <a:ext uri="{FF2B5EF4-FFF2-40B4-BE49-F238E27FC236}">
                  <a16:creationId xmlns:a16="http://schemas.microsoft.com/office/drawing/2014/main" id="{748B45AF-365C-B24B-8F0A-4B5259DE8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Rectangle 117">
              <a:extLst>
                <a:ext uri="{FF2B5EF4-FFF2-40B4-BE49-F238E27FC236}">
                  <a16:creationId xmlns:a16="http://schemas.microsoft.com/office/drawing/2014/main" id="{16E03B70-F781-DE4D-8446-B2043DC6E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3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0" name="Rectangle 118">
              <a:extLst>
                <a:ext uri="{FF2B5EF4-FFF2-40B4-BE49-F238E27FC236}">
                  <a16:creationId xmlns:a16="http://schemas.microsoft.com/office/drawing/2014/main" id="{B6DD42E1-5D50-4841-A58F-7D1EF8A90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355" y="14319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1" name="Rectangle 119">
              <a:extLst>
                <a:ext uri="{FF2B5EF4-FFF2-40B4-BE49-F238E27FC236}">
                  <a16:creationId xmlns:a16="http://schemas.microsoft.com/office/drawing/2014/main" id="{BB7F23A1-1103-8642-BC7D-B66926830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430" y="15287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2" name="Rectangle 120">
              <a:extLst>
                <a:ext uri="{FF2B5EF4-FFF2-40B4-BE49-F238E27FC236}">
                  <a16:creationId xmlns:a16="http://schemas.microsoft.com/office/drawing/2014/main" id="{5ABFE132-DE95-9F4C-94DA-E92454A10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3" name="Rectangle 121">
              <a:extLst>
                <a:ext uri="{FF2B5EF4-FFF2-40B4-BE49-F238E27FC236}">
                  <a16:creationId xmlns:a16="http://schemas.microsoft.com/office/drawing/2014/main" id="{D7ADB366-1A9A-044A-9419-6743D5BA7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4" name="Rectangle 122">
              <a:extLst>
                <a:ext uri="{FF2B5EF4-FFF2-40B4-BE49-F238E27FC236}">
                  <a16:creationId xmlns:a16="http://schemas.microsoft.com/office/drawing/2014/main" id="{E9C31167-4A45-7A41-9E6B-4F8EF9B2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5" name="Rectangle 123">
              <a:extLst>
                <a:ext uri="{FF2B5EF4-FFF2-40B4-BE49-F238E27FC236}">
                  <a16:creationId xmlns:a16="http://schemas.microsoft.com/office/drawing/2014/main" id="{C50FBE53-CA6B-9847-B8F8-49D409E3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6" name="Rectangle 124">
              <a:extLst>
                <a:ext uri="{FF2B5EF4-FFF2-40B4-BE49-F238E27FC236}">
                  <a16:creationId xmlns:a16="http://schemas.microsoft.com/office/drawing/2014/main" id="{3555CADC-720E-1D48-A64F-88165E812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7" name="Rectangle 125">
              <a:extLst>
                <a:ext uri="{FF2B5EF4-FFF2-40B4-BE49-F238E27FC236}">
                  <a16:creationId xmlns:a16="http://schemas.microsoft.com/office/drawing/2014/main" id="{98F366A1-9C9B-AD45-B162-CBC1E1C4C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8" name="Rectangle 126">
              <a:extLst>
                <a:ext uri="{FF2B5EF4-FFF2-40B4-BE49-F238E27FC236}">
                  <a16:creationId xmlns:a16="http://schemas.microsoft.com/office/drawing/2014/main" id="{9794AA90-36ED-8E4C-BFD3-6F291B206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39" name="Rectangle 127">
              <a:extLst>
                <a:ext uri="{FF2B5EF4-FFF2-40B4-BE49-F238E27FC236}">
                  <a16:creationId xmlns:a16="http://schemas.microsoft.com/office/drawing/2014/main" id="{D6285640-2182-E647-AD1C-4D8A6B75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0" name="Rectangle 128">
              <a:extLst>
                <a:ext uri="{FF2B5EF4-FFF2-40B4-BE49-F238E27FC236}">
                  <a16:creationId xmlns:a16="http://schemas.microsoft.com/office/drawing/2014/main" id="{0476B35F-3D05-8C43-ABA8-E90D6A02C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1" name="Rectangle 129">
              <a:extLst>
                <a:ext uri="{FF2B5EF4-FFF2-40B4-BE49-F238E27FC236}">
                  <a16:creationId xmlns:a16="http://schemas.microsoft.com/office/drawing/2014/main" id="{43CA06BC-48F7-1A44-91D4-6F4068D34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2" name="Rectangle 130">
              <a:extLst>
                <a:ext uri="{FF2B5EF4-FFF2-40B4-BE49-F238E27FC236}">
                  <a16:creationId xmlns:a16="http://schemas.microsoft.com/office/drawing/2014/main" id="{7838E2E6-D22C-C74E-9D30-0878A2279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3" name="Rectangle 131">
              <a:extLst>
                <a:ext uri="{FF2B5EF4-FFF2-40B4-BE49-F238E27FC236}">
                  <a16:creationId xmlns:a16="http://schemas.microsoft.com/office/drawing/2014/main" id="{B92A7D55-921A-FD47-BED9-F6DA26CE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4" name="Rectangle 132">
              <a:extLst>
                <a:ext uri="{FF2B5EF4-FFF2-40B4-BE49-F238E27FC236}">
                  <a16:creationId xmlns:a16="http://schemas.microsoft.com/office/drawing/2014/main" id="{42FADFAB-A8C1-324F-B32C-B6343F52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5" name="Rectangle 133">
              <a:extLst>
                <a:ext uri="{FF2B5EF4-FFF2-40B4-BE49-F238E27FC236}">
                  <a16:creationId xmlns:a16="http://schemas.microsoft.com/office/drawing/2014/main" id="{A3E20020-F8AC-D141-A548-B391A535A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6" name="Rectangle 134">
              <a:extLst>
                <a:ext uri="{FF2B5EF4-FFF2-40B4-BE49-F238E27FC236}">
                  <a16:creationId xmlns:a16="http://schemas.microsoft.com/office/drawing/2014/main" id="{06B888EE-BCD1-2045-9428-96F53A299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7" name="Rectangle 135">
              <a:extLst>
                <a:ext uri="{FF2B5EF4-FFF2-40B4-BE49-F238E27FC236}">
                  <a16:creationId xmlns:a16="http://schemas.microsoft.com/office/drawing/2014/main" id="{BD1B2ECB-175E-4643-951C-044253226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8" name="Rectangle 136">
              <a:extLst>
                <a:ext uri="{FF2B5EF4-FFF2-40B4-BE49-F238E27FC236}">
                  <a16:creationId xmlns:a16="http://schemas.microsoft.com/office/drawing/2014/main" id="{5A29F8FE-96CE-984B-B6FF-59AAD87F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49" name="Rectangle 137">
              <a:extLst>
                <a:ext uri="{FF2B5EF4-FFF2-40B4-BE49-F238E27FC236}">
                  <a16:creationId xmlns:a16="http://schemas.microsoft.com/office/drawing/2014/main" id="{49848F9E-E164-9542-B524-E0D070D0A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0" name="Rectangle 138">
              <a:extLst>
                <a:ext uri="{FF2B5EF4-FFF2-40B4-BE49-F238E27FC236}">
                  <a16:creationId xmlns:a16="http://schemas.microsoft.com/office/drawing/2014/main" id="{8E0A15CB-56E8-454C-840A-B0BF81FD2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1" name="Rectangle 139">
              <a:extLst>
                <a:ext uri="{FF2B5EF4-FFF2-40B4-BE49-F238E27FC236}">
                  <a16:creationId xmlns:a16="http://schemas.microsoft.com/office/drawing/2014/main" id="{64D0900C-3099-624E-AA76-A8A6498E1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2" name="Rectangle 140">
              <a:extLst>
                <a:ext uri="{FF2B5EF4-FFF2-40B4-BE49-F238E27FC236}">
                  <a16:creationId xmlns:a16="http://schemas.microsoft.com/office/drawing/2014/main" id="{1AE142E2-EFE3-F54B-B41F-49BE492B3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3" name="Rectangle 141">
              <a:extLst>
                <a:ext uri="{FF2B5EF4-FFF2-40B4-BE49-F238E27FC236}">
                  <a16:creationId xmlns:a16="http://schemas.microsoft.com/office/drawing/2014/main" id="{8231472C-D49E-9C42-9748-584CB18B4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4" name="Rectangle 142">
              <a:extLst>
                <a:ext uri="{FF2B5EF4-FFF2-40B4-BE49-F238E27FC236}">
                  <a16:creationId xmlns:a16="http://schemas.microsoft.com/office/drawing/2014/main" id="{EF956A7A-874B-ED4F-BE45-FD267A5E4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5" name="Rectangle 143">
              <a:extLst>
                <a:ext uri="{FF2B5EF4-FFF2-40B4-BE49-F238E27FC236}">
                  <a16:creationId xmlns:a16="http://schemas.microsoft.com/office/drawing/2014/main" id="{EFECC96B-75F9-F04E-B80B-AC6501138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6" name="Rectangle 144">
              <a:extLst>
                <a:ext uri="{FF2B5EF4-FFF2-40B4-BE49-F238E27FC236}">
                  <a16:creationId xmlns:a16="http://schemas.microsoft.com/office/drawing/2014/main" id="{9D43003A-E368-274E-B56B-A53A4C9F7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7" name="Rectangle 145">
              <a:extLst>
                <a:ext uri="{FF2B5EF4-FFF2-40B4-BE49-F238E27FC236}">
                  <a16:creationId xmlns:a16="http://schemas.microsoft.com/office/drawing/2014/main" id="{AAD8ADD6-6CF1-4F4C-9FCD-774724E70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8" name="Rectangle 146">
              <a:extLst>
                <a:ext uri="{FF2B5EF4-FFF2-40B4-BE49-F238E27FC236}">
                  <a16:creationId xmlns:a16="http://schemas.microsoft.com/office/drawing/2014/main" id="{FAC73ED3-C7C9-0848-8139-51D5BB73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59" name="Rectangle 147">
              <a:extLst>
                <a:ext uri="{FF2B5EF4-FFF2-40B4-BE49-F238E27FC236}">
                  <a16:creationId xmlns:a16="http://schemas.microsoft.com/office/drawing/2014/main" id="{9E8A659D-2C4C-B54F-8323-2E3F90A4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0" name="Rectangle 148">
              <a:extLst>
                <a:ext uri="{FF2B5EF4-FFF2-40B4-BE49-F238E27FC236}">
                  <a16:creationId xmlns:a16="http://schemas.microsoft.com/office/drawing/2014/main" id="{4E5BA53D-5636-0546-932A-1A92260D7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1" name="Freeform 149">
              <a:extLst>
                <a:ext uri="{FF2B5EF4-FFF2-40B4-BE49-F238E27FC236}">
                  <a16:creationId xmlns:a16="http://schemas.microsoft.com/office/drawing/2014/main" id="{3A9CE53E-6BF1-D646-B7CE-A3C18C49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150">
              <a:extLst>
                <a:ext uri="{FF2B5EF4-FFF2-40B4-BE49-F238E27FC236}">
                  <a16:creationId xmlns:a16="http://schemas.microsoft.com/office/drawing/2014/main" id="{B46A25A0-7FA9-B04F-ABFD-7509814CD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Rectangle 151">
              <a:extLst>
                <a:ext uri="{FF2B5EF4-FFF2-40B4-BE49-F238E27FC236}">
                  <a16:creationId xmlns:a16="http://schemas.microsoft.com/office/drawing/2014/main" id="{34EC39DD-8ED0-4B46-A404-DD41F9BC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4" name="Rectangle 152">
              <a:extLst>
                <a:ext uri="{FF2B5EF4-FFF2-40B4-BE49-F238E27FC236}">
                  <a16:creationId xmlns:a16="http://schemas.microsoft.com/office/drawing/2014/main" id="{609B3B58-C59D-8446-B208-38F5E88C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5" name="Rectangle 153">
              <a:extLst>
                <a:ext uri="{FF2B5EF4-FFF2-40B4-BE49-F238E27FC236}">
                  <a16:creationId xmlns:a16="http://schemas.microsoft.com/office/drawing/2014/main" id="{FE4D073F-28AF-6B46-B1FF-24E2D6CCC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6" name="Rectangle 154">
              <a:extLst>
                <a:ext uri="{FF2B5EF4-FFF2-40B4-BE49-F238E27FC236}">
                  <a16:creationId xmlns:a16="http://schemas.microsoft.com/office/drawing/2014/main" id="{AE72F784-26ED-CC48-9A05-6B5CEAD5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7" name="Rectangle 155">
              <a:extLst>
                <a:ext uri="{FF2B5EF4-FFF2-40B4-BE49-F238E27FC236}">
                  <a16:creationId xmlns:a16="http://schemas.microsoft.com/office/drawing/2014/main" id="{E0F258FD-A845-C64C-B856-DBA5072C8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8" name="Rectangle 156">
              <a:extLst>
                <a:ext uri="{FF2B5EF4-FFF2-40B4-BE49-F238E27FC236}">
                  <a16:creationId xmlns:a16="http://schemas.microsoft.com/office/drawing/2014/main" id="{8406744A-1CB0-BB44-B423-9147D10D1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69" name="Rectangle 157">
              <a:extLst>
                <a:ext uri="{FF2B5EF4-FFF2-40B4-BE49-F238E27FC236}">
                  <a16:creationId xmlns:a16="http://schemas.microsoft.com/office/drawing/2014/main" id="{989E2E96-0DE0-1D46-8779-231B52F00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70" name="Rectangle 158">
              <a:extLst>
                <a:ext uri="{FF2B5EF4-FFF2-40B4-BE49-F238E27FC236}">
                  <a16:creationId xmlns:a16="http://schemas.microsoft.com/office/drawing/2014/main" id="{18FAFDC6-BB52-9748-B08E-B0844DECD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71" name="Freeform 159">
              <a:extLst>
                <a:ext uri="{FF2B5EF4-FFF2-40B4-BE49-F238E27FC236}">
                  <a16:creationId xmlns:a16="http://schemas.microsoft.com/office/drawing/2014/main" id="{E76B0F04-1BF0-AE40-BD0B-C264C3FD9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Line 160">
              <a:extLst>
                <a:ext uri="{FF2B5EF4-FFF2-40B4-BE49-F238E27FC236}">
                  <a16:creationId xmlns:a16="http://schemas.microsoft.com/office/drawing/2014/main" id="{5D7886A9-2D2C-3947-B170-E85EEF9015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161">
              <a:extLst>
                <a:ext uri="{FF2B5EF4-FFF2-40B4-BE49-F238E27FC236}">
                  <a16:creationId xmlns:a16="http://schemas.microsoft.com/office/drawing/2014/main" id="{4713EF68-50C4-8A4E-9968-9E5B2F75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162">
              <a:extLst>
                <a:ext uri="{FF2B5EF4-FFF2-40B4-BE49-F238E27FC236}">
                  <a16:creationId xmlns:a16="http://schemas.microsoft.com/office/drawing/2014/main" id="{B2B0C72B-BF0D-6246-8B7F-BCBB13A3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Rectangle 163">
              <a:extLst>
                <a:ext uri="{FF2B5EF4-FFF2-40B4-BE49-F238E27FC236}">
                  <a16:creationId xmlns:a16="http://schemas.microsoft.com/office/drawing/2014/main" id="{DA191187-743C-F946-94FA-A6907CBF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76" name="Rectangle 164">
              <a:extLst>
                <a:ext uri="{FF2B5EF4-FFF2-40B4-BE49-F238E27FC236}">
                  <a16:creationId xmlns:a16="http://schemas.microsoft.com/office/drawing/2014/main" id="{EA5AC4C5-E9E4-A547-9E16-3DF873D9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277" name="Rectangle 165">
              <a:extLst>
                <a:ext uri="{FF2B5EF4-FFF2-40B4-BE49-F238E27FC236}">
                  <a16:creationId xmlns:a16="http://schemas.microsoft.com/office/drawing/2014/main" id="{275B545E-7A3B-0E49-B610-2CD3FAC05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06" name="Rectangle 2">
            <a:extLst>
              <a:ext uri="{FF2B5EF4-FFF2-40B4-BE49-F238E27FC236}">
                <a16:creationId xmlns:a16="http://schemas.microsoft.com/office/drawing/2014/main" id="{3AE14EEF-96AF-2546-8625-E20E73BCB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47107" name="TextBox 1">
            <a:extLst>
              <a:ext uri="{FF2B5EF4-FFF2-40B4-BE49-F238E27FC236}">
                <a16:creationId xmlns:a16="http://schemas.microsoft.com/office/drawing/2014/main" id="{55103E36-508E-1A4A-8296-A192C026E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49863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47108" name="TextBox 167">
            <a:extLst>
              <a:ext uri="{FF2B5EF4-FFF2-40B4-BE49-F238E27FC236}">
                <a16:creationId xmlns:a16="http://schemas.microsoft.com/office/drawing/2014/main" id="{A880741C-50FE-2243-805D-425802B9B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3625" y="49911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47109" name="TextBox 168">
            <a:extLst>
              <a:ext uri="{FF2B5EF4-FFF2-40B4-BE49-F238E27FC236}">
                <a16:creationId xmlns:a16="http://schemas.microsoft.com/office/drawing/2014/main" id="{A886C0D9-87A1-0241-92A3-B4C621CD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114" y="5005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47110" name="Freeform 15">
            <a:extLst>
              <a:ext uri="{FF2B5EF4-FFF2-40B4-BE49-F238E27FC236}">
                <a16:creationId xmlns:a16="http://schemas.microsoft.com/office/drawing/2014/main" id="{68599DEC-59F0-2848-AE9D-3C95FCA1AA2F}"/>
              </a:ext>
            </a:extLst>
          </p:cNvPr>
          <p:cNvSpPr>
            <a:spLocks/>
          </p:cNvSpPr>
          <p:nvPr/>
        </p:nvSpPr>
        <p:spPr bwMode="auto">
          <a:xfrm>
            <a:off x="1035050" y="1900239"/>
            <a:ext cx="8458200" cy="4484687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1" name="Rectangle 148">
            <a:extLst>
              <a:ext uri="{FF2B5EF4-FFF2-40B4-BE49-F238E27FC236}">
                <a16:creationId xmlns:a16="http://schemas.microsoft.com/office/drawing/2014/main" id="{C48D169D-240F-854B-9570-4B28CADD5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3368675"/>
            <a:ext cx="10144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2" name="Rectangle 151">
            <a:extLst>
              <a:ext uri="{FF2B5EF4-FFF2-40B4-BE49-F238E27FC236}">
                <a16:creationId xmlns:a16="http://schemas.microsoft.com/office/drawing/2014/main" id="{C6988ECC-7927-FD4B-AA51-0B1257087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600" y="3465513"/>
            <a:ext cx="971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3" name="Freeform 15">
            <a:extLst>
              <a:ext uri="{FF2B5EF4-FFF2-40B4-BE49-F238E27FC236}">
                <a16:creationId xmlns:a16="http://schemas.microsoft.com/office/drawing/2014/main" id="{BFCD69EA-8CBB-9D4E-A5F3-8E1EBD27C8EC}"/>
              </a:ext>
            </a:extLst>
          </p:cNvPr>
          <p:cNvSpPr>
            <a:spLocks/>
          </p:cNvSpPr>
          <p:nvPr/>
        </p:nvSpPr>
        <p:spPr bwMode="auto">
          <a:xfrm>
            <a:off x="5659439" y="21097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4" name="Freeform 15">
            <a:extLst>
              <a:ext uri="{FF2B5EF4-FFF2-40B4-BE49-F238E27FC236}">
                <a16:creationId xmlns:a16="http://schemas.microsoft.com/office/drawing/2014/main" id="{DCB9BA43-2056-E14E-ACA2-559D11DC79C3}"/>
              </a:ext>
            </a:extLst>
          </p:cNvPr>
          <p:cNvSpPr>
            <a:spLocks/>
          </p:cNvSpPr>
          <p:nvPr/>
        </p:nvSpPr>
        <p:spPr bwMode="auto">
          <a:xfrm>
            <a:off x="7658101" y="2106613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5" name="Freeform 15">
            <a:extLst>
              <a:ext uri="{FF2B5EF4-FFF2-40B4-BE49-F238E27FC236}">
                <a16:creationId xmlns:a16="http://schemas.microsoft.com/office/drawing/2014/main" id="{CB147352-FCB0-4844-9607-1BA1B444C5E6}"/>
              </a:ext>
            </a:extLst>
          </p:cNvPr>
          <p:cNvSpPr>
            <a:spLocks/>
          </p:cNvSpPr>
          <p:nvPr/>
        </p:nvSpPr>
        <p:spPr bwMode="auto">
          <a:xfrm>
            <a:off x="2087564" y="2097088"/>
            <a:ext cx="1069975" cy="3048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08A9115-5ED8-3047-9ED4-7BFFB4A3EC3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48130" name="TextBox 12">
            <a:extLst>
              <a:ext uri="{FF2B5EF4-FFF2-40B4-BE49-F238E27FC236}">
                <a16:creationId xmlns:a16="http://schemas.microsoft.com/office/drawing/2014/main" id="{F9CD55C0-A3D3-F14D-B1AA-729AD14A6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1244601"/>
            <a:ext cx="80010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96AC33D-FCC0-3D4A-B7D8-71D30846432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49154" name="TextBox 12">
            <a:extLst>
              <a:ext uri="{FF2B5EF4-FFF2-40B4-BE49-F238E27FC236}">
                <a16:creationId xmlns:a16="http://schemas.microsoft.com/office/drawing/2014/main" id="{CA817491-9BD0-C347-A58B-6E8F7363A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1244601"/>
            <a:ext cx="79248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49155" name="Rectangle 10">
            <a:extLst>
              <a:ext uri="{FF2B5EF4-FFF2-40B4-BE49-F238E27FC236}">
                <a16:creationId xmlns:a16="http://schemas.microsoft.com/office/drawing/2014/main" id="{FDAA091D-4508-FB4E-8CB2-AB3DE083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320800"/>
            <a:ext cx="6629400" cy="1752600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56" name="Rectangle 11">
            <a:extLst>
              <a:ext uri="{FF2B5EF4-FFF2-40B4-BE49-F238E27FC236}">
                <a16:creationId xmlns:a16="http://schemas.microsoft.com/office/drawing/2014/main" id="{EA59864F-0823-7548-AF38-62BB6DB0B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1" y="3140076"/>
            <a:ext cx="3095625" cy="50006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6E11443-B120-FF4E-8B88-4B5B79F6D74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0178" name="TextBox 12">
            <a:extLst>
              <a:ext uri="{FF2B5EF4-FFF2-40B4-BE49-F238E27FC236}">
                <a16:creationId xmlns:a16="http://schemas.microsoft.com/office/drawing/2014/main" id="{5399BCED-F8FE-2043-9AA6-FB5AEEC9B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1244601"/>
            <a:ext cx="79248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0179" name="Rectangle 10">
            <a:extLst>
              <a:ext uri="{FF2B5EF4-FFF2-40B4-BE49-F238E27FC236}">
                <a16:creationId xmlns:a16="http://schemas.microsoft.com/office/drawing/2014/main" id="{B9B11684-566E-0643-ACC5-3AD3CDECF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320800"/>
            <a:ext cx="6629400" cy="1752600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180" name="Rectangle 11">
            <a:extLst>
              <a:ext uri="{FF2B5EF4-FFF2-40B4-BE49-F238E27FC236}">
                <a16:creationId xmlns:a16="http://schemas.microsoft.com/office/drawing/2014/main" id="{1A243CED-83A7-C54B-B632-E38E864F5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1" y="3140076"/>
            <a:ext cx="3095625" cy="50006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181" name="TextBox 12">
            <a:extLst>
              <a:ext uri="{FF2B5EF4-FFF2-40B4-BE49-F238E27FC236}">
                <a16:creationId xmlns:a16="http://schemas.microsoft.com/office/drawing/2014/main" id="{86BD2BC7-63B9-C144-999B-4D1BB9099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G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0182" name="TextBox 13">
            <a:extLst>
              <a:ext uri="{FF2B5EF4-FFF2-40B4-BE49-F238E27FC236}">
                <a16:creationId xmlns:a16="http://schemas.microsoft.com/office/drawing/2014/main" id="{30165BDD-5703-E74A-999E-4B93AFF6A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34290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50183" name="Straight Arrow Connector 16">
            <a:extLst>
              <a:ext uri="{FF2B5EF4-FFF2-40B4-BE49-F238E27FC236}">
                <a16:creationId xmlns:a16="http://schemas.microsoft.com/office/drawing/2014/main" id="{18BC71CF-4A54-1F4C-A045-67B628BC53D4}"/>
              </a:ext>
            </a:extLst>
          </p:cNvPr>
          <p:cNvCxnSpPr>
            <a:cxnSpLocks noChangeShapeType="1"/>
            <a:stCxn id="50182" idx="3"/>
          </p:cNvCxnSpPr>
          <p:nvPr/>
        </p:nvCxnSpPr>
        <p:spPr bwMode="auto">
          <a:xfrm flipV="1">
            <a:off x="1541464" y="3505200"/>
            <a:ext cx="1582737" cy="153988"/>
          </a:xfrm>
          <a:prstGeom prst="straightConnector1">
            <a:avLst/>
          </a:prstGeom>
          <a:noFill/>
          <a:ln w="2857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4" name="Straight Arrow Connector 17">
            <a:extLst>
              <a:ext uri="{FF2B5EF4-FFF2-40B4-BE49-F238E27FC236}">
                <a16:creationId xmlns:a16="http://schemas.microsoft.com/office/drawing/2014/main" id="{1A5CB648-3097-C641-B49B-006E2DFE0FD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524000" y="2286000"/>
            <a:ext cx="1219200" cy="153988"/>
          </a:xfrm>
          <a:prstGeom prst="straightConnector1">
            <a:avLst/>
          </a:prstGeom>
          <a:noFill/>
          <a:ln w="2857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14A8340-1B86-9748-81D7-EE74DE20C48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1202" name="TextBox 12">
            <a:extLst>
              <a:ext uri="{FF2B5EF4-FFF2-40B4-BE49-F238E27FC236}">
                <a16:creationId xmlns:a16="http://schemas.microsoft.com/office/drawing/2014/main" id="{583F62E2-9DB3-5746-9DF4-B9573D805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1244601"/>
            <a:ext cx="79248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6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5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3 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	+ p</a:t>
            </a:r>
            <a:r>
              <a:rPr lang="en-US" altLang="en-US" sz="3600" b="0" i="1" baseline="-25000">
                <a:latin typeface="Times" pitchFamily="2" charset="0"/>
              </a:rPr>
              <a:t>7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6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5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4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3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2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1</a:t>
            </a:r>
            <a:r>
              <a:rPr lang="en-US" altLang="en-US" sz="3600" b="0" i="1">
                <a:latin typeface="Times" pitchFamily="2" charset="0"/>
              </a:rPr>
              <a:t>p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1203" name="Rectangle 10">
            <a:extLst>
              <a:ext uri="{FF2B5EF4-FFF2-40B4-BE49-F238E27FC236}">
                <a16:creationId xmlns:a16="http://schemas.microsoft.com/office/drawing/2014/main" id="{4635EFF1-99F7-154B-B0CE-F073EF40A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1320800"/>
            <a:ext cx="6629400" cy="1752600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04" name="Rectangle 11">
            <a:extLst>
              <a:ext uri="{FF2B5EF4-FFF2-40B4-BE49-F238E27FC236}">
                <a16:creationId xmlns:a16="http://schemas.microsoft.com/office/drawing/2014/main" id="{6C068C29-17D3-3448-9208-9934697C5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1" y="3140076"/>
            <a:ext cx="3095625" cy="50006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05" name="TextBox 12">
            <a:extLst>
              <a:ext uri="{FF2B5EF4-FFF2-40B4-BE49-F238E27FC236}">
                <a16:creationId xmlns:a16="http://schemas.microsoft.com/office/drawing/2014/main" id="{E4EB8AAE-1650-6F42-A3CE-AE6F2EA1C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G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1206" name="TextBox 13">
            <a:extLst>
              <a:ext uri="{FF2B5EF4-FFF2-40B4-BE49-F238E27FC236}">
                <a16:creationId xmlns:a16="http://schemas.microsoft.com/office/drawing/2014/main" id="{A19267CC-64B9-4E45-9125-AF08C2329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1" y="34290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1207" name="TextBox 12">
            <a:extLst>
              <a:ext uri="{FF2B5EF4-FFF2-40B4-BE49-F238E27FC236}">
                <a16:creationId xmlns:a16="http://schemas.microsoft.com/office/drawing/2014/main" id="{97F6FBA6-94EE-F74C-86B0-BE52CBFA7C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4535488"/>
            <a:ext cx="33543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8  </a:t>
            </a:r>
            <a:r>
              <a:rPr lang="en-US" altLang="en-US" sz="3600" b="0" i="1">
                <a:latin typeface="Times" pitchFamily="2" charset="0"/>
              </a:rPr>
              <a:t>=  G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  <a:r>
              <a:rPr lang="en-US" altLang="en-US" sz="3600" b="0" i="1">
                <a:latin typeface="Times" pitchFamily="2" charset="0"/>
              </a:rPr>
              <a:t>  + P</a:t>
            </a:r>
            <a:r>
              <a:rPr lang="en-US" altLang="en-US" sz="3600" b="0" i="1" baseline="-25000">
                <a:latin typeface="Times" pitchFamily="2" charset="0"/>
              </a:rPr>
              <a:t>0 </a:t>
            </a:r>
            <a:r>
              <a:rPr lang="en-US" altLang="en-US" sz="3600" b="0" i="1">
                <a:latin typeface="Times" pitchFamily="2" charset="0"/>
              </a:rPr>
              <a:t>c</a:t>
            </a:r>
            <a:r>
              <a:rPr lang="en-US" altLang="en-US" sz="3600" b="0" i="1" baseline="-25000">
                <a:latin typeface="Times" pitchFamily="2" charset="0"/>
              </a:rPr>
              <a:t>0</a:t>
            </a:r>
          </a:p>
        </p:txBody>
      </p:sp>
      <p:cxnSp>
        <p:nvCxnSpPr>
          <p:cNvPr id="51208" name="Straight Arrow Connector 16">
            <a:extLst>
              <a:ext uri="{FF2B5EF4-FFF2-40B4-BE49-F238E27FC236}">
                <a16:creationId xmlns:a16="http://schemas.microsoft.com/office/drawing/2014/main" id="{DCB406FD-8F1D-6B46-A74D-298292C849A5}"/>
              </a:ext>
            </a:extLst>
          </p:cNvPr>
          <p:cNvCxnSpPr>
            <a:cxnSpLocks noChangeShapeType="1"/>
            <a:stCxn id="51206" idx="3"/>
          </p:cNvCxnSpPr>
          <p:nvPr/>
        </p:nvCxnSpPr>
        <p:spPr bwMode="auto">
          <a:xfrm flipV="1">
            <a:off x="1541464" y="3505200"/>
            <a:ext cx="1582737" cy="153988"/>
          </a:xfrm>
          <a:prstGeom prst="straightConnector1">
            <a:avLst/>
          </a:prstGeom>
          <a:noFill/>
          <a:ln w="2857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09" name="Straight Arrow Connector 17">
            <a:extLst>
              <a:ext uri="{FF2B5EF4-FFF2-40B4-BE49-F238E27FC236}">
                <a16:creationId xmlns:a16="http://schemas.microsoft.com/office/drawing/2014/main" id="{106693F1-D0BB-214B-AED3-CCEFDC8364F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524000" y="2286000"/>
            <a:ext cx="1219200" cy="153988"/>
          </a:xfrm>
          <a:prstGeom prst="straightConnector1">
            <a:avLst/>
          </a:prstGeom>
          <a:noFill/>
          <a:ln w="2857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2BD6FFC-2E23-7D47-964D-F985CE1FBEE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2226" name="TextBox 12">
            <a:extLst>
              <a:ext uri="{FF2B5EF4-FFF2-40B4-BE49-F238E27FC236}">
                <a16:creationId xmlns:a16="http://schemas.microsoft.com/office/drawing/2014/main" id="{9D99D863-3005-9846-AC35-67C24DC2B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1275" y="1295401"/>
            <a:ext cx="7848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6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5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52227" name="TextBox 12">
            <a:extLst>
              <a:ext uri="{FF2B5EF4-FFF2-40B4-BE49-F238E27FC236}">
                <a16:creationId xmlns:a16="http://schemas.microsoft.com/office/drawing/2014/main" id="{EAB88C60-5FE2-9047-8F7D-80E3D83E7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4038601"/>
            <a:ext cx="87630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16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14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11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2BD6FFC-2E23-7D47-964D-F985CE1FBEE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3250" name="TextBox 12">
            <a:extLst>
              <a:ext uri="{FF2B5EF4-FFF2-40B4-BE49-F238E27FC236}">
                <a16:creationId xmlns:a16="http://schemas.microsoft.com/office/drawing/2014/main" id="{9E03FAE2-9536-ED4C-8091-78FE32B7E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1275" y="1295401"/>
            <a:ext cx="7848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6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5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53251" name="TextBox 12">
            <a:extLst>
              <a:ext uri="{FF2B5EF4-FFF2-40B4-BE49-F238E27FC236}">
                <a16:creationId xmlns:a16="http://schemas.microsoft.com/office/drawing/2014/main" id="{772A0399-1CD5-9D41-89A9-86B33E914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4038601"/>
            <a:ext cx="87630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16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14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11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</p:txBody>
      </p:sp>
      <p:sp>
        <p:nvSpPr>
          <p:cNvPr id="53252" name="TextBox 1">
            <a:extLst>
              <a:ext uri="{FF2B5EF4-FFF2-40B4-BE49-F238E27FC236}">
                <a16:creationId xmlns:a16="http://schemas.microsoft.com/office/drawing/2014/main" id="{57EC5834-A1E9-8C4A-BA09-E4207778D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1" y="3559176"/>
            <a:ext cx="6119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same expression, just add 8 to all subscripts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2BD6FFC-2E23-7D47-964D-F985CE1FBEE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4274" name="TextBox 12">
            <a:extLst>
              <a:ext uri="{FF2B5EF4-FFF2-40B4-BE49-F238E27FC236}">
                <a16:creationId xmlns:a16="http://schemas.microsoft.com/office/drawing/2014/main" id="{01F675BF-B282-684F-A6A7-CC387BE89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1275" y="1295401"/>
            <a:ext cx="7848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6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5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54275" name="TextBox 12">
            <a:extLst>
              <a:ext uri="{FF2B5EF4-FFF2-40B4-BE49-F238E27FC236}">
                <a16:creationId xmlns:a16="http://schemas.microsoft.com/office/drawing/2014/main" id="{52A608C2-E5C7-2749-AA8D-FE2FB7774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4038601"/>
            <a:ext cx="87630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16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14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11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</p:txBody>
      </p:sp>
      <p:sp>
        <p:nvSpPr>
          <p:cNvPr id="54276" name="Rectangle 10">
            <a:extLst>
              <a:ext uri="{FF2B5EF4-FFF2-40B4-BE49-F238E27FC236}">
                <a16:creationId xmlns:a16="http://schemas.microsoft.com/office/drawing/2014/main" id="{9763306F-7E52-A74F-8053-2B2751C30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6463" y="1408114"/>
            <a:ext cx="7485062" cy="14700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7" name="Rectangle 11">
            <a:extLst>
              <a:ext uri="{FF2B5EF4-FFF2-40B4-BE49-F238E27FC236}">
                <a16:creationId xmlns:a16="http://schemas.microsoft.com/office/drawing/2014/main" id="{7B5A4B55-CD7A-6041-A166-E74AEEAD2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6" y="2921001"/>
            <a:ext cx="2746375" cy="44767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8" name="TextBox 12">
            <a:extLst>
              <a:ext uri="{FF2B5EF4-FFF2-40B4-BE49-F238E27FC236}">
                <a16:creationId xmlns:a16="http://schemas.microsoft.com/office/drawing/2014/main" id="{7B663544-F369-B94E-BD4E-1E98E1A89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1" y="2335213"/>
            <a:ext cx="525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G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4279" name="TextBox 13">
            <a:extLst>
              <a:ext uri="{FF2B5EF4-FFF2-40B4-BE49-F238E27FC236}">
                <a16:creationId xmlns:a16="http://schemas.microsoft.com/office/drawing/2014/main" id="{303D8BBB-D531-4F4B-954C-CD4AC6842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3246438"/>
            <a:ext cx="474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54280" name="Straight Arrow Connector 16">
            <a:extLst>
              <a:ext uri="{FF2B5EF4-FFF2-40B4-BE49-F238E27FC236}">
                <a16:creationId xmlns:a16="http://schemas.microsoft.com/office/drawing/2014/main" id="{541DE6C8-2423-9F49-9B8E-E211638CAC32}"/>
              </a:ext>
            </a:extLst>
          </p:cNvPr>
          <p:cNvCxnSpPr>
            <a:cxnSpLocks noChangeShapeType="1"/>
            <a:endCxn id="54277" idx="1"/>
          </p:cNvCxnSpPr>
          <p:nvPr/>
        </p:nvCxnSpPr>
        <p:spPr bwMode="auto">
          <a:xfrm flipV="1">
            <a:off x="1665289" y="3144838"/>
            <a:ext cx="922337" cy="292100"/>
          </a:xfrm>
          <a:prstGeom prst="straightConnector1">
            <a:avLst/>
          </a:prstGeom>
          <a:noFill/>
          <a:ln w="2857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1" name="Straight Arrow Connector 17">
            <a:extLst>
              <a:ext uri="{FF2B5EF4-FFF2-40B4-BE49-F238E27FC236}">
                <a16:creationId xmlns:a16="http://schemas.microsoft.com/office/drawing/2014/main" id="{F3D8336F-3A92-5342-9C42-5AD32931A5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400176" y="2065338"/>
            <a:ext cx="785813" cy="273050"/>
          </a:xfrm>
          <a:prstGeom prst="straightConnector1">
            <a:avLst/>
          </a:prstGeom>
          <a:noFill/>
          <a:ln w="2857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82" name="TextBox 11">
            <a:extLst>
              <a:ext uri="{FF2B5EF4-FFF2-40B4-BE49-F238E27FC236}">
                <a16:creationId xmlns:a16="http://schemas.microsoft.com/office/drawing/2014/main" id="{F0422E2A-9326-9848-918E-353003265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8801" y="3324226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2-gate delays</a:t>
            </a:r>
          </a:p>
        </p:txBody>
      </p:sp>
      <p:sp>
        <p:nvSpPr>
          <p:cNvPr id="54283" name="TextBox 12">
            <a:extLst>
              <a:ext uri="{FF2B5EF4-FFF2-40B4-BE49-F238E27FC236}">
                <a16:creationId xmlns:a16="http://schemas.microsoft.com/office/drawing/2014/main" id="{F01E8BF4-32DB-1541-8761-945543FC2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3101" y="974726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3-gate delays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A5247E5E-B64C-B146-9AA2-99009AAAD9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Quick Review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2BD6FFC-2E23-7D47-964D-F985CE1FBEE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5298" name="TextBox 12">
            <a:extLst>
              <a:ext uri="{FF2B5EF4-FFF2-40B4-BE49-F238E27FC236}">
                <a16:creationId xmlns:a16="http://schemas.microsoft.com/office/drawing/2014/main" id="{84973B8C-6BDC-F346-810F-2E559CD34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1275" y="1295401"/>
            <a:ext cx="78486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6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5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55299" name="TextBox 12">
            <a:extLst>
              <a:ext uri="{FF2B5EF4-FFF2-40B4-BE49-F238E27FC236}">
                <a16:creationId xmlns:a16="http://schemas.microsoft.com/office/drawing/2014/main" id="{285F8524-51E2-7146-91F5-37A6523D1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4038601"/>
            <a:ext cx="8763000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16  </a:t>
            </a:r>
            <a:r>
              <a:rPr lang="en-US" altLang="en-US" sz="3200" b="0">
                <a:latin typeface="Times" pitchFamily="2" charset="0"/>
              </a:rPr>
              <a:t>=  g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  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14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13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11 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g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	+ p</a:t>
            </a:r>
            <a:r>
              <a:rPr lang="en-US" altLang="en-US" sz="3200" b="0" baseline="-25000">
                <a:latin typeface="Times" pitchFamily="2" charset="0"/>
              </a:rPr>
              <a:t>15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14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13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12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11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10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9</a:t>
            </a:r>
            <a:r>
              <a:rPr lang="en-US" altLang="en-US" sz="3200" b="0">
                <a:latin typeface="Times" pitchFamily="2" charset="0"/>
              </a:rPr>
              <a:t>p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  <a:r>
              <a:rPr lang="en-US" altLang="en-US" sz="3200" b="0">
                <a:latin typeface="Times" pitchFamily="2" charset="0"/>
              </a:rPr>
              <a:t>c</a:t>
            </a:r>
            <a:r>
              <a:rPr lang="en-US" altLang="en-US" sz="3200" b="0" baseline="-25000">
                <a:latin typeface="Times" pitchFamily="2" charset="0"/>
              </a:rPr>
              <a:t>8</a:t>
            </a:r>
          </a:p>
        </p:txBody>
      </p:sp>
      <p:sp>
        <p:nvSpPr>
          <p:cNvPr id="55300" name="Rectangle 10">
            <a:extLst>
              <a:ext uri="{FF2B5EF4-FFF2-40B4-BE49-F238E27FC236}">
                <a16:creationId xmlns:a16="http://schemas.microsoft.com/office/drawing/2014/main" id="{12B32DFE-B09F-FD46-93C2-13FF96011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4122739"/>
            <a:ext cx="7485062" cy="1470025"/>
          </a:xfrm>
          <a:prstGeom prst="rect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1" name="Rectangle 11">
            <a:extLst>
              <a:ext uri="{FF2B5EF4-FFF2-40B4-BE49-F238E27FC236}">
                <a16:creationId xmlns:a16="http://schemas.microsoft.com/office/drawing/2014/main" id="{B8891A7A-045F-D943-AF52-EA4B5942D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8888" y="5657851"/>
            <a:ext cx="3581400" cy="44767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2" name="TextBox 12">
            <a:extLst>
              <a:ext uri="{FF2B5EF4-FFF2-40B4-BE49-F238E27FC236}">
                <a16:creationId xmlns:a16="http://schemas.microsoft.com/office/drawing/2014/main" id="{55522404-2076-9946-9805-6A694B576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6" y="5049838"/>
            <a:ext cx="525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G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5303" name="TextBox 13">
            <a:extLst>
              <a:ext uri="{FF2B5EF4-FFF2-40B4-BE49-F238E27FC236}">
                <a16:creationId xmlns:a16="http://schemas.microsoft.com/office/drawing/2014/main" id="{9D99B009-E140-4D4B-8FE6-FF2CFA0B3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601" y="6029326"/>
            <a:ext cx="4746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55304" name="Straight Arrow Connector 16">
            <a:extLst>
              <a:ext uri="{FF2B5EF4-FFF2-40B4-BE49-F238E27FC236}">
                <a16:creationId xmlns:a16="http://schemas.microsoft.com/office/drawing/2014/main" id="{D8E12694-8743-A941-8A48-D8F2ABB6ECA3}"/>
              </a:ext>
            </a:extLst>
          </p:cNvPr>
          <p:cNvCxnSpPr>
            <a:cxnSpLocks noChangeShapeType="1"/>
            <a:endCxn id="55301" idx="1"/>
          </p:cNvCxnSpPr>
          <p:nvPr/>
        </p:nvCxnSpPr>
        <p:spPr bwMode="auto">
          <a:xfrm flipV="1">
            <a:off x="1606550" y="5881688"/>
            <a:ext cx="922338" cy="292100"/>
          </a:xfrm>
          <a:prstGeom prst="straightConnector1">
            <a:avLst/>
          </a:prstGeom>
          <a:noFill/>
          <a:ln w="2857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305" name="Straight Arrow Connector 17">
            <a:extLst>
              <a:ext uri="{FF2B5EF4-FFF2-40B4-BE49-F238E27FC236}">
                <a16:creationId xmlns:a16="http://schemas.microsoft.com/office/drawing/2014/main" id="{79781124-DC0D-174D-AA0E-43989B7387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492251" y="4779963"/>
            <a:ext cx="785813" cy="273050"/>
          </a:xfrm>
          <a:prstGeom prst="straightConnector1">
            <a:avLst/>
          </a:prstGeom>
          <a:noFill/>
          <a:ln w="2857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306" name="TextBox 11">
            <a:extLst>
              <a:ext uri="{FF2B5EF4-FFF2-40B4-BE49-F238E27FC236}">
                <a16:creationId xmlns:a16="http://schemas.microsoft.com/office/drawing/2014/main" id="{5DB80D5E-24DF-A043-9C26-83DC5ED8E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6776" y="6105526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2-gate delays</a:t>
            </a:r>
          </a:p>
        </p:txBody>
      </p:sp>
      <p:sp>
        <p:nvSpPr>
          <p:cNvPr id="55307" name="TextBox 12">
            <a:extLst>
              <a:ext uri="{FF2B5EF4-FFF2-40B4-BE49-F238E27FC236}">
                <a16:creationId xmlns:a16="http://schemas.microsoft.com/office/drawing/2014/main" id="{E8BE3B14-5B2E-2241-8E42-3A6166663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176" y="3689351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3-gate delays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CC244B-2B1C-D740-BD93-D0E38CD5CD5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6322" name="TextBox 12">
            <a:extLst>
              <a:ext uri="{FF2B5EF4-FFF2-40B4-BE49-F238E27FC236}">
                <a16:creationId xmlns:a16="http://schemas.microsoft.com/office/drawing/2014/main" id="{BD7A3B80-D97F-7E41-84B9-07E23FB0E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1371601"/>
            <a:ext cx="2651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8  </a:t>
            </a:r>
            <a:r>
              <a:rPr lang="en-US" altLang="en-US" sz="2800" b="0" i="1">
                <a:latin typeface="Times" pitchFamily="2" charset="0"/>
              </a:rPr>
              <a:t>=  G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6323" name="TextBox 12">
            <a:extLst>
              <a:ext uri="{FF2B5EF4-FFF2-40B4-BE49-F238E27FC236}">
                <a16:creationId xmlns:a16="http://schemas.microsoft.com/office/drawing/2014/main" id="{42C4B92F-6060-6245-BE77-535E02A52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2474914"/>
            <a:ext cx="43307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16  </a:t>
            </a:r>
            <a:r>
              <a:rPr lang="en-US" altLang="en-US" sz="2800" b="0" i="1">
                <a:latin typeface="Times" pitchFamily="2" charset="0"/>
              </a:rPr>
              <a:t>=  G</a:t>
            </a:r>
            <a:r>
              <a:rPr lang="en-US" altLang="en-US" sz="2800" b="0" i="1" baseline="-25000">
                <a:latin typeface="Times" pitchFamily="2" charset="0"/>
              </a:rPr>
              <a:t>1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 baseline="-25000">
                <a:latin typeface="Times" pitchFamily="2" charset="0"/>
              </a:rPr>
              <a:t> </a:t>
            </a:r>
            <a:r>
              <a:rPr lang="en-US" altLang="en-US" sz="2800" b="0" i="1">
                <a:latin typeface="Times" pitchFamily="2" charset="0"/>
              </a:rPr>
              <a:t>     =  G</a:t>
            </a:r>
            <a:r>
              <a:rPr lang="en-US" altLang="en-US" sz="2800" b="0" i="1" baseline="-25000">
                <a:latin typeface="Times" pitchFamily="2" charset="0"/>
              </a:rPr>
              <a:t>1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6324" name="TextBox 12">
            <a:extLst>
              <a:ext uri="{FF2B5EF4-FFF2-40B4-BE49-F238E27FC236}">
                <a16:creationId xmlns:a16="http://schemas.microsoft.com/office/drawing/2014/main" id="{5348FC9F-8BCD-BD4F-B349-22E2227EC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981450"/>
            <a:ext cx="61579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24  </a:t>
            </a:r>
            <a:r>
              <a:rPr lang="en-US" altLang="en-US" sz="2800" b="0" i="1">
                <a:latin typeface="Times" pitchFamily="2" charset="0"/>
              </a:rPr>
              <a:t>= G</a:t>
            </a:r>
            <a:r>
              <a:rPr lang="en-US" altLang="en-US" sz="2800" b="0" i="1" baseline="-25000">
                <a:latin typeface="Times" pitchFamily="2" charset="0"/>
              </a:rPr>
              <a:t>2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6325" name="TextBox 12">
            <a:extLst>
              <a:ext uri="{FF2B5EF4-FFF2-40B4-BE49-F238E27FC236}">
                <a16:creationId xmlns:a16="http://schemas.microsoft.com/office/drawing/2014/main" id="{BE011D53-6DCB-2C41-BD9C-1D7A2C541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410201"/>
            <a:ext cx="8643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32  </a:t>
            </a:r>
            <a:r>
              <a:rPr lang="en-US" altLang="en-US" sz="2800" b="0" i="1">
                <a:latin typeface="Times" pitchFamily="2" charset="0"/>
              </a:rPr>
              <a:t>= G</a:t>
            </a:r>
            <a:r>
              <a:rPr lang="en-US" altLang="en-US" sz="2800" b="0" i="1" baseline="-25000">
                <a:latin typeface="Times" pitchFamily="2" charset="0"/>
              </a:rPr>
              <a:t>3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2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CC244B-2B1C-D740-BD93-D0E38CD5CD5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Hierarchical Carry Expression</a:t>
            </a:r>
          </a:p>
        </p:txBody>
      </p:sp>
      <p:sp>
        <p:nvSpPr>
          <p:cNvPr id="57346" name="TextBox 12">
            <a:extLst>
              <a:ext uri="{FF2B5EF4-FFF2-40B4-BE49-F238E27FC236}">
                <a16:creationId xmlns:a16="http://schemas.microsoft.com/office/drawing/2014/main" id="{DA384DE2-65B5-8246-B5F1-F0830ED3F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3051" y="1371601"/>
            <a:ext cx="2651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8  </a:t>
            </a:r>
            <a:r>
              <a:rPr lang="en-US" altLang="en-US" sz="2800" b="0" i="1">
                <a:latin typeface="Times" pitchFamily="2" charset="0"/>
              </a:rPr>
              <a:t>=  G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7347" name="TextBox 12">
            <a:extLst>
              <a:ext uri="{FF2B5EF4-FFF2-40B4-BE49-F238E27FC236}">
                <a16:creationId xmlns:a16="http://schemas.microsoft.com/office/drawing/2014/main" id="{F25FA8BA-8B8C-8A49-AA13-CB14D82C4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2474914"/>
            <a:ext cx="43307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16  </a:t>
            </a:r>
            <a:r>
              <a:rPr lang="en-US" altLang="en-US" sz="2800" b="0" i="1">
                <a:latin typeface="Times" pitchFamily="2" charset="0"/>
              </a:rPr>
              <a:t>=  G</a:t>
            </a:r>
            <a:r>
              <a:rPr lang="en-US" altLang="en-US" sz="2800" b="0" i="1" baseline="-25000">
                <a:latin typeface="Times" pitchFamily="2" charset="0"/>
              </a:rPr>
              <a:t>1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 baseline="-25000">
                <a:latin typeface="Times" pitchFamily="2" charset="0"/>
              </a:rPr>
              <a:t> </a:t>
            </a:r>
            <a:r>
              <a:rPr lang="en-US" altLang="en-US" sz="2800" b="0" i="1">
                <a:latin typeface="Times" pitchFamily="2" charset="0"/>
              </a:rPr>
              <a:t>     =  G</a:t>
            </a:r>
            <a:r>
              <a:rPr lang="en-US" altLang="en-US" sz="2800" b="0" i="1" baseline="-25000">
                <a:latin typeface="Times" pitchFamily="2" charset="0"/>
              </a:rPr>
              <a:t>1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7348" name="TextBox 12">
            <a:extLst>
              <a:ext uri="{FF2B5EF4-FFF2-40B4-BE49-F238E27FC236}">
                <a16:creationId xmlns:a16="http://schemas.microsoft.com/office/drawing/2014/main" id="{C077D253-C704-C44F-9CEA-34762EDFD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981450"/>
            <a:ext cx="61579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24  </a:t>
            </a:r>
            <a:r>
              <a:rPr lang="en-US" altLang="en-US" sz="2800" b="0" i="1">
                <a:latin typeface="Times" pitchFamily="2" charset="0"/>
              </a:rPr>
              <a:t>= G</a:t>
            </a:r>
            <a:r>
              <a:rPr lang="en-US" altLang="en-US" sz="2800" b="0" i="1" baseline="-25000">
                <a:latin typeface="Times" pitchFamily="2" charset="0"/>
              </a:rPr>
              <a:t>2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7349" name="TextBox 12">
            <a:extLst>
              <a:ext uri="{FF2B5EF4-FFF2-40B4-BE49-F238E27FC236}">
                <a16:creationId xmlns:a16="http://schemas.microsoft.com/office/drawing/2014/main" id="{BE4711D2-2A61-F642-9F37-1392576459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410201"/>
            <a:ext cx="8643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32  </a:t>
            </a:r>
            <a:r>
              <a:rPr lang="en-US" altLang="en-US" sz="2800" b="0" i="1">
                <a:latin typeface="Times" pitchFamily="2" charset="0"/>
              </a:rPr>
              <a:t>= G</a:t>
            </a:r>
            <a:r>
              <a:rPr lang="en-US" altLang="en-US" sz="2800" b="0" i="1" baseline="-25000">
                <a:latin typeface="Times" pitchFamily="2" charset="0"/>
              </a:rPr>
              <a:t>3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2</a:t>
            </a:r>
            <a:r>
              <a:rPr lang="en-US" altLang="en-US" sz="2800" b="0" i="1">
                <a:latin typeface="Times" pitchFamily="2" charset="0"/>
              </a:rPr>
              <a:t>  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G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  <a:r>
              <a:rPr lang="en-US" altLang="en-US" sz="2800" b="0" i="1">
                <a:latin typeface="Times" pitchFamily="2" charset="0"/>
              </a:rPr>
              <a:t>+ P</a:t>
            </a:r>
            <a:r>
              <a:rPr lang="en-US" altLang="en-US" sz="2800" b="0" i="1" baseline="-25000">
                <a:latin typeface="Times" pitchFamily="2" charset="0"/>
              </a:rPr>
              <a:t>3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2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1 </a:t>
            </a:r>
            <a:r>
              <a:rPr lang="en-US" altLang="en-US" sz="2800" b="0" i="1">
                <a:latin typeface="Times" pitchFamily="2" charset="0"/>
              </a:rPr>
              <a:t>P</a:t>
            </a:r>
            <a:r>
              <a:rPr lang="en-US" altLang="en-US" sz="2800" b="0" i="1" baseline="-25000">
                <a:latin typeface="Times" pitchFamily="2" charset="0"/>
              </a:rPr>
              <a:t>0 </a:t>
            </a:r>
            <a:r>
              <a:rPr lang="en-US" altLang="en-US" sz="2800" b="0" i="1">
                <a:latin typeface="Times" pitchFamily="2" charset="0"/>
              </a:rPr>
              <a:t>c</a:t>
            </a:r>
            <a:r>
              <a:rPr lang="en-US" altLang="en-US" sz="2800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7350" name="TextBox 6">
            <a:extLst>
              <a:ext uri="{FF2B5EF4-FFF2-40B4-BE49-F238E27FC236}">
                <a16:creationId xmlns:a16="http://schemas.microsoft.com/office/drawing/2014/main" id="{782B0112-D58E-A74E-ADA0-249231687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188" y="1195389"/>
            <a:ext cx="23415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4-gate delays</a:t>
            </a:r>
          </a:p>
        </p:txBody>
      </p:sp>
      <p:sp>
        <p:nvSpPr>
          <p:cNvPr id="57351" name="TextBox 7">
            <a:extLst>
              <a:ext uri="{FF2B5EF4-FFF2-40B4-BE49-F238E27FC236}">
                <a16:creationId xmlns:a16="http://schemas.microsoft.com/office/drawing/2014/main" id="{03E46D99-AA7D-9C41-B3FE-E65A3AFF5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2562226"/>
            <a:ext cx="2343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5-gate delays</a:t>
            </a:r>
          </a:p>
        </p:txBody>
      </p:sp>
      <p:sp>
        <p:nvSpPr>
          <p:cNvPr id="57352" name="TextBox 8">
            <a:extLst>
              <a:ext uri="{FF2B5EF4-FFF2-40B4-BE49-F238E27FC236}">
                <a16:creationId xmlns:a16="http://schemas.microsoft.com/office/drawing/2014/main" id="{B8333080-9CB0-144A-89F3-3FCFE0B2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700463"/>
            <a:ext cx="2343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5-gate delays</a:t>
            </a:r>
          </a:p>
        </p:txBody>
      </p:sp>
      <p:sp>
        <p:nvSpPr>
          <p:cNvPr id="57353" name="TextBox 9">
            <a:extLst>
              <a:ext uri="{FF2B5EF4-FFF2-40B4-BE49-F238E27FC236}">
                <a16:creationId xmlns:a16="http://schemas.microsoft.com/office/drawing/2014/main" id="{8BA50C44-6DBA-4742-A9CA-F3211A98D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4924426"/>
            <a:ext cx="23431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5-gate delays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E3978F81-4538-E147-A75E-EEE62461C943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1112838"/>
            <a:ext cx="8027516" cy="5287962"/>
            <a:chOff x="704850" y="390525"/>
            <a:chExt cx="8027516" cy="5287963"/>
          </a:xfrm>
        </p:grpSpPr>
        <p:sp>
          <p:nvSpPr>
            <p:cNvPr id="58374" name="Rectangle 4">
              <a:extLst>
                <a:ext uri="{FF2B5EF4-FFF2-40B4-BE49-F238E27FC236}">
                  <a16:creationId xmlns:a16="http://schemas.microsoft.com/office/drawing/2014/main" id="{688CA080-8B99-BD4C-AF65-6A05D33EE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5" name="Rectangle 5">
              <a:extLst>
                <a:ext uri="{FF2B5EF4-FFF2-40B4-BE49-F238E27FC236}">
                  <a16:creationId xmlns:a16="http://schemas.microsoft.com/office/drawing/2014/main" id="{B8B3AA31-488C-9544-9F53-4A2BA464B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76" name="Freeform 6">
              <a:extLst>
                <a:ext uri="{FF2B5EF4-FFF2-40B4-BE49-F238E27FC236}">
                  <a16:creationId xmlns:a16="http://schemas.microsoft.com/office/drawing/2014/main" id="{61104347-7925-B44B-B38F-21503F719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7" name="Line 7">
              <a:extLst>
                <a:ext uri="{FF2B5EF4-FFF2-40B4-BE49-F238E27FC236}">
                  <a16:creationId xmlns:a16="http://schemas.microsoft.com/office/drawing/2014/main" id="{62016BF1-763E-3F42-8086-35FC7BFC65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Freeform 8">
              <a:extLst>
                <a:ext uri="{FF2B5EF4-FFF2-40B4-BE49-F238E27FC236}">
                  <a16:creationId xmlns:a16="http://schemas.microsoft.com/office/drawing/2014/main" id="{FF53CD74-CC7D-4E4C-A72E-E3302F02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Line 9">
              <a:extLst>
                <a:ext uri="{FF2B5EF4-FFF2-40B4-BE49-F238E27FC236}">
                  <a16:creationId xmlns:a16="http://schemas.microsoft.com/office/drawing/2014/main" id="{EA2E5DD7-0946-4843-99F3-A413A3378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Freeform 10">
              <a:extLst>
                <a:ext uri="{FF2B5EF4-FFF2-40B4-BE49-F238E27FC236}">
                  <a16:creationId xmlns:a16="http://schemas.microsoft.com/office/drawing/2014/main" id="{04B2D95F-744D-AC4E-BABC-0BF4B6D7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11">
              <a:extLst>
                <a:ext uri="{FF2B5EF4-FFF2-40B4-BE49-F238E27FC236}">
                  <a16:creationId xmlns:a16="http://schemas.microsoft.com/office/drawing/2014/main" id="{369DA0C5-F824-D44B-8330-B537AB87BB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Rectangle 12">
              <a:extLst>
                <a:ext uri="{FF2B5EF4-FFF2-40B4-BE49-F238E27FC236}">
                  <a16:creationId xmlns:a16="http://schemas.microsoft.com/office/drawing/2014/main" id="{4FA8F3B5-D0F5-F140-9FE1-437FCC0BF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Rectangle 13">
              <a:extLst>
                <a:ext uri="{FF2B5EF4-FFF2-40B4-BE49-F238E27FC236}">
                  <a16:creationId xmlns:a16="http://schemas.microsoft.com/office/drawing/2014/main" id="{050CB5D0-1628-2340-8782-847A3283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4" name="Rectangle 14">
              <a:extLst>
                <a:ext uri="{FF2B5EF4-FFF2-40B4-BE49-F238E27FC236}">
                  <a16:creationId xmlns:a16="http://schemas.microsoft.com/office/drawing/2014/main" id="{90130945-AA17-864F-A968-6D75D75EF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5" name="Rectangle 15">
              <a:extLst>
                <a:ext uri="{FF2B5EF4-FFF2-40B4-BE49-F238E27FC236}">
                  <a16:creationId xmlns:a16="http://schemas.microsoft.com/office/drawing/2014/main" id="{10E5F9C8-7DD3-2943-B7F7-558515B9D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6" name="Freeform 16">
              <a:extLst>
                <a:ext uri="{FF2B5EF4-FFF2-40B4-BE49-F238E27FC236}">
                  <a16:creationId xmlns:a16="http://schemas.microsoft.com/office/drawing/2014/main" id="{5BBA8D74-91A4-D742-9274-2DB26382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Line 17">
              <a:extLst>
                <a:ext uri="{FF2B5EF4-FFF2-40B4-BE49-F238E27FC236}">
                  <a16:creationId xmlns:a16="http://schemas.microsoft.com/office/drawing/2014/main" id="{C66EB7C4-6C30-8A45-887F-EB222F0701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18">
              <a:extLst>
                <a:ext uri="{FF2B5EF4-FFF2-40B4-BE49-F238E27FC236}">
                  <a16:creationId xmlns:a16="http://schemas.microsoft.com/office/drawing/2014/main" id="{F7D421BA-1236-724F-9F12-66ADBD9E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Line 19">
              <a:extLst>
                <a:ext uri="{FF2B5EF4-FFF2-40B4-BE49-F238E27FC236}">
                  <a16:creationId xmlns:a16="http://schemas.microsoft.com/office/drawing/2014/main" id="{BEAE9EA4-BF82-564D-AC6E-E1F59D386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Rectangle 20">
              <a:extLst>
                <a:ext uri="{FF2B5EF4-FFF2-40B4-BE49-F238E27FC236}">
                  <a16:creationId xmlns:a16="http://schemas.microsoft.com/office/drawing/2014/main" id="{22C06762-416D-A54C-8C1B-10B0425BD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1" name="Rectangle 21">
              <a:extLst>
                <a:ext uri="{FF2B5EF4-FFF2-40B4-BE49-F238E27FC236}">
                  <a16:creationId xmlns:a16="http://schemas.microsoft.com/office/drawing/2014/main" id="{ECC88210-8EE1-EE48-A34B-D78705C27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2" name="Rectangle 22">
              <a:extLst>
                <a:ext uri="{FF2B5EF4-FFF2-40B4-BE49-F238E27FC236}">
                  <a16:creationId xmlns:a16="http://schemas.microsoft.com/office/drawing/2014/main" id="{F2735B1B-AE24-B748-815B-D9E663F92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3" name="Rectangle 23">
              <a:extLst>
                <a:ext uri="{FF2B5EF4-FFF2-40B4-BE49-F238E27FC236}">
                  <a16:creationId xmlns:a16="http://schemas.microsoft.com/office/drawing/2014/main" id="{8387E5ED-6840-4A42-BE11-15A9AFFB0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4" name="Freeform 24">
              <a:extLst>
                <a:ext uri="{FF2B5EF4-FFF2-40B4-BE49-F238E27FC236}">
                  <a16:creationId xmlns:a16="http://schemas.microsoft.com/office/drawing/2014/main" id="{AE040074-CA3F-954A-AC45-7295BA6C4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Line 25">
              <a:extLst>
                <a:ext uri="{FF2B5EF4-FFF2-40B4-BE49-F238E27FC236}">
                  <a16:creationId xmlns:a16="http://schemas.microsoft.com/office/drawing/2014/main" id="{C66DF92E-B517-0445-8EE5-A21DD2392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1581150"/>
              <a:ext cx="5270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Freeform 26">
              <a:extLst>
                <a:ext uri="{FF2B5EF4-FFF2-40B4-BE49-F238E27FC236}">
                  <a16:creationId xmlns:a16="http://schemas.microsoft.com/office/drawing/2014/main" id="{515A9C5B-F1CA-0F48-9AB3-6B097DCA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Line 27">
              <a:extLst>
                <a:ext uri="{FF2B5EF4-FFF2-40B4-BE49-F238E27FC236}">
                  <a16:creationId xmlns:a16="http://schemas.microsoft.com/office/drawing/2014/main" id="{0F9028BE-7DB6-E446-971D-6C97FC613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Freeform 28">
              <a:extLst>
                <a:ext uri="{FF2B5EF4-FFF2-40B4-BE49-F238E27FC236}">
                  <a16:creationId xmlns:a16="http://schemas.microsoft.com/office/drawing/2014/main" id="{12025D9D-6360-4541-802C-4C8CD774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9" name="Line 29">
              <a:extLst>
                <a:ext uri="{FF2B5EF4-FFF2-40B4-BE49-F238E27FC236}">
                  <a16:creationId xmlns:a16="http://schemas.microsoft.com/office/drawing/2014/main" id="{2F6453F0-F6F4-284D-9E74-3858383B1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0" name="Rectangle 30">
              <a:extLst>
                <a:ext uri="{FF2B5EF4-FFF2-40B4-BE49-F238E27FC236}">
                  <a16:creationId xmlns:a16="http://schemas.microsoft.com/office/drawing/2014/main" id="{721C6793-E966-8540-AB06-E8149F15E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1" name="Rectangle 31">
              <a:extLst>
                <a:ext uri="{FF2B5EF4-FFF2-40B4-BE49-F238E27FC236}">
                  <a16:creationId xmlns:a16="http://schemas.microsoft.com/office/drawing/2014/main" id="{29DE30E1-3C95-654C-9404-25317A2F5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2" name="Rectangle 32">
              <a:extLst>
                <a:ext uri="{FF2B5EF4-FFF2-40B4-BE49-F238E27FC236}">
                  <a16:creationId xmlns:a16="http://schemas.microsoft.com/office/drawing/2014/main" id="{4D18C930-B49C-224C-930C-980CC784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3" name="Rectangle 33">
              <a:extLst>
                <a:ext uri="{FF2B5EF4-FFF2-40B4-BE49-F238E27FC236}">
                  <a16:creationId xmlns:a16="http://schemas.microsoft.com/office/drawing/2014/main" id="{869C1A63-E505-D54D-A07C-6A18DA60E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4" name="Rectangle 34">
              <a:extLst>
                <a:ext uri="{FF2B5EF4-FFF2-40B4-BE49-F238E27FC236}">
                  <a16:creationId xmlns:a16="http://schemas.microsoft.com/office/drawing/2014/main" id="{243DBC97-CAEF-504A-AEBD-05B97DB0A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5" name="Rectangle 35">
              <a:extLst>
                <a:ext uri="{FF2B5EF4-FFF2-40B4-BE49-F238E27FC236}">
                  <a16:creationId xmlns:a16="http://schemas.microsoft.com/office/drawing/2014/main" id="{ED2924AE-F4A7-8745-AD9E-5374D877D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6" name="Rectangle 36">
              <a:extLst>
                <a:ext uri="{FF2B5EF4-FFF2-40B4-BE49-F238E27FC236}">
                  <a16:creationId xmlns:a16="http://schemas.microsoft.com/office/drawing/2014/main" id="{A6F9D4BD-EE29-0A44-98CD-B1705CBF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7" name="Rectangle 37">
              <a:extLst>
                <a:ext uri="{FF2B5EF4-FFF2-40B4-BE49-F238E27FC236}">
                  <a16:creationId xmlns:a16="http://schemas.microsoft.com/office/drawing/2014/main" id="{4CA4EB93-24ED-F44A-B089-E6CF34EB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8" name="Freeform 38">
              <a:extLst>
                <a:ext uri="{FF2B5EF4-FFF2-40B4-BE49-F238E27FC236}">
                  <a16:creationId xmlns:a16="http://schemas.microsoft.com/office/drawing/2014/main" id="{B0C32CB4-8288-0142-AC23-198BE46A9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Freeform 39">
              <a:extLst>
                <a:ext uri="{FF2B5EF4-FFF2-40B4-BE49-F238E27FC236}">
                  <a16:creationId xmlns:a16="http://schemas.microsoft.com/office/drawing/2014/main" id="{0A1B5269-A064-054F-B201-C0F6ED9E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40">
              <a:extLst>
                <a:ext uri="{FF2B5EF4-FFF2-40B4-BE49-F238E27FC236}">
                  <a16:creationId xmlns:a16="http://schemas.microsoft.com/office/drawing/2014/main" id="{287F3F93-1BDF-9943-BCAB-1B2F81D58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Rectangle 41">
              <a:extLst>
                <a:ext uri="{FF2B5EF4-FFF2-40B4-BE49-F238E27FC236}">
                  <a16:creationId xmlns:a16="http://schemas.microsoft.com/office/drawing/2014/main" id="{DAC34962-7E96-7640-8932-68D2A016F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2" name="Rectangle 42">
              <a:extLst>
                <a:ext uri="{FF2B5EF4-FFF2-40B4-BE49-F238E27FC236}">
                  <a16:creationId xmlns:a16="http://schemas.microsoft.com/office/drawing/2014/main" id="{D3E7BEC0-70E6-BF46-BA04-FAA542F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3" name="Rectangle 43">
              <a:extLst>
                <a:ext uri="{FF2B5EF4-FFF2-40B4-BE49-F238E27FC236}">
                  <a16:creationId xmlns:a16="http://schemas.microsoft.com/office/drawing/2014/main" id="{01E9C5B0-AB8E-B94A-91A7-430A7CC0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4" name="Rectangle 44">
              <a:extLst>
                <a:ext uri="{FF2B5EF4-FFF2-40B4-BE49-F238E27FC236}">
                  <a16:creationId xmlns:a16="http://schemas.microsoft.com/office/drawing/2014/main" id="{628DD8F0-9926-4E40-BFE6-E9A038D27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5" name="Rectangle 45">
              <a:extLst>
                <a:ext uri="{FF2B5EF4-FFF2-40B4-BE49-F238E27FC236}">
                  <a16:creationId xmlns:a16="http://schemas.microsoft.com/office/drawing/2014/main" id="{1D88D60E-39F3-3C4D-96F4-4F6868F46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6" name="Rectangle 46">
              <a:extLst>
                <a:ext uri="{FF2B5EF4-FFF2-40B4-BE49-F238E27FC236}">
                  <a16:creationId xmlns:a16="http://schemas.microsoft.com/office/drawing/2014/main" id="{88E63E82-CE6B-DA44-AC37-B404885F8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7" name="Rectangle 47">
              <a:extLst>
                <a:ext uri="{FF2B5EF4-FFF2-40B4-BE49-F238E27FC236}">
                  <a16:creationId xmlns:a16="http://schemas.microsoft.com/office/drawing/2014/main" id="{F6F52401-89DC-8943-B5F3-A12E90094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8" name="Rectangle 48">
              <a:extLst>
                <a:ext uri="{FF2B5EF4-FFF2-40B4-BE49-F238E27FC236}">
                  <a16:creationId xmlns:a16="http://schemas.microsoft.com/office/drawing/2014/main" id="{FE857EC7-620A-CE4E-BA8A-234DD6CF7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9" name="Freeform 49">
              <a:extLst>
                <a:ext uri="{FF2B5EF4-FFF2-40B4-BE49-F238E27FC236}">
                  <a16:creationId xmlns:a16="http://schemas.microsoft.com/office/drawing/2014/main" id="{3250C36F-80B7-FE43-9F94-F3142281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Line 50">
              <a:extLst>
                <a:ext uri="{FF2B5EF4-FFF2-40B4-BE49-F238E27FC236}">
                  <a16:creationId xmlns:a16="http://schemas.microsoft.com/office/drawing/2014/main" id="{A585A2BD-A1E6-5C40-A086-480F5E089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1" name="Line 51">
              <a:extLst>
                <a:ext uri="{FF2B5EF4-FFF2-40B4-BE49-F238E27FC236}">
                  <a16:creationId xmlns:a16="http://schemas.microsoft.com/office/drawing/2014/main" id="{0D008C82-F023-BF41-8CE3-CB6EF3300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2" name="Freeform 52">
              <a:extLst>
                <a:ext uri="{FF2B5EF4-FFF2-40B4-BE49-F238E27FC236}">
                  <a16:creationId xmlns:a16="http://schemas.microsoft.com/office/drawing/2014/main" id="{17F5C0E7-CDB8-2647-BEFE-45484EA4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3" name="Freeform 53">
              <a:extLst>
                <a:ext uri="{FF2B5EF4-FFF2-40B4-BE49-F238E27FC236}">
                  <a16:creationId xmlns:a16="http://schemas.microsoft.com/office/drawing/2014/main" id="{DA5C66EF-0021-4E4D-A2FF-56B061B3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Freeform 54">
              <a:extLst>
                <a:ext uri="{FF2B5EF4-FFF2-40B4-BE49-F238E27FC236}">
                  <a16:creationId xmlns:a16="http://schemas.microsoft.com/office/drawing/2014/main" id="{310E8C83-D055-BD4B-B96F-4C88B2859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55">
              <a:extLst>
                <a:ext uri="{FF2B5EF4-FFF2-40B4-BE49-F238E27FC236}">
                  <a16:creationId xmlns:a16="http://schemas.microsoft.com/office/drawing/2014/main" id="{C6A318E7-8813-A445-8A60-D8BD70A4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56">
              <a:extLst>
                <a:ext uri="{FF2B5EF4-FFF2-40B4-BE49-F238E27FC236}">
                  <a16:creationId xmlns:a16="http://schemas.microsoft.com/office/drawing/2014/main" id="{7B616577-88EF-CA4E-BB55-870AAB34C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57">
              <a:extLst>
                <a:ext uri="{FF2B5EF4-FFF2-40B4-BE49-F238E27FC236}">
                  <a16:creationId xmlns:a16="http://schemas.microsoft.com/office/drawing/2014/main" id="{43C9CE49-0E46-1444-AA6C-100B74D6D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Freeform 58">
              <a:extLst>
                <a:ext uri="{FF2B5EF4-FFF2-40B4-BE49-F238E27FC236}">
                  <a16:creationId xmlns:a16="http://schemas.microsoft.com/office/drawing/2014/main" id="{D052162F-6809-1041-98BF-A12B7211D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Freeform 59">
              <a:extLst>
                <a:ext uri="{FF2B5EF4-FFF2-40B4-BE49-F238E27FC236}">
                  <a16:creationId xmlns:a16="http://schemas.microsoft.com/office/drawing/2014/main" id="{A3D3AF5D-ADA3-D14A-99CB-6F415A89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0" name="Freeform 60">
              <a:extLst>
                <a:ext uri="{FF2B5EF4-FFF2-40B4-BE49-F238E27FC236}">
                  <a16:creationId xmlns:a16="http://schemas.microsoft.com/office/drawing/2014/main" id="{4173B640-6C6D-B741-BAD4-356A7A48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1" name="Line 61">
              <a:extLst>
                <a:ext uri="{FF2B5EF4-FFF2-40B4-BE49-F238E27FC236}">
                  <a16:creationId xmlns:a16="http://schemas.microsoft.com/office/drawing/2014/main" id="{60D71E76-7C4D-8642-BCEF-14483362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2" name="Rectangle 62">
              <a:extLst>
                <a:ext uri="{FF2B5EF4-FFF2-40B4-BE49-F238E27FC236}">
                  <a16:creationId xmlns:a16="http://schemas.microsoft.com/office/drawing/2014/main" id="{91789BD7-D59A-A941-9432-AAD4F6E60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3" name="Freeform 63">
              <a:extLst>
                <a:ext uri="{FF2B5EF4-FFF2-40B4-BE49-F238E27FC236}">
                  <a16:creationId xmlns:a16="http://schemas.microsoft.com/office/drawing/2014/main" id="{196780DE-42DC-1A4B-B548-F3A45CF60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Line 64">
              <a:extLst>
                <a:ext uri="{FF2B5EF4-FFF2-40B4-BE49-F238E27FC236}">
                  <a16:creationId xmlns:a16="http://schemas.microsoft.com/office/drawing/2014/main" id="{FA113316-48FC-BA4E-B912-F4086A9FBE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5" name="Freeform 65">
              <a:extLst>
                <a:ext uri="{FF2B5EF4-FFF2-40B4-BE49-F238E27FC236}">
                  <a16:creationId xmlns:a16="http://schemas.microsoft.com/office/drawing/2014/main" id="{5CDB256F-A412-374F-92F7-B820738CE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Line 66">
              <a:extLst>
                <a:ext uri="{FF2B5EF4-FFF2-40B4-BE49-F238E27FC236}">
                  <a16:creationId xmlns:a16="http://schemas.microsoft.com/office/drawing/2014/main" id="{ACE9B718-EA22-0A40-8DAA-333BB67B8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Freeform 67">
              <a:extLst>
                <a:ext uri="{FF2B5EF4-FFF2-40B4-BE49-F238E27FC236}">
                  <a16:creationId xmlns:a16="http://schemas.microsoft.com/office/drawing/2014/main" id="{26E94CE3-176C-C44A-A904-CDB245CC1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Line 68">
              <a:extLst>
                <a:ext uri="{FF2B5EF4-FFF2-40B4-BE49-F238E27FC236}">
                  <a16:creationId xmlns:a16="http://schemas.microsoft.com/office/drawing/2014/main" id="{64E6EAC0-27E8-1E42-92BF-315B5FED4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Freeform 69">
              <a:extLst>
                <a:ext uri="{FF2B5EF4-FFF2-40B4-BE49-F238E27FC236}">
                  <a16:creationId xmlns:a16="http://schemas.microsoft.com/office/drawing/2014/main" id="{DE626E2A-0DDF-D146-B5D7-3475F8EFB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Line 70">
              <a:extLst>
                <a:ext uri="{FF2B5EF4-FFF2-40B4-BE49-F238E27FC236}">
                  <a16:creationId xmlns:a16="http://schemas.microsoft.com/office/drawing/2014/main" id="{D9554377-35CC-B14C-B973-5DC9D189C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Line 71">
              <a:extLst>
                <a:ext uri="{FF2B5EF4-FFF2-40B4-BE49-F238E27FC236}">
                  <a16:creationId xmlns:a16="http://schemas.microsoft.com/office/drawing/2014/main" id="{F2554874-1EB5-A745-B50D-EC76F2C3D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Line 72">
              <a:extLst>
                <a:ext uri="{FF2B5EF4-FFF2-40B4-BE49-F238E27FC236}">
                  <a16:creationId xmlns:a16="http://schemas.microsoft.com/office/drawing/2014/main" id="{799403D9-53AC-E440-833A-8C4E1140B7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Line 73">
              <a:extLst>
                <a:ext uri="{FF2B5EF4-FFF2-40B4-BE49-F238E27FC236}">
                  <a16:creationId xmlns:a16="http://schemas.microsoft.com/office/drawing/2014/main" id="{ABC7D743-9FAF-C046-8307-7C30393D9F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Line 74">
              <a:extLst>
                <a:ext uri="{FF2B5EF4-FFF2-40B4-BE49-F238E27FC236}">
                  <a16:creationId xmlns:a16="http://schemas.microsoft.com/office/drawing/2014/main" id="{ADBD4959-0F7B-7A4E-9169-58F692ABC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5" name="Rectangle 75">
              <a:extLst>
                <a:ext uri="{FF2B5EF4-FFF2-40B4-BE49-F238E27FC236}">
                  <a16:creationId xmlns:a16="http://schemas.microsoft.com/office/drawing/2014/main" id="{88BA90D7-A518-674C-B54E-1EE4C42B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6" name="Freeform 76">
              <a:extLst>
                <a:ext uri="{FF2B5EF4-FFF2-40B4-BE49-F238E27FC236}">
                  <a16:creationId xmlns:a16="http://schemas.microsoft.com/office/drawing/2014/main" id="{4DDCF93F-AE06-F942-BF1A-91D948DC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47" name="Line 77">
              <a:extLst>
                <a:ext uri="{FF2B5EF4-FFF2-40B4-BE49-F238E27FC236}">
                  <a16:creationId xmlns:a16="http://schemas.microsoft.com/office/drawing/2014/main" id="{2FCB48D4-DD2C-D74C-B284-CC1E996159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8" name="Freeform 78">
              <a:extLst>
                <a:ext uri="{FF2B5EF4-FFF2-40B4-BE49-F238E27FC236}">
                  <a16:creationId xmlns:a16="http://schemas.microsoft.com/office/drawing/2014/main" id="{7EEC4240-5239-3C43-8616-F22808D7E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Line 79">
              <a:extLst>
                <a:ext uri="{FF2B5EF4-FFF2-40B4-BE49-F238E27FC236}">
                  <a16:creationId xmlns:a16="http://schemas.microsoft.com/office/drawing/2014/main" id="{5B208A26-5B33-6142-9752-8F057527D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Line 80">
              <a:extLst>
                <a:ext uri="{FF2B5EF4-FFF2-40B4-BE49-F238E27FC236}">
                  <a16:creationId xmlns:a16="http://schemas.microsoft.com/office/drawing/2014/main" id="{EF17B7C5-240A-8046-AE12-83AB1EA0E7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1" name="Line 81">
              <a:extLst>
                <a:ext uri="{FF2B5EF4-FFF2-40B4-BE49-F238E27FC236}">
                  <a16:creationId xmlns:a16="http://schemas.microsoft.com/office/drawing/2014/main" id="{0142033C-9B3A-D742-B262-08818D2E11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82">
              <a:extLst>
                <a:ext uri="{FF2B5EF4-FFF2-40B4-BE49-F238E27FC236}">
                  <a16:creationId xmlns:a16="http://schemas.microsoft.com/office/drawing/2014/main" id="{A43EA867-90DF-894C-A34D-2868AF1E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3" name="Freeform 83">
              <a:extLst>
                <a:ext uri="{FF2B5EF4-FFF2-40B4-BE49-F238E27FC236}">
                  <a16:creationId xmlns:a16="http://schemas.microsoft.com/office/drawing/2014/main" id="{406A3E5F-1E26-7D40-A4B2-A57070BCE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54" name="Freeform 84">
              <a:extLst>
                <a:ext uri="{FF2B5EF4-FFF2-40B4-BE49-F238E27FC236}">
                  <a16:creationId xmlns:a16="http://schemas.microsoft.com/office/drawing/2014/main" id="{1B93F15F-3838-1F48-9CD0-1E8D2464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5" name="Freeform 85">
              <a:extLst>
                <a:ext uri="{FF2B5EF4-FFF2-40B4-BE49-F238E27FC236}">
                  <a16:creationId xmlns:a16="http://schemas.microsoft.com/office/drawing/2014/main" id="{A03D782E-8757-7C48-9AAB-5C77CDA34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56" name="Freeform 86">
              <a:extLst>
                <a:ext uri="{FF2B5EF4-FFF2-40B4-BE49-F238E27FC236}">
                  <a16:creationId xmlns:a16="http://schemas.microsoft.com/office/drawing/2014/main" id="{C20310BC-8AAC-144F-821C-2BE054BE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7" name="Freeform 87">
              <a:extLst>
                <a:ext uri="{FF2B5EF4-FFF2-40B4-BE49-F238E27FC236}">
                  <a16:creationId xmlns:a16="http://schemas.microsoft.com/office/drawing/2014/main" id="{8D75AEFC-397D-1A4C-8C03-1603E060F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58" name="Freeform 88">
              <a:extLst>
                <a:ext uri="{FF2B5EF4-FFF2-40B4-BE49-F238E27FC236}">
                  <a16:creationId xmlns:a16="http://schemas.microsoft.com/office/drawing/2014/main" id="{1BBFEBE1-A3A6-1D4E-8AD2-F5DAB0C6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9" name="Freeform 89">
              <a:extLst>
                <a:ext uri="{FF2B5EF4-FFF2-40B4-BE49-F238E27FC236}">
                  <a16:creationId xmlns:a16="http://schemas.microsoft.com/office/drawing/2014/main" id="{F89355F5-E40B-B044-ACDA-8E49DA53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0" name="Freeform 90">
              <a:extLst>
                <a:ext uri="{FF2B5EF4-FFF2-40B4-BE49-F238E27FC236}">
                  <a16:creationId xmlns:a16="http://schemas.microsoft.com/office/drawing/2014/main" id="{19605D99-6DA3-5949-ACAF-CF130158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1" name="Freeform 91">
              <a:extLst>
                <a:ext uri="{FF2B5EF4-FFF2-40B4-BE49-F238E27FC236}">
                  <a16:creationId xmlns:a16="http://schemas.microsoft.com/office/drawing/2014/main" id="{99267FF3-C79A-C745-9077-9E8BA7E1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2" name="Freeform 92">
              <a:extLst>
                <a:ext uri="{FF2B5EF4-FFF2-40B4-BE49-F238E27FC236}">
                  <a16:creationId xmlns:a16="http://schemas.microsoft.com/office/drawing/2014/main" id="{0435192C-DF4B-8A4D-8836-085C41E3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3" name="Freeform 93">
              <a:extLst>
                <a:ext uri="{FF2B5EF4-FFF2-40B4-BE49-F238E27FC236}">
                  <a16:creationId xmlns:a16="http://schemas.microsoft.com/office/drawing/2014/main" id="{CEA8DA50-1CBF-1749-873E-0F9F3B95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4" name="Freeform 94">
              <a:extLst>
                <a:ext uri="{FF2B5EF4-FFF2-40B4-BE49-F238E27FC236}">
                  <a16:creationId xmlns:a16="http://schemas.microsoft.com/office/drawing/2014/main" id="{04B57509-58ED-1D49-A234-9B8BDFDEC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5" name="Freeform 95">
              <a:extLst>
                <a:ext uri="{FF2B5EF4-FFF2-40B4-BE49-F238E27FC236}">
                  <a16:creationId xmlns:a16="http://schemas.microsoft.com/office/drawing/2014/main" id="{1D44B78A-C3DB-CB42-A64B-205D22576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6" name="Freeform 96">
              <a:extLst>
                <a:ext uri="{FF2B5EF4-FFF2-40B4-BE49-F238E27FC236}">
                  <a16:creationId xmlns:a16="http://schemas.microsoft.com/office/drawing/2014/main" id="{D6B0103B-A878-1541-AA82-5E577D50C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7" name="Freeform 97">
              <a:extLst>
                <a:ext uri="{FF2B5EF4-FFF2-40B4-BE49-F238E27FC236}">
                  <a16:creationId xmlns:a16="http://schemas.microsoft.com/office/drawing/2014/main" id="{D155E8EE-0B40-2149-A2D9-9028EF16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8" name="Freeform 98">
              <a:extLst>
                <a:ext uri="{FF2B5EF4-FFF2-40B4-BE49-F238E27FC236}">
                  <a16:creationId xmlns:a16="http://schemas.microsoft.com/office/drawing/2014/main" id="{F7444375-DBF2-7F44-B6F6-D45CDF6B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69" name="Freeform 99">
              <a:extLst>
                <a:ext uri="{FF2B5EF4-FFF2-40B4-BE49-F238E27FC236}">
                  <a16:creationId xmlns:a16="http://schemas.microsoft.com/office/drawing/2014/main" id="{47DB25D0-B912-9D43-87CA-537C643A4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0" name="Freeform 100">
              <a:extLst>
                <a:ext uri="{FF2B5EF4-FFF2-40B4-BE49-F238E27FC236}">
                  <a16:creationId xmlns:a16="http://schemas.microsoft.com/office/drawing/2014/main" id="{EBEE2668-F424-474D-8EE0-F0832D55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1" name="Freeform 101">
              <a:extLst>
                <a:ext uri="{FF2B5EF4-FFF2-40B4-BE49-F238E27FC236}">
                  <a16:creationId xmlns:a16="http://schemas.microsoft.com/office/drawing/2014/main" id="{0198B593-AC5F-EF45-B8F2-4C40FC2BF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2" name="Freeform 102">
              <a:extLst>
                <a:ext uri="{FF2B5EF4-FFF2-40B4-BE49-F238E27FC236}">
                  <a16:creationId xmlns:a16="http://schemas.microsoft.com/office/drawing/2014/main" id="{97678073-B4DC-1449-B867-4F24952C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3" name="Freeform 103">
              <a:extLst>
                <a:ext uri="{FF2B5EF4-FFF2-40B4-BE49-F238E27FC236}">
                  <a16:creationId xmlns:a16="http://schemas.microsoft.com/office/drawing/2014/main" id="{71909E73-EB3A-A249-BEF7-34B4D30B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4" name="Freeform 104">
              <a:extLst>
                <a:ext uri="{FF2B5EF4-FFF2-40B4-BE49-F238E27FC236}">
                  <a16:creationId xmlns:a16="http://schemas.microsoft.com/office/drawing/2014/main" id="{AD747072-17C3-AA45-88B6-BA4B0F2C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5" name="Freeform 105">
              <a:extLst>
                <a:ext uri="{FF2B5EF4-FFF2-40B4-BE49-F238E27FC236}">
                  <a16:creationId xmlns:a16="http://schemas.microsoft.com/office/drawing/2014/main" id="{3F91D2D7-024E-4F4D-B254-73CF2B7E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6" name="Freeform 106">
              <a:extLst>
                <a:ext uri="{FF2B5EF4-FFF2-40B4-BE49-F238E27FC236}">
                  <a16:creationId xmlns:a16="http://schemas.microsoft.com/office/drawing/2014/main" id="{7DBBB69F-15BD-6F41-87FE-8829DA14F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7" name="Freeform 107">
              <a:extLst>
                <a:ext uri="{FF2B5EF4-FFF2-40B4-BE49-F238E27FC236}">
                  <a16:creationId xmlns:a16="http://schemas.microsoft.com/office/drawing/2014/main" id="{563299B7-52FE-BB40-B6F9-1BAB9011F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8" name="Freeform 108">
              <a:extLst>
                <a:ext uri="{FF2B5EF4-FFF2-40B4-BE49-F238E27FC236}">
                  <a16:creationId xmlns:a16="http://schemas.microsoft.com/office/drawing/2014/main" id="{B6FC26A9-74AD-5D4A-94B6-E1572F89E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79" name="Freeform 109">
              <a:extLst>
                <a:ext uri="{FF2B5EF4-FFF2-40B4-BE49-F238E27FC236}">
                  <a16:creationId xmlns:a16="http://schemas.microsoft.com/office/drawing/2014/main" id="{B6599600-DAB9-714B-A816-CF060C72C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80" name="Freeform 110">
              <a:extLst>
                <a:ext uri="{FF2B5EF4-FFF2-40B4-BE49-F238E27FC236}">
                  <a16:creationId xmlns:a16="http://schemas.microsoft.com/office/drawing/2014/main" id="{57082205-51CB-B246-915E-C3AE8CC8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81" name="Freeform 111">
              <a:extLst>
                <a:ext uri="{FF2B5EF4-FFF2-40B4-BE49-F238E27FC236}">
                  <a16:creationId xmlns:a16="http://schemas.microsoft.com/office/drawing/2014/main" id="{05AABF39-4D9D-504E-8686-46AD17653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82" name="Freeform 112">
              <a:extLst>
                <a:ext uri="{FF2B5EF4-FFF2-40B4-BE49-F238E27FC236}">
                  <a16:creationId xmlns:a16="http://schemas.microsoft.com/office/drawing/2014/main" id="{8DDBEF0E-9002-6C4F-A876-B6556927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83" name="Rectangle 113">
              <a:extLst>
                <a:ext uri="{FF2B5EF4-FFF2-40B4-BE49-F238E27FC236}">
                  <a16:creationId xmlns:a16="http://schemas.microsoft.com/office/drawing/2014/main" id="{4F626741-8AA9-154B-88FE-56A07D9F2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4" name="Freeform 116">
              <a:extLst>
                <a:ext uri="{FF2B5EF4-FFF2-40B4-BE49-F238E27FC236}">
                  <a16:creationId xmlns:a16="http://schemas.microsoft.com/office/drawing/2014/main" id="{E111B750-9BD5-B245-881B-4923814D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85" name="Rectangle 117">
              <a:extLst>
                <a:ext uri="{FF2B5EF4-FFF2-40B4-BE49-F238E27FC236}">
                  <a16:creationId xmlns:a16="http://schemas.microsoft.com/office/drawing/2014/main" id="{BB1C0419-C2E0-7D46-9933-2051F763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6" name="Rectangle 118">
              <a:extLst>
                <a:ext uri="{FF2B5EF4-FFF2-40B4-BE49-F238E27FC236}">
                  <a16:creationId xmlns:a16="http://schemas.microsoft.com/office/drawing/2014/main" id="{7EEFF113-CDE6-3F4F-A267-B530114A1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4875" y="14319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7" name="Rectangle 119">
              <a:extLst>
                <a:ext uri="{FF2B5EF4-FFF2-40B4-BE49-F238E27FC236}">
                  <a16:creationId xmlns:a16="http://schemas.microsoft.com/office/drawing/2014/main" id="{8996064B-7FD5-7D4C-A2AE-758A3D32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950" y="15287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8" name="Rectangle 120">
              <a:extLst>
                <a:ext uri="{FF2B5EF4-FFF2-40B4-BE49-F238E27FC236}">
                  <a16:creationId xmlns:a16="http://schemas.microsoft.com/office/drawing/2014/main" id="{3BC5B423-787A-E442-863E-4E823FF6E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89" name="Rectangle 121">
              <a:extLst>
                <a:ext uri="{FF2B5EF4-FFF2-40B4-BE49-F238E27FC236}">
                  <a16:creationId xmlns:a16="http://schemas.microsoft.com/office/drawing/2014/main" id="{C5488EB8-FC94-4F48-B5F7-D5394F3C2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0" name="Rectangle 122">
              <a:extLst>
                <a:ext uri="{FF2B5EF4-FFF2-40B4-BE49-F238E27FC236}">
                  <a16:creationId xmlns:a16="http://schemas.microsoft.com/office/drawing/2014/main" id="{374D5D47-3AFA-2D49-9283-DB12E551B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1" name="Rectangle 123">
              <a:extLst>
                <a:ext uri="{FF2B5EF4-FFF2-40B4-BE49-F238E27FC236}">
                  <a16:creationId xmlns:a16="http://schemas.microsoft.com/office/drawing/2014/main" id="{8F5E30C9-3FE5-854C-B5B1-28A8EC09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2" name="Rectangle 124">
              <a:extLst>
                <a:ext uri="{FF2B5EF4-FFF2-40B4-BE49-F238E27FC236}">
                  <a16:creationId xmlns:a16="http://schemas.microsoft.com/office/drawing/2014/main" id="{18F46154-A779-DA44-B6ED-14F7F40C0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3" name="Rectangle 125">
              <a:extLst>
                <a:ext uri="{FF2B5EF4-FFF2-40B4-BE49-F238E27FC236}">
                  <a16:creationId xmlns:a16="http://schemas.microsoft.com/office/drawing/2014/main" id="{488A1128-5FA7-C148-ACC2-60B020842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4" name="Rectangle 126">
              <a:extLst>
                <a:ext uri="{FF2B5EF4-FFF2-40B4-BE49-F238E27FC236}">
                  <a16:creationId xmlns:a16="http://schemas.microsoft.com/office/drawing/2014/main" id="{485C1EDA-8056-634F-91BF-0789654A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5" name="Rectangle 127">
              <a:extLst>
                <a:ext uri="{FF2B5EF4-FFF2-40B4-BE49-F238E27FC236}">
                  <a16:creationId xmlns:a16="http://schemas.microsoft.com/office/drawing/2014/main" id="{27A0B37E-ED3A-EE48-8AC5-E7C001F3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6" name="Rectangle 128">
              <a:extLst>
                <a:ext uri="{FF2B5EF4-FFF2-40B4-BE49-F238E27FC236}">
                  <a16:creationId xmlns:a16="http://schemas.microsoft.com/office/drawing/2014/main" id="{37119215-86F1-1A4A-95BD-FA6CD2BFC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7" name="Rectangle 129">
              <a:extLst>
                <a:ext uri="{FF2B5EF4-FFF2-40B4-BE49-F238E27FC236}">
                  <a16:creationId xmlns:a16="http://schemas.microsoft.com/office/drawing/2014/main" id="{974A9863-6BB5-6C4E-A5C8-166A21E28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8" name="Rectangle 130">
              <a:extLst>
                <a:ext uri="{FF2B5EF4-FFF2-40B4-BE49-F238E27FC236}">
                  <a16:creationId xmlns:a16="http://schemas.microsoft.com/office/drawing/2014/main" id="{F00472FB-A66D-5F4F-BB34-A8C626B4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99" name="Rectangle 131">
              <a:extLst>
                <a:ext uri="{FF2B5EF4-FFF2-40B4-BE49-F238E27FC236}">
                  <a16:creationId xmlns:a16="http://schemas.microsoft.com/office/drawing/2014/main" id="{6CAA2742-0404-EA4E-AB51-F867911D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0" name="Rectangle 132">
              <a:extLst>
                <a:ext uri="{FF2B5EF4-FFF2-40B4-BE49-F238E27FC236}">
                  <a16:creationId xmlns:a16="http://schemas.microsoft.com/office/drawing/2014/main" id="{1141AD69-DBE5-4E47-AACA-D24245B5E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1" name="Rectangle 133">
              <a:extLst>
                <a:ext uri="{FF2B5EF4-FFF2-40B4-BE49-F238E27FC236}">
                  <a16:creationId xmlns:a16="http://schemas.microsoft.com/office/drawing/2014/main" id="{7DF6B22A-C742-DB44-916C-2C0AB16C1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2" name="Rectangle 134">
              <a:extLst>
                <a:ext uri="{FF2B5EF4-FFF2-40B4-BE49-F238E27FC236}">
                  <a16:creationId xmlns:a16="http://schemas.microsoft.com/office/drawing/2014/main" id="{3BB9A130-5102-E146-847C-E226F0ADF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3" name="Rectangle 135">
              <a:extLst>
                <a:ext uri="{FF2B5EF4-FFF2-40B4-BE49-F238E27FC236}">
                  <a16:creationId xmlns:a16="http://schemas.microsoft.com/office/drawing/2014/main" id="{DC55968B-0926-A34D-BF32-339E3CEC5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4" name="Rectangle 136">
              <a:extLst>
                <a:ext uri="{FF2B5EF4-FFF2-40B4-BE49-F238E27FC236}">
                  <a16:creationId xmlns:a16="http://schemas.microsoft.com/office/drawing/2014/main" id="{8B063FA3-678D-C84B-BC94-CE0982BD4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5" name="Rectangle 137">
              <a:extLst>
                <a:ext uri="{FF2B5EF4-FFF2-40B4-BE49-F238E27FC236}">
                  <a16:creationId xmlns:a16="http://schemas.microsoft.com/office/drawing/2014/main" id="{5B8FEB3D-BA7D-F748-BF7B-260062FE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6" name="Rectangle 138">
              <a:extLst>
                <a:ext uri="{FF2B5EF4-FFF2-40B4-BE49-F238E27FC236}">
                  <a16:creationId xmlns:a16="http://schemas.microsoft.com/office/drawing/2014/main" id="{C7AB6C0E-A7AA-9A4E-9D62-047850FE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7" name="Rectangle 139">
              <a:extLst>
                <a:ext uri="{FF2B5EF4-FFF2-40B4-BE49-F238E27FC236}">
                  <a16:creationId xmlns:a16="http://schemas.microsoft.com/office/drawing/2014/main" id="{48C027E2-BDC5-D04D-84A3-D9A096835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8" name="Rectangle 140">
              <a:extLst>
                <a:ext uri="{FF2B5EF4-FFF2-40B4-BE49-F238E27FC236}">
                  <a16:creationId xmlns:a16="http://schemas.microsoft.com/office/drawing/2014/main" id="{FCAC2F63-475F-D044-B95A-B1E4DE8F8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09" name="Rectangle 141">
              <a:extLst>
                <a:ext uri="{FF2B5EF4-FFF2-40B4-BE49-F238E27FC236}">
                  <a16:creationId xmlns:a16="http://schemas.microsoft.com/office/drawing/2014/main" id="{4185C82A-88BE-134B-BC04-6D292B28C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0" name="Rectangle 142">
              <a:extLst>
                <a:ext uri="{FF2B5EF4-FFF2-40B4-BE49-F238E27FC236}">
                  <a16:creationId xmlns:a16="http://schemas.microsoft.com/office/drawing/2014/main" id="{849366F4-BC2E-6E41-8F5F-3AC6683D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1" name="Rectangle 143">
              <a:extLst>
                <a:ext uri="{FF2B5EF4-FFF2-40B4-BE49-F238E27FC236}">
                  <a16:creationId xmlns:a16="http://schemas.microsoft.com/office/drawing/2014/main" id="{507FF204-34A7-2841-97B2-94F856F0B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2" name="Rectangle 144">
              <a:extLst>
                <a:ext uri="{FF2B5EF4-FFF2-40B4-BE49-F238E27FC236}">
                  <a16:creationId xmlns:a16="http://schemas.microsoft.com/office/drawing/2014/main" id="{7B3F8F2A-7E0A-9A4C-B42F-C07830751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3" name="Rectangle 145">
              <a:extLst>
                <a:ext uri="{FF2B5EF4-FFF2-40B4-BE49-F238E27FC236}">
                  <a16:creationId xmlns:a16="http://schemas.microsoft.com/office/drawing/2014/main" id="{712E0953-D325-2A48-870D-5A4B5A636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4" name="Rectangle 146">
              <a:extLst>
                <a:ext uri="{FF2B5EF4-FFF2-40B4-BE49-F238E27FC236}">
                  <a16:creationId xmlns:a16="http://schemas.microsoft.com/office/drawing/2014/main" id="{1F587F77-DCA3-524E-8847-42D66CCCB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5" name="Rectangle 147">
              <a:extLst>
                <a:ext uri="{FF2B5EF4-FFF2-40B4-BE49-F238E27FC236}">
                  <a16:creationId xmlns:a16="http://schemas.microsoft.com/office/drawing/2014/main" id="{009A82B6-CE96-094B-90BE-0DE0964D7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6" name="Rectangle 148">
              <a:extLst>
                <a:ext uri="{FF2B5EF4-FFF2-40B4-BE49-F238E27FC236}">
                  <a16:creationId xmlns:a16="http://schemas.microsoft.com/office/drawing/2014/main" id="{34C1C359-0568-0E4A-820C-6CFADE9E3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17" name="Freeform 149">
              <a:extLst>
                <a:ext uri="{FF2B5EF4-FFF2-40B4-BE49-F238E27FC236}">
                  <a16:creationId xmlns:a16="http://schemas.microsoft.com/office/drawing/2014/main" id="{0130D9DC-7202-6046-AF9B-00DA32F5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518" name="Freeform 150">
              <a:extLst>
                <a:ext uri="{FF2B5EF4-FFF2-40B4-BE49-F238E27FC236}">
                  <a16:creationId xmlns:a16="http://schemas.microsoft.com/office/drawing/2014/main" id="{159C7728-A1C8-E342-8D86-CA671B890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9" name="Rectangle 151">
              <a:extLst>
                <a:ext uri="{FF2B5EF4-FFF2-40B4-BE49-F238E27FC236}">
                  <a16:creationId xmlns:a16="http://schemas.microsoft.com/office/drawing/2014/main" id="{919681B9-09DD-D84B-B159-CDA90B99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0" name="Rectangle 152">
              <a:extLst>
                <a:ext uri="{FF2B5EF4-FFF2-40B4-BE49-F238E27FC236}">
                  <a16:creationId xmlns:a16="http://schemas.microsoft.com/office/drawing/2014/main" id="{89C0D1B0-1E2B-1846-9B74-C8BCAFE7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1" name="Rectangle 153">
              <a:extLst>
                <a:ext uri="{FF2B5EF4-FFF2-40B4-BE49-F238E27FC236}">
                  <a16:creationId xmlns:a16="http://schemas.microsoft.com/office/drawing/2014/main" id="{A449ED00-14AA-B84A-8EF0-3D0D6EE62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2" name="Rectangle 154">
              <a:extLst>
                <a:ext uri="{FF2B5EF4-FFF2-40B4-BE49-F238E27FC236}">
                  <a16:creationId xmlns:a16="http://schemas.microsoft.com/office/drawing/2014/main" id="{FEAD4568-8B59-DA4C-BC68-830417AB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3" name="Rectangle 155">
              <a:extLst>
                <a:ext uri="{FF2B5EF4-FFF2-40B4-BE49-F238E27FC236}">
                  <a16:creationId xmlns:a16="http://schemas.microsoft.com/office/drawing/2014/main" id="{27ADC7F1-9314-5745-97C7-36FFF2028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4" name="Rectangle 156">
              <a:extLst>
                <a:ext uri="{FF2B5EF4-FFF2-40B4-BE49-F238E27FC236}">
                  <a16:creationId xmlns:a16="http://schemas.microsoft.com/office/drawing/2014/main" id="{A62BF393-EE09-5747-8FF9-C5CA81FA9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5" name="Rectangle 157">
              <a:extLst>
                <a:ext uri="{FF2B5EF4-FFF2-40B4-BE49-F238E27FC236}">
                  <a16:creationId xmlns:a16="http://schemas.microsoft.com/office/drawing/2014/main" id="{05E111AC-0979-2449-B11E-5907B60A9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6" name="Rectangle 158">
              <a:extLst>
                <a:ext uri="{FF2B5EF4-FFF2-40B4-BE49-F238E27FC236}">
                  <a16:creationId xmlns:a16="http://schemas.microsoft.com/office/drawing/2014/main" id="{BD58F6C6-05A2-7446-A2FC-3A173130F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27" name="Freeform 159">
              <a:extLst>
                <a:ext uri="{FF2B5EF4-FFF2-40B4-BE49-F238E27FC236}">
                  <a16:creationId xmlns:a16="http://schemas.microsoft.com/office/drawing/2014/main" id="{4D38D76E-599D-1E45-A8F0-C25DD035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528" name="Line 160">
              <a:extLst>
                <a:ext uri="{FF2B5EF4-FFF2-40B4-BE49-F238E27FC236}">
                  <a16:creationId xmlns:a16="http://schemas.microsoft.com/office/drawing/2014/main" id="{D6F2C085-EE2A-ED48-A033-257CD59E31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9" name="Freeform 161">
              <a:extLst>
                <a:ext uri="{FF2B5EF4-FFF2-40B4-BE49-F238E27FC236}">
                  <a16:creationId xmlns:a16="http://schemas.microsoft.com/office/drawing/2014/main" id="{74909E16-7E85-4D4D-850D-54361C913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530" name="Freeform 162">
              <a:extLst>
                <a:ext uri="{FF2B5EF4-FFF2-40B4-BE49-F238E27FC236}">
                  <a16:creationId xmlns:a16="http://schemas.microsoft.com/office/drawing/2014/main" id="{12197EBA-DDDC-DD40-AE33-59373413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531" name="Rectangle 163">
              <a:extLst>
                <a:ext uri="{FF2B5EF4-FFF2-40B4-BE49-F238E27FC236}">
                  <a16:creationId xmlns:a16="http://schemas.microsoft.com/office/drawing/2014/main" id="{B91BF239-6FC1-4048-AA68-4D2EE301F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2" name="Rectangle 164">
              <a:extLst>
                <a:ext uri="{FF2B5EF4-FFF2-40B4-BE49-F238E27FC236}">
                  <a16:creationId xmlns:a16="http://schemas.microsoft.com/office/drawing/2014/main" id="{39B02AC4-7C77-814D-811F-63BC7674D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3" name="Rectangle 165">
              <a:extLst>
                <a:ext uri="{FF2B5EF4-FFF2-40B4-BE49-F238E27FC236}">
                  <a16:creationId xmlns:a16="http://schemas.microsoft.com/office/drawing/2014/main" id="{4721F87E-D5B2-1E45-9660-E6C7483BC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0" name="TextBox 125">
            <a:extLst>
              <a:ext uri="{FF2B5EF4-FFF2-40B4-BE49-F238E27FC236}">
                <a16:creationId xmlns:a16="http://schemas.microsoft.com/office/drawing/2014/main" id="{D3F87350-D0F5-2646-B833-2D4B59B93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3.17 from the textbook ]</a:t>
            </a:r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3A80397A-5551-F746-A18A-DFBF97A03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58372" name="Freeform 114">
            <a:extLst>
              <a:ext uri="{FF2B5EF4-FFF2-40B4-BE49-F238E27FC236}">
                <a16:creationId xmlns:a16="http://schemas.microsoft.com/office/drawing/2014/main" id="{B5807A6D-F731-CA47-B328-AF131E45345E}"/>
              </a:ext>
            </a:extLst>
          </p:cNvPr>
          <p:cNvSpPr>
            <a:spLocks/>
          </p:cNvSpPr>
          <p:nvPr/>
        </p:nvSpPr>
        <p:spPr bwMode="auto">
          <a:xfrm>
            <a:off x="1016000" y="3257551"/>
            <a:ext cx="127000" cy="42863"/>
          </a:xfrm>
          <a:custGeom>
            <a:avLst/>
            <a:gdLst>
              <a:gd name="T0" fmla="*/ 2147483646 w 160"/>
              <a:gd name="T1" fmla="*/ 0 h 53"/>
              <a:gd name="T2" fmla="*/ 0 w 160"/>
              <a:gd name="T3" fmla="*/ 2147483646 h 53"/>
              <a:gd name="T4" fmla="*/ 2147483646 w 160"/>
              <a:gd name="T5" fmla="*/ 2147483646 h 53"/>
              <a:gd name="T6" fmla="*/ 2147483646 w 160"/>
              <a:gd name="T7" fmla="*/ 2147483646 h 53"/>
              <a:gd name="T8" fmla="*/ 2147483646 w 160"/>
              <a:gd name="T9" fmla="*/ 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3"/>
              <a:gd name="T17" fmla="*/ 160 w 160"/>
              <a:gd name="T18" fmla="*/ 53 h 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3">
                <a:moveTo>
                  <a:pt x="160" y="0"/>
                </a:moveTo>
                <a:lnTo>
                  <a:pt x="0" y="26"/>
                </a:lnTo>
                <a:lnTo>
                  <a:pt x="160" y="53"/>
                </a:lnTo>
                <a:lnTo>
                  <a:pt x="160" y="26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3" name="Freeform 115">
            <a:extLst>
              <a:ext uri="{FF2B5EF4-FFF2-40B4-BE49-F238E27FC236}">
                <a16:creationId xmlns:a16="http://schemas.microsoft.com/office/drawing/2014/main" id="{E6B1F66D-7554-0A44-8FBF-7FFB76CE816C}"/>
              </a:ext>
            </a:extLst>
          </p:cNvPr>
          <p:cNvSpPr>
            <a:spLocks/>
          </p:cNvSpPr>
          <p:nvPr/>
        </p:nvSpPr>
        <p:spPr bwMode="auto">
          <a:xfrm>
            <a:off x="1143000" y="3276601"/>
            <a:ext cx="1068388" cy="1941513"/>
          </a:xfrm>
          <a:custGeom>
            <a:avLst/>
            <a:gdLst>
              <a:gd name="T0" fmla="*/ 0 w 931"/>
              <a:gd name="T1" fmla="*/ 0 h 3673"/>
              <a:gd name="T2" fmla="*/ 2147483646 w 931"/>
              <a:gd name="T3" fmla="*/ 0 h 3673"/>
              <a:gd name="T4" fmla="*/ 2147483646 w 931"/>
              <a:gd name="T5" fmla="*/ 2147483646 h 3673"/>
              <a:gd name="T6" fmla="*/ 2147483646 w 931"/>
              <a:gd name="T7" fmla="*/ 2147483646 h 3673"/>
              <a:gd name="T8" fmla="*/ 0 60000 65536"/>
              <a:gd name="T9" fmla="*/ 0 60000 65536"/>
              <a:gd name="T10" fmla="*/ 0 60000 65536"/>
              <a:gd name="T11" fmla="*/ 0 60000 65536"/>
              <a:gd name="T12" fmla="*/ 0 w 931"/>
              <a:gd name="T13" fmla="*/ 0 h 3673"/>
              <a:gd name="T14" fmla="*/ 931 w 931"/>
              <a:gd name="T15" fmla="*/ 3673 h 367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1" h="3673">
                <a:moveTo>
                  <a:pt x="0" y="0"/>
                </a:moveTo>
                <a:lnTo>
                  <a:pt x="559" y="0"/>
                </a:lnTo>
                <a:lnTo>
                  <a:pt x="559" y="3673"/>
                </a:lnTo>
                <a:lnTo>
                  <a:pt x="931" y="3673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33C219F9-1DC9-F149-9E29-E4034AD10626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1112838"/>
            <a:ext cx="8027516" cy="5287962"/>
            <a:chOff x="704850" y="390525"/>
            <a:chExt cx="8027516" cy="5287963"/>
          </a:xfrm>
        </p:grpSpPr>
        <p:sp>
          <p:nvSpPr>
            <p:cNvPr id="59401" name="Rectangle 4">
              <a:extLst>
                <a:ext uri="{FF2B5EF4-FFF2-40B4-BE49-F238E27FC236}">
                  <a16:creationId xmlns:a16="http://schemas.microsoft.com/office/drawing/2014/main" id="{3F3C1C33-47CF-A04C-BA43-C796DA278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" y="3925888"/>
              <a:ext cx="7035800" cy="175260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2" name="Rectangle 5">
              <a:extLst>
                <a:ext uri="{FF2B5EF4-FFF2-40B4-BE49-F238E27FC236}">
                  <a16:creationId xmlns:a16="http://schemas.microsoft.com/office/drawing/2014/main" id="{C593E9ED-E9C3-B648-8879-8C7D7A56E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1284288"/>
              <a:ext cx="887412" cy="5921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3" name="Freeform 6">
              <a:extLst>
                <a:ext uri="{FF2B5EF4-FFF2-40B4-BE49-F238E27FC236}">
                  <a16:creationId xmlns:a16="http://schemas.microsoft.com/office/drawing/2014/main" id="{F4FADA2A-9195-FE40-80E4-B73D199E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4051300"/>
              <a:ext cx="42863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7" y="160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Line 7">
              <a:extLst>
                <a:ext uri="{FF2B5EF4-FFF2-40B4-BE49-F238E27FC236}">
                  <a16:creationId xmlns:a16="http://schemas.microsoft.com/office/drawing/2014/main" id="{BBE84BD8-F8BB-ED43-8942-6741B386DC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462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8">
              <a:extLst>
                <a:ext uri="{FF2B5EF4-FFF2-40B4-BE49-F238E27FC236}">
                  <a16:creationId xmlns:a16="http://schemas.microsoft.com/office/drawing/2014/main" id="{28A5B199-77B0-DD4F-AB7B-387CFEF4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Line 9">
              <a:extLst>
                <a:ext uri="{FF2B5EF4-FFF2-40B4-BE49-F238E27FC236}">
                  <a16:creationId xmlns:a16="http://schemas.microsoft.com/office/drawing/2014/main" id="{D64010C3-717D-6B45-A789-79549354C8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103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10">
              <a:extLst>
                <a:ext uri="{FF2B5EF4-FFF2-40B4-BE49-F238E27FC236}">
                  <a16:creationId xmlns:a16="http://schemas.microsoft.com/office/drawing/2014/main" id="{58FC5E7D-9910-0944-A7CC-6FEF2793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26" y="186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Line 11">
              <a:extLst>
                <a:ext uri="{FF2B5EF4-FFF2-40B4-BE49-F238E27FC236}">
                  <a16:creationId xmlns:a16="http://schemas.microsoft.com/office/drawing/2014/main" id="{A3689661-E846-7448-BC65-79112E4F7C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81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Rectangle 12">
              <a:extLst>
                <a:ext uri="{FF2B5EF4-FFF2-40B4-BE49-F238E27FC236}">
                  <a16:creationId xmlns:a16="http://schemas.microsoft.com/office/drawing/2014/main" id="{0334754F-3460-1342-9179-7E8212DB9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0" name="Rectangle 13">
              <a:extLst>
                <a:ext uri="{FF2B5EF4-FFF2-40B4-BE49-F238E27FC236}">
                  <a16:creationId xmlns:a16="http://schemas.microsoft.com/office/drawing/2014/main" id="{175D144F-F41F-A14C-A5F6-D34DA2D5B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1" name="Rectangle 14">
              <a:extLst>
                <a:ext uri="{FF2B5EF4-FFF2-40B4-BE49-F238E27FC236}">
                  <a16:creationId xmlns:a16="http://schemas.microsoft.com/office/drawing/2014/main" id="{1E01F05F-4D23-DA45-9FED-38B0AD6E8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7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2" name="Rectangle 15">
              <a:extLst>
                <a:ext uri="{FF2B5EF4-FFF2-40B4-BE49-F238E27FC236}">
                  <a16:creationId xmlns:a16="http://schemas.microsoft.com/office/drawing/2014/main" id="{EDA2FBB8-5652-DB40-82BC-8A5C76B43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0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3" name="Freeform 16">
              <a:extLst>
                <a:ext uri="{FF2B5EF4-FFF2-40B4-BE49-F238E27FC236}">
                  <a16:creationId xmlns:a16="http://schemas.microsoft.com/office/drawing/2014/main" id="{FADB824F-7898-AC47-BEDE-F75F7250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1116013"/>
              <a:ext cx="63500" cy="147637"/>
            </a:xfrm>
            <a:custGeom>
              <a:avLst/>
              <a:gdLst>
                <a:gd name="T0" fmla="*/ 0 w 80"/>
                <a:gd name="T1" fmla="*/ 0 h 186"/>
                <a:gd name="T2" fmla="*/ 2147483646 w 80"/>
                <a:gd name="T3" fmla="*/ 2147483646 h 186"/>
                <a:gd name="T4" fmla="*/ 2147483646 w 80"/>
                <a:gd name="T5" fmla="*/ 0 h 186"/>
                <a:gd name="T6" fmla="*/ 2147483646 w 80"/>
                <a:gd name="T7" fmla="*/ 0 h 186"/>
                <a:gd name="T8" fmla="*/ 0 w 80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6"/>
                <a:gd name="T17" fmla="*/ 80 w 80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6">
                  <a:moveTo>
                    <a:pt x="0" y="0"/>
                  </a:moveTo>
                  <a:lnTo>
                    <a:pt x="54" y="186"/>
                  </a:lnTo>
                  <a:lnTo>
                    <a:pt x="80" y="0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Line 17">
              <a:extLst>
                <a:ext uri="{FF2B5EF4-FFF2-40B4-BE49-F238E27FC236}">
                  <a16:creationId xmlns:a16="http://schemas.microsoft.com/office/drawing/2014/main" id="{47D7562E-840F-2B44-8BF7-9CD798ABC9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782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8">
              <a:extLst>
                <a:ext uri="{FF2B5EF4-FFF2-40B4-BE49-F238E27FC236}">
                  <a16:creationId xmlns:a16="http://schemas.microsoft.com/office/drawing/2014/main" id="{B89BD048-1D4C-524E-9E8F-FEDE1E1F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1116013"/>
              <a:ext cx="42862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7" y="186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Line 19">
              <a:extLst>
                <a:ext uri="{FF2B5EF4-FFF2-40B4-BE49-F238E27FC236}">
                  <a16:creationId xmlns:a16="http://schemas.microsoft.com/office/drawing/2014/main" id="{63036BAA-5B6A-684C-987B-D3148A4171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4913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Rectangle 20">
              <a:extLst>
                <a:ext uri="{FF2B5EF4-FFF2-40B4-BE49-F238E27FC236}">
                  <a16:creationId xmlns:a16="http://schemas.microsoft.com/office/drawing/2014/main" id="{DE327498-76ED-5F4D-871A-50464848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8" name="Rectangle 21">
              <a:extLst>
                <a:ext uri="{FF2B5EF4-FFF2-40B4-BE49-F238E27FC236}">
                  <a16:creationId xmlns:a16="http://schemas.microsoft.com/office/drawing/2014/main" id="{D817A1D0-7414-F949-BDBA-D45C9023F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9" name="Rectangle 22">
              <a:extLst>
                <a:ext uri="{FF2B5EF4-FFF2-40B4-BE49-F238E27FC236}">
                  <a16:creationId xmlns:a16="http://schemas.microsoft.com/office/drawing/2014/main" id="{CC3F49F7-911D-234A-A2E1-8B342FE85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35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0" name="Rectangle 23">
              <a:extLst>
                <a:ext uri="{FF2B5EF4-FFF2-40B4-BE49-F238E27FC236}">
                  <a16:creationId xmlns:a16="http://schemas.microsoft.com/office/drawing/2014/main" id="{3C616B7D-085F-784D-BE8F-20A851874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1" name="Freeform 24">
              <a:extLst>
                <a:ext uri="{FF2B5EF4-FFF2-40B4-BE49-F238E27FC236}">
                  <a16:creationId xmlns:a16="http://schemas.microsoft.com/office/drawing/2014/main" id="{98D9733F-6F4F-3447-A1A7-8CCC9E77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Line 25">
              <a:extLst>
                <a:ext uri="{FF2B5EF4-FFF2-40B4-BE49-F238E27FC236}">
                  <a16:creationId xmlns:a16="http://schemas.microsoft.com/office/drawing/2014/main" id="{BB48E1B2-11AC-8A44-BDD0-B651EB3CCD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1581150"/>
              <a:ext cx="5270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26">
              <a:extLst>
                <a:ext uri="{FF2B5EF4-FFF2-40B4-BE49-F238E27FC236}">
                  <a16:creationId xmlns:a16="http://schemas.microsoft.com/office/drawing/2014/main" id="{0426825C-EDFD-1747-9E18-802E2D3A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16013"/>
              <a:ext cx="41275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Line 27">
              <a:extLst>
                <a:ext uri="{FF2B5EF4-FFF2-40B4-BE49-F238E27FC236}">
                  <a16:creationId xmlns:a16="http://schemas.microsoft.com/office/drawing/2014/main" id="{96F64C3D-3FB5-0C42-9775-D41DC5693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07288" y="693738"/>
              <a:ext cx="1587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28">
              <a:extLst>
                <a:ext uri="{FF2B5EF4-FFF2-40B4-BE49-F238E27FC236}">
                  <a16:creationId xmlns:a16="http://schemas.microsoft.com/office/drawing/2014/main" id="{51C981AD-F900-C74B-B8BE-589BE55E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116013"/>
              <a:ext cx="42863" cy="147637"/>
            </a:xfrm>
            <a:custGeom>
              <a:avLst/>
              <a:gdLst>
                <a:gd name="T0" fmla="*/ 0 w 53"/>
                <a:gd name="T1" fmla="*/ 0 h 186"/>
                <a:gd name="T2" fmla="*/ 2147483646 w 53"/>
                <a:gd name="T3" fmla="*/ 2147483646 h 186"/>
                <a:gd name="T4" fmla="*/ 2147483646 w 53"/>
                <a:gd name="T5" fmla="*/ 0 h 186"/>
                <a:gd name="T6" fmla="*/ 2147483646 w 53"/>
                <a:gd name="T7" fmla="*/ 0 h 186"/>
                <a:gd name="T8" fmla="*/ 0 w 53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6"/>
                <a:gd name="T17" fmla="*/ 53 w 53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6">
                  <a:moveTo>
                    <a:pt x="0" y="0"/>
                  </a:moveTo>
                  <a:lnTo>
                    <a:pt x="26" y="18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Line 29">
              <a:extLst>
                <a:ext uri="{FF2B5EF4-FFF2-40B4-BE49-F238E27FC236}">
                  <a16:creationId xmlns:a16="http://schemas.microsoft.com/office/drawing/2014/main" id="{BC35EAFF-D404-374F-9F0E-7A22811A7A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4375" y="693738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Rectangle 30">
              <a:extLst>
                <a:ext uri="{FF2B5EF4-FFF2-40B4-BE49-F238E27FC236}">
                  <a16:creationId xmlns:a16="http://schemas.microsoft.com/office/drawing/2014/main" id="{B5ED842F-66F6-384F-918A-0C29EBD5A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8" name="Rectangle 31">
              <a:extLst>
                <a:ext uri="{FF2B5EF4-FFF2-40B4-BE49-F238E27FC236}">
                  <a16:creationId xmlns:a16="http://schemas.microsoft.com/office/drawing/2014/main" id="{BA86CFFF-711A-CD40-8758-0A5A97C5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0688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9" name="Rectangle 32">
              <a:extLst>
                <a:ext uri="{FF2B5EF4-FFF2-40B4-BE49-F238E27FC236}">
                  <a16:creationId xmlns:a16="http://schemas.microsoft.com/office/drawing/2014/main" id="{F9F35822-FFFF-D64A-A1AE-685DF7E2E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0" name="Rectangle 33">
              <a:extLst>
                <a:ext uri="{FF2B5EF4-FFF2-40B4-BE49-F238E27FC236}">
                  <a16:creationId xmlns:a16="http://schemas.microsoft.com/office/drawing/2014/main" id="{13F5BA33-246B-C845-81FD-87CC0432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013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1" name="Rectangle 34">
              <a:extLst>
                <a:ext uri="{FF2B5EF4-FFF2-40B4-BE49-F238E27FC236}">
                  <a16:creationId xmlns:a16="http://schemas.microsoft.com/office/drawing/2014/main" id="{E04EDEFB-BF48-0B4C-AD2C-D7A6C751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3888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2" name="Rectangle 35">
              <a:extLst>
                <a:ext uri="{FF2B5EF4-FFF2-40B4-BE49-F238E27FC236}">
                  <a16:creationId xmlns:a16="http://schemas.microsoft.com/office/drawing/2014/main" id="{B1755769-34AC-4C4F-A7A7-DE91CAE07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5213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3" name="Rectangle 36">
              <a:extLst>
                <a:ext uri="{FF2B5EF4-FFF2-40B4-BE49-F238E27FC236}">
                  <a16:creationId xmlns:a16="http://schemas.microsoft.com/office/drawing/2014/main" id="{4D0CB0A5-9DA5-EE48-B93B-A0B84F988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570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4" name="Rectangle 37">
              <a:extLst>
                <a:ext uri="{FF2B5EF4-FFF2-40B4-BE49-F238E27FC236}">
                  <a16:creationId xmlns:a16="http://schemas.microsoft.com/office/drawing/2014/main" id="{B3C1E904-DEF9-AF41-AF7F-CCC11991D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5" name="Freeform 38">
              <a:extLst>
                <a:ext uri="{FF2B5EF4-FFF2-40B4-BE49-F238E27FC236}">
                  <a16:creationId xmlns:a16="http://schemas.microsoft.com/office/drawing/2014/main" id="{3F293CFA-A3FF-E140-99F0-8EB3AA9B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2720975"/>
              <a:ext cx="42863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39">
              <a:extLst>
                <a:ext uri="{FF2B5EF4-FFF2-40B4-BE49-F238E27FC236}">
                  <a16:creationId xmlns:a16="http://schemas.microsoft.com/office/drawing/2014/main" id="{5336569F-6C14-B242-BE0A-DA86A36A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2720975"/>
              <a:ext cx="42862" cy="42863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2147483646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0 h 54"/>
                <a:gd name="T22" fmla="*/ 2147483646 w 53"/>
                <a:gd name="T23" fmla="*/ 0 h 54"/>
                <a:gd name="T24" fmla="*/ 2147483646 w 53"/>
                <a:gd name="T25" fmla="*/ 0 h 54"/>
                <a:gd name="T26" fmla="*/ 2147483646 w 53"/>
                <a:gd name="T27" fmla="*/ 2147483646 h 54"/>
                <a:gd name="T28" fmla="*/ 2147483646 w 53"/>
                <a:gd name="T29" fmla="*/ 2147483646 h 54"/>
                <a:gd name="T30" fmla="*/ 2147483646 w 53"/>
                <a:gd name="T31" fmla="*/ 2147483646 h 54"/>
                <a:gd name="T32" fmla="*/ 2147483646 w 53"/>
                <a:gd name="T33" fmla="*/ 2147483646 h 54"/>
                <a:gd name="T34" fmla="*/ 2147483646 w 53"/>
                <a:gd name="T35" fmla="*/ 2147483646 h 54"/>
                <a:gd name="T36" fmla="*/ 2147483646 w 53"/>
                <a:gd name="T37" fmla="*/ 2147483646 h 54"/>
                <a:gd name="T38" fmla="*/ 2147483646 w 53"/>
                <a:gd name="T39" fmla="*/ 2147483646 h 54"/>
                <a:gd name="T40" fmla="*/ 2147483646 w 53"/>
                <a:gd name="T41" fmla="*/ 2147483646 h 54"/>
                <a:gd name="T42" fmla="*/ 2147483646 w 53"/>
                <a:gd name="T43" fmla="*/ 2147483646 h 54"/>
                <a:gd name="T44" fmla="*/ 2147483646 w 53"/>
                <a:gd name="T45" fmla="*/ 2147483646 h 54"/>
                <a:gd name="T46" fmla="*/ 2147483646 w 53"/>
                <a:gd name="T47" fmla="*/ 2147483646 h 54"/>
                <a:gd name="T48" fmla="*/ 2147483646 w 53"/>
                <a:gd name="T49" fmla="*/ 2147483646 h 54"/>
                <a:gd name="T50" fmla="*/ 2147483646 w 53"/>
                <a:gd name="T51" fmla="*/ 2147483646 h 54"/>
                <a:gd name="T52" fmla="*/ 2147483646 w 53"/>
                <a:gd name="T53" fmla="*/ 2147483646 h 54"/>
                <a:gd name="T54" fmla="*/ 2147483646 w 53"/>
                <a:gd name="T55" fmla="*/ 2147483646 h 54"/>
                <a:gd name="T56" fmla="*/ 2147483646 w 53"/>
                <a:gd name="T57" fmla="*/ 2147483646 h 54"/>
                <a:gd name="T58" fmla="*/ 2147483646 w 53"/>
                <a:gd name="T59" fmla="*/ 2147483646 h 54"/>
                <a:gd name="T60" fmla="*/ 2147483646 w 53"/>
                <a:gd name="T61" fmla="*/ 2147483646 h 54"/>
                <a:gd name="T62" fmla="*/ 2147483646 w 53"/>
                <a:gd name="T63" fmla="*/ 2147483646 h 54"/>
                <a:gd name="T64" fmla="*/ 2147483646 w 53"/>
                <a:gd name="T65" fmla="*/ 2147483646 h 54"/>
                <a:gd name="T66" fmla="*/ 2147483646 w 53"/>
                <a:gd name="T67" fmla="*/ 2147483646 h 54"/>
                <a:gd name="T68" fmla="*/ 2147483646 w 53"/>
                <a:gd name="T69" fmla="*/ 2147483646 h 54"/>
                <a:gd name="T70" fmla="*/ 2147483646 w 53"/>
                <a:gd name="T71" fmla="*/ 2147483646 h 54"/>
                <a:gd name="T72" fmla="*/ 2147483646 w 53"/>
                <a:gd name="T73" fmla="*/ 2147483646 h 54"/>
                <a:gd name="T74" fmla="*/ 2147483646 w 53"/>
                <a:gd name="T75" fmla="*/ 2147483646 h 54"/>
                <a:gd name="T76" fmla="*/ 2147483646 w 53"/>
                <a:gd name="T77" fmla="*/ 2147483646 h 54"/>
                <a:gd name="T78" fmla="*/ 2147483646 w 53"/>
                <a:gd name="T79" fmla="*/ 2147483646 h 54"/>
                <a:gd name="T80" fmla="*/ 2147483646 w 53"/>
                <a:gd name="T81" fmla="*/ 2147483646 h 54"/>
                <a:gd name="T82" fmla="*/ 2147483646 w 53"/>
                <a:gd name="T83" fmla="*/ 2147483646 h 54"/>
                <a:gd name="T84" fmla="*/ 2147483646 w 53"/>
                <a:gd name="T85" fmla="*/ 2147483646 h 54"/>
                <a:gd name="T86" fmla="*/ 2147483646 w 53"/>
                <a:gd name="T87" fmla="*/ 2147483646 h 54"/>
                <a:gd name="T88" fmla="*/ 2147483646 w 53"/>
                <a:gd name="T89" fmla="*/ 2147483646 h 54"/>
                <a:gd name="T90" fmla="*/ 2147483646 w 53"/>
                <a:gd name="T91" fmla="*/ 2147483646 h 54"/>
                <a:gd name="T92" fmla="*/ 2147483646 w 53"/>
                <a:gd name="T93" fmla="*/ 2147483646 h 54"/>
                <a:gd name="T94" fmla="*/ 2147483646 w 53"/>
                <a:gd name="T95" fmla="*/ 2147483646 h 54"/>
                <a:gd name="T96" fmla="*/ 2147483646 w 53"/>
                <a:gd name="T97" fmla="*/ 2147483646 h 54"/>
                <a:gd name="T98" fmla="*/ 2147483646 w 53"/>
                <a:gd name="T99" fmla="*/ 2147483646 h 54"/>
                <a:gd name="T100" fmla="*/ 2147483646 w 53"/>
                <a:gd name="T101" fmla="*/ 2147483646 h 54"/>
                <a:gd name="T102" fmla="*/ 2147483646 w 53"/>
                <a:gd name="T103" fmla="*/ 2147483646 h 54"/>
                <a:gd name="T104" fmla="*/ 2147483646 w 53"/>
                <a:gd name="T105" fmla="*/ 2147483646 h 54"/>
                <a:gd name="T106" fmla="*/ 2147483646 w 53"/>
                <a:gd name="T107" fmla="*/ 2147483646 h 54"/>
                <a:gd name="T108" fmla="*/ 2147483646 w 53"/>
                <a:gd name="T109" fmla="*/ 2147483646 h 54"/>
                <a:gd name="T110" fmla="*/ 2147483646 w 53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4"/>
                <a:gd name="T170" fmla="*/ 53 w 53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4">
                  <a:moveTo>
                    <a:pt x="0" y="27"/>
                  </a:move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40">
              <a:extLst>
                <a:ext uri="{FF2B5EF4-FFF2-40B4-BE49-F238E27FC236}">
                  <a16:creationId xmlns:a16="http://schemas.microsoft.com/office/drawing/2014/main" id="{706075E4-9949-2049-A739-E7787682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720975"/>
              <a:ext cx="41275" cy="42863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2147483646 w 54"/>
                <a:gd name="T17" fmla="*/ 2147483646 h 54"/>
                <a:gd name="T18" fmla="*/ 2147483646 w 54"/>
                <a:gd name="T19" fmla="*/ 0 h 54"/>
                <a:gd name="T20" fmla="*/ 2147483646 w 54"/>
                <a:gd name="T21" fmla="*/ 0 h 54"/>
                <a:gd name="T22" fmla="*/ 2147483646 w 54"/>
                <a:gd name="T23" fmla="*/ 0 h 54"/>
                <a:gd name="T24" fmla="*/ 2147483646 w 54"/>
                <a:gd name="T25" fmla="*/ 0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2147483646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2147483646 w 54"/>
                <a:gd name="T69" fmla="*/ 2147483646 h 54"/>
                <a:gd name="T70" fmla="*/ 2147483646 w 54"/>
                <a:gd name="T71" fmla="*/ 2147483646 h 54"/>
                <a:gd name="T72" fmla="*/ 2147483646 w 54"/>
                <a:gd name="T73" fmla="*/ 2147483646 h 54"/>
                <a:gd name="T74" fmla="*/ 2147483646 w 54"/>
                <a:gd name="T75" fmla="*/ 2147483646 h 54"/>
                <a:gd name="T76" fmla="*/ 2147483646 w 54"/>
                <a:gd name="T77" fmla="*/ 2147483646 h 54"/>
                <a:gd name="T78" fmla="*/ 2147483646 w 54"/>
                <a:gd name="T79" fmla="*/ 2147483646 h 54"/>
                <a:gd name="T80" fmla="*/ 2147483646 w 54"/>
                <a:gd name="T81" fmla="*/ 2147483646 h 54"/>
                <a:gd name="T82" fmla="*/ 2147483646 w 54"/>
                <a:gd name="T83" fmla="*/ 2147483646 h 54"/>
                <a:gd name="T84" fmla="*/ 2147483646 w 54"/>
                <a:gd name="T85" fmla="*/ 2147483646 h 54"/>
                <a:gd name="T86" fmla="*/ 2147483646 w 54"/>
                <a:gd name="T87" fmla="*/ 2147483646 h 54"/>
                <a:gd name="T88" fmla="*/ 2147483646 w 54"/>
                <a:gd name="T89" fmla="*/ 2147483646 h 54"/>
                <a:gd name="T90" fmla="*/ 2147483646 w 54"/>
                <a:gd name="T91" fmla="*/ 2147483646 h 54"/>
                <a:gd name="T92" fmla="*/ 2147483646 w 54"/>
                <a:gd name="T93" fmla="*/ 2147483646 h 54"/>
                <a:gd name="T94" fmla="*/ 2147483646 w 54"/>
                <a:gd name="T95" fmla="*/ 2147483646 h 54"/>
                <a:gd name="T96" fmla="*/ 2147483646 w 54"/>
                <a:gd name="T97" fmla="*/ 2147483646 h 54"/>
                <a:gd name="T98" fmla="*/ 2147483646 w 54"/>
                <a:gd name="T99" fmla="*/ 2147483646 h 54"/>
                <a:gd name="T100" fmla="*/ 2147483646 w 54"/>
                <a:gd name="T101" fmla="*/ 2147483646 h 54"/>
                <a:gd name="T102" fmla="*/ 2147483646 w 54"/>
                <a:gd name="T103" fmla="*/ 2147483646 h 54"/>
                <a:gd name="T104" fmla="*/ 2147483646 w 54"/>
                <a:gd name="T105" fmla="*/ 2147483646 h 54"/>
                <a:gd name="T106" fmla="*/ 2147483646 w 54"/>
                <a:gd name="T107" fmla="*/ 2147483646 h 54"/>
                <a:gd name="T108" fmla="*/ 2147483646 w 54"/>
                <a:gd name="T109" fmla="*/ 2147483646 h 54"/>
                <a:gd name="T110" fmla="*/ 2147483646 w 54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4"/>
                <a:gd name="T170" fmla="*/ 54 w 54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4">
                  <a:moveTo>
                    <a:pt x="0" y="27"/>
                  </a:moveTo>
                  <a:lnTo>
                    <a:pt x="0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10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Rectangle 41">
              <a:extLst>
                <a:ext uri="{FF2B5EF4-FFF2-40B4-BE49-F238E27FC236}">
                  <a16:creationId xmlns:a16="http://schemas.microsoft.com/office/drawing/2014/main" id="{26E427F5-2A17-2842-9A29-85451BA6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82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9" name="Rectangle 42">
              <a:extLst>
                <a:ext uri="{FF2B5EF4-FFF2-40B4-BE49-F238E27FC236}">
                  <a16:creationId xmlns:a16="http://schemas.microsoft.com/office/drawing/2014/main" id="{F642A683-7798-374D-B083-BC946A7BA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1284288"/>
              <a:ext cx="865188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0" name="Rectangle 43">
              <a:extLst>
                <a:ext uri="{FF2B5EF4-FFF2-40B4-BE49-F238E27FC236}">
                  <a16:creationId xmlns:a16="http://schemas.microsoft.com/office/drawing/2014/main" id="{AFACAEBB-1618-5048-B726-C9442B3D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1" name="Rectangle 44">
              <a:extLst>
                <a:ext uri="{FF2B5EF4-FFF2-40B4-BE49-F238E27FC236}">
                  <a16:creationId xmlns:a16="http://schemas.microsoft.com/office/drawing/2014/main" id="{16932523-AE8D-1349-97B7-53B304FEB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2" name="Rectangle 45">
              <a:extLst>
                <a:ext uri="{FF2B5EF4-FFF2-40B4-BE49-F238E27FC236}">
                  <a16:creationId xmlns:a16="http://schemas.microsoft.com/office/drawing/2014/main" id="{96E7680B-1FCC-4C41-8D40-DB4AD17A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1284288"/>
              <a:ext cx="865187" cy="592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3" name="Rectangle 46">
              <a:extLst>
                <a:ext uri="{FF2B5EF4-FFF2-40B4-BE49-F238E27FC236}">
                  <a16:creationId xmlns:a16="http://schemas.microsoft.com/office/drawing/2014/main" id="{1E01A047-B8ED-CD45-99A2-F5FF71D38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4" name="Rectangle 47">
              <a:extLst>
                <a:ext uri="{FF2B5EF4-FFF2-40B4-BE49-F238E27FC236}">
                  <a16:creationId xmlns:a16="http://schemas.microsoft.com/office/drawing/2014/main" id="{30B1C26E-5671-3249-B582-F4C06F26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382713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Block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5" name="Rectangle 48">
              <a:extLst>
                <a:ext uri="{FF2B5EF4-FFF2-40B4-BE49-F238E27FC236}">
                  <a16:creationId xmlns:a16="http://schemas.microsoft.com/office/drawing/2014/main" id="{BCEEB15B-C6F6-084A-A1FF-02EE51B37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88" y="4221163"/>
              <a:ext cx="219710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6" name="Freeform 49">
              <a:extLst>
                <a:ext uri="{FF2B5EF4-FFF2-40B4-BE49-F238E27FC236}">
                  <a16:creationId xmlns:a16="http://schemas.microsoft.com/office/drawing/2014/main" id="{BFC51264-23E5-5940-9E55-57C6C624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03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7" name="Line 50">
              <a:extLst>
                <a:ext uri="{FF2B5EF4-FFF2-40B4-BE49-F238E27FC236}">
                  <a16:creationId xmlns:a16="http://schemas.microsoft.com/office/drawing/2014/main" id="{9BE4C9FC-86DD-3D40-81AD-786F66A6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990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Line 51">
              <a:extLst>
                <a:ext uri="{FF2B5EF4-FFF2-40B4-BE49-F238E27FC236}">
                  <a16:creationId xmlns:a16="http://schemas.microsoft.com/office/drawing/2014/main" id="{4299C1AC-4CA3-E74E-8F8A-D052A4D97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517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52">
              <a:extLst>
                <a:ext uri="{FF2B5EF4-FFF2-40B4-BE49-F238E27FC236}">
                  <a16:creationId xmlns:a16="http://schemas.microsoft.com/office/drawing/2014/main" id="{71FAFEFF-B6A4-BA42-8383-F62993EB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051300"/>
              <a:ext cx="42863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Freeform 53">
              <a:extLst>
                <a:ext uri="{FF2B5EF4-FFF2-40B4-BE49-F238E27FC236}">
                  <a16:creationId xmlns:a16="http://schemas.microsoft.com/office/drawing/2014/main" id="{88DCD06B-EB85-A64E-91FB-D1AA837B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3629025"/>
              <a:ext cx="212725" cy="422275"/>
            </a:xfrm>
            <a:custGeom>
              <a:avLst/>
              <a:gdLst>
                <a:gd name="T0" fmla="*/ 2147483646 w 266"/>
                <a:gd name="T1" fmla="*/ 0 h 532"/>
                <a:gd name="T2" fmla="*/ 0 w 266"/>
                <a:gd name="T3" fmla="*/ 0 h 532"/>
                <a:gd name="T4" fmla="*/ 0 w 266"/>
                <a:gd name="T5" fmla="*/ 2147483646 h 532"/>
                <a:gd name="T6" fmla="*/ 0 60000 65536"/>
                <a:gd name="T7" fmla="*/ 0 60000 65536"/>
                <a:gd name="T8" fmla="*/ 0 60000 65536"/>
                <a:gd name="T9" fmla="*/ 0 w 266"/>
                <a:gd name="T10" fmla="*/ 0 h 532"/>
                <a:gd name="T11" fmla="*/ 266 w 266"/>
                <a:gd name="T12" fmla="*/ 532 h 5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532">
                  <a:moveTo>
                    <a:pt x="266" y="0"/>
                  </a:moveTo>
                  <a:lnTo>
                    <a:pt x="0" y="0"/>
                  </a:lnTo>
                  <a:lnTo>
                    <a:pt x="0" y="5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54">
              <a:extLst>
                <a:ext uri="{FF2B5EF4-FFF2-40B4-BE49-F238E27FC236}">
                  <a16:creationId xmlns:a16="http://schemas.microsoft.com/office/drawing/2014/main" id="{7915EA47-541A-7246-8C48-3ABD9C4C0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50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55">
              <a:extLst>
                <a:ext uri="{FF2B5EF4-FFF2-40B4-BE49-F238E27FC236}">
                  <a16:creationId xmlns:a16="http://schemas.microsoft.com/office/drawing/2014/main" id="{7662DA82-9537-CB4A-8F1F-4136184B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3333750"/>
              <a:ext cx="508000" cy="717550"/>
            </a:xfrm>
            <a:custGeom>
              <a:avLst/>
              <a:gdLst>
                <a:gd name="T0" fmla="*/ 2147483646 w 639"/>
                <a:gd name="T1" fmla="*/ 0 h 905"/>
                <a:gd name="T2" fmla="*/ 0 w 639"/>
                <a:gd name="T3" fmla="*/ 0 h 905"/>
                <a:gd name="T4" fmla="*/ 0 w 639"/>
                <a:gd name="T5" fmla="*/ 2147483646 h 905"/>
                <a:gd name="T6" fmla="*/ 0 60000 65536"/>
                <a:gd name="T7" fmla="*/ 0 60000 65536"/>
                <a:gd name="T8" fmla="*/ 0 60000 65536"/>
                <a:gd name="T9" fmla="*/ 0 w 639"/>
                <a:gd name="T10" fmla="*/ 0 h 905"/>
                <a:gd name="T11" fmla="*/ 639 w 639"/>
                <a:gd name="T12" fmla="*/ 905 h 9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905">
                  <a:moveTo>
                    <a:pt x="639" y="0"/>
                  </a:moveTo>
                  <a:lnTo>
                    <a:pt x="0" y="0"/>
                  </a:lnTo>
                  <a:lnTo>
                    <a:pt x="0" y="90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56">
              <a:extLst>
                <a:ext uri="{FF2B5EF4-FFF2-40B4-BE49-F238E27FC236}">
                  <a16:creationId xmlns:a16="http://schemas.microsoft.com/office/drawing/2014/main" id="{A4E91C6D-4C8D-8B4B-A963-A0DB3742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4051300"/>
              <a:ext cx="61913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57">
              <a:extLst>
                <a:ext uri="{FF2B5EF4-FFF2-40B4-BE49-F238E27FC236}">
                  <a16:creationId xmlns:a16="http://schemas.microsoft.com/office/drawing/2014/main" id="{A123577C-AFFD-AE49-972F-9C091521D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3038475"/>
              <a:ext cx="803275" cy="1012825"/>
            </a:xfrm>
            <a:custGeom>
              <a:avLst/>
              <a:gdLst>
                <a:gd name="T0" fmla="*/ 2147483646 w 1011"/>
                <a:gd name="T1" fmla="*/ 0 h 1277"/>
                <a:gd name="T2" fmla="*/ 0 w 1011"/>
                <a:gd name="T3" fmla="*/ 0 h 1277"/>
                <a:gd name="T4" fmla="*/ 0 w 1011"/>
                <a:gd name="T5" fmla="*/ 2147483646 h 1277"/>
                <a:gd name="T6" fmla="*/ 0 60000 65536"/>
                <a:gd name="T7" fmla="*/ 0 60000 65536"/>
                <a:gd name="T8" fmla="*/ 0 60000 65536"/>
                <a:gd name="T9" fmla="*/ 0 w 1011"/>
                <a:gd name="T10" fmla="*/ 0 h 1277"/>
                <a:gd name="T11" fmla="*/ 1011 w 1011"/>
                <a:gd name="T12" fmla="*/ 1277 h 12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1" h="1277">
                  <a:moveTo>
                    <a:pt x="1011" y="0"/>
                  </a:moveTo>
                  <a:lnTo>
                    <a:pt x="0" y="0"/>
                  </a:lnTo>
                  <a:lnTo>
                    <a:pt x="0" y="12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5" name="Freeform 58">
              <a:extLst>
                <a:ext uri="{FF2B5EF4-FFF2-40B4-BE49-F238E27FC236}">
                  <a16:creationId xmlns:a16="http://schemas.microsoft.com/office/drawing/2014/main" id="{8D630FCC-FD80-5544-8410-41240640C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6" name="Freeform 59">
              <a:extLst>
                <a:ext uri="{FF2B5EF4-FFF2-40B4-BE49-F238E27FC236}">
                  <a16:creationId xmlns:a16="http://schemas.microsoft.com/office/drawing/2014/main" id="{D9FC404A-AB39-1344-9885-397E21950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743200"/>
              <a:ext cx="1098550" cy="1308100"/>
            </a:xfrm>
            <a:custGeom>
              <a:avLst/>
              <a:gdLst>
                <a:gd name="T0" fmla="*/ 2147483646 w 1384"/>
                <a:gd name="T1" fmla="*/ 0 h 1650"/>
                <a:gd name="T2" fmla="*/ 0 w 1384"/>
                <a:gd name="T3" fmla="*/ 0 h 1650"/>
                <a:gd name="T4" fmla="*/ 0 w 1384"/>
                <a:gd name="T5" fmla="*/ 2147483646 h 1650"/>
                <a:gd name="T6" fmla="*/ 0 60000 65536"/>
                <a:gd name="T7" fmla="*/ 0 60000 65536"/>
                <a:gd name="T8" fmla="*/ 0 60000 65536"/>
                <a:gd name="T9" fmla="*/ 0 w 1384"/>
                <a:gd name="T10" fmla="*/ 0 h 1650"/>
                <a:gd name="T11" fmla="*/ 1384 w 1384"/>
                <a:gd name="T12" fmla="*/ 1650 h 16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650">
                  <a:moveTo>
                    <a:pt x="1384" y="0"/>
                  </a:moveTo>
                  <a:lnTo>
                    <a:pt x="0" y="0"/>
                  </a:lnTo>
                  <a:lnTo>
                    <a:pt x="0" y="165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7" name="Freeform 60">
              <a:extLst>
                <a:ext uri="{FF2B5EF4-FFF2-40B4-BE49-F238E27FC236}">
                  <a16:creationId xmlns:a16="http://schemas.microsoft.com/office/drawing/2014/main" id="{B401C950-F754-C64A-987C-D7049018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8" name="Line 61">
              <a:extLst>
                <a:ext uri="{FF2B5EF4-FFF2-40B4-BE49-F238E27FC236}">
                  <a16:creationId xmlns:a16="http://schemas.microsoft.com/office/drawing/2014/main" id="{42A932D6-6F57-0F4B-AF91-DD26EAD2D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2038" y="1581150"/>
              <a:ext cx="5699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9" name="Rectangle 62">
              <a:extLst>
                <a:ext uri="{FF2B5EF4-FFF2-40B4-BE49-F238E27FC236}">
                  <a16:creationId xmlns:a16="http://schemas.microsoft.com/office/drawing/2014/main" id="{2DB66FDA-A3C1-CB4C-8170-47E01428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4221163"/>
              <a:ext cx="1162050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0" name="Freeform 63">
              <a:extLst>
                <a:ext uri="{FF2B5EF4-FFF2-40B4-BE49-F238E27FC236}">
                  <a16:creationId xmlns:a16="http://schemas.microsoft.com/office/drawing/2014/main" id="{C9154189-5829-C347-86DF-68E782456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051300"/>
              <a:ext cx="63500" cy="127000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26" y="160"/>
                  </a:lnTo>
                  <a:lnTo>
                    <a:pt x="79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Line 64">
              <a:extLst>
                <a:ext uri="{FF2B5EF4-FFF2-40B4-BE49-F238E27FC236}">
                  <a16:creationId xmlns:a16="http://schemas.microsoft.com/office/drawing/2014/main" id="{8A3E13BD-B4C3-B843-85EA-7C5C50E541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7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Freeform 65">
              <a:extLst>
                <a:ext uri="{FF2B5EF4-FFF2-40B4-BE49-F238E27FC236}">
                  <a16:creationId xmlns:a16="http://schemas.microsoft.com/office/drawing/2014/main" id="{88C0D693-BF7C-5745-9F60-67E3B883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4051300"/>
              <a:ext cx="61912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Line 66">
              <a:extLst>
                <a:ext uri="{FF2B5EF4-FFF2-40B4-BE49-F238E27FC236}">
                  <a16:creationId xmlns:a16="http://schemas.microsoft.com/office/drawing/2014/main" id="{0F80AC54-3FA1-7A4F-8495-236CC0022E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6050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4" name="Freeform 67">
              <a:extLst>
                <a:ext uri="{FF2B5EF4-FFF2-40B4-BE49-F238E27FC236}">
                  <a16:creationId xmlns:a16="http://schemas.microsoft.com/office/drawing/2014/main" id="{E317A185-843E-DA4F-9C79-79435305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4051300"/>
              <a:ext cx="41275" cy="127000"/>
            </a:xfrm>
            <a:custGeom>
              <a:avLst/>
              <a:gdLst>
                <a:gd name="T0" fmla="*/ 0 w 53"/>
                <a:gd name="T1" fmla="*/ 0 h 160"/>
                <a:gd name="T2" fmla="*/ 2147483646 w 53"/>
                <a:gd name="T3" fmla="*/ 2147483646 h 160"/>
                <a:gd name="T4" fmla="*/ 2147483646 w 53"/>
                <a:gd name="T5" fmla="*/ 0 h 160"/>
                <a:gd name="T6" fmla="*/ 2147483646 w 53"/>
                <a:gd name="T7" fmla="*/ 0 h 160"/>
                <a:gd name="T8" fmla="*/ 0 w 53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60"/>
                <a:gd name="T17" fmla="*/ 53 w 53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60">
                  <a:moveTo>
                    <a:pt x="0" y="0"/>
                  </a:moveTo>
                  <a:lnTo>
                    <a:pt x="26" y="160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5" name="Line 68">
              <a:extLst>
                <a:ext uri="{FF2B5EF4-FFF2-40B4-BE49-F238E27FC236}">
                  <a16:creationId xmlns:a16="http://schemas.microsoft.com/office/drawing/2014/main" id="{23E2792C-9D44-1944-9EB8-5E13ACD96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21325" y="3333750"/>
              <a:ext cx="1588" cy="717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6" name="Freeform 69">
              <a:extLst>
                <a:ext uri="{FF2B5EF4-FFF2-40B4-BE49-F238E27FC236}">
                  <a16:creationId xmlns:a16="http://schemas.microsoft.com/office/drawing/2014/main" id="{6CA168DB-BBC1-B54E-87B6-A85BC672F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051300"/>
              <a:ext cx="42862" cy="127000"/>
            </a:xfrm>
            <a:custGeom>
              <a:avLst/>
              <a:gdLst>
                <a:gd name="T0" fmla="*/ 0 w 54"/>
                <a:gd name="T1" fmla="*/ 0 h 160"/>
                <a:gd name="T2" fmla="*/ 2147483646 w 54"/>
                <a:gd name="T3" fmla="*/ 2147483646 h 160"/>
                <a:gd name="T4" fmla="*/ 2147483646 w 54"/>
                <a:gd name="T5" fmla="*/ 0 h 160"/>
                <a:gd name="T6" fmla="*/ 2147483646 w 54"/>
                <a:gd name="T7" fmla="*/ 0 h 160"/>
                <a:gd name="T8" fmla="*/ 0 w 54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60"/>
                <a:gd name="T17" fmla="*/ 54 w 54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60">
                  <a:moveTo>
                    <a:pt x="0" y="0"/>
                  </a:moveTo>
                  <a:lnTo>
                    <a:pt x="27" y="160"/>
                  </a:lnTo>
                  <a:lnTo>
                    <a:pt x="54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7" name="Line 70">
              <a:extLst>
                <a:ext uri="{FF2B5EF4-FFF2-40B4-BE49-F238E27FC236}">
                  <a16:creationId xmlns:a16="http://schemas.microsoft.com/office/drawing/2014/main" id="{7C8DC350-098D-D448-840A-D5D7AAB2AC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6600" y="3629025"/>
              <a:ext cx="1588" cy="422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8" name="Line 71">
              <a:extLst>
                <a:ext uri="{FF2B5EF4-FFF2-40B4-BE49-F238E27FC236}">
                  <a16:creationId xmlns:a16="http://schemas.microsoft.com/office/drawing/2014/main" id="{6AE739D5-FDB4-3E41-B89E-57D6CD4129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2743200"/>
              <a:ext cx="5715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Line 72">
              <a:extLst>
                <a:ext uri="{FF2B5EF4-FFF2-40B4-BE49-F238E27FC236}">
                  <a16:creationId xmlns:a16="http://schemas.microsoft.com/office/drawing/2014/main" id="{B8563C73-CD3C-104D-9F4A-118A77F4C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629025"/>
              <a:ext cx="29162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Line 73">
              <a:extLst>
                <a:ext uri="{FF2B5EF4-FFF2-40B4-BE49-F238E27FC236}">
                  <a16:creationId xmlns:a16="http://schemas.microsoft.com/office/drawing/2014/main" id="{C64B881D-D1BB-BD4D-914C-16648C94A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038475"/>
              <a:ext cx="8667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1" name="Line 74">
              <a:extLst>
                <a:ext uri="{FF2B5EF4-FFF2-40B4-BE49-F238E27FC236}">
                  <a16:creationId xmlns:a16="http://schemas.microsoft.com/office/drawing/2014/main" id="{B4EEB66B-DF02-F04B-B671-4754D2863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9275" y="3333750"/>
              <a:ext cx="2641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Rectangle 75">
              <a:extLst>
                <a:ext uri="{FF2B5EF4-FFF2-40B4-BE49-F238E27FC236}">
                  <a16:creationId xmlns:a16="http://schemas.microsoft.com/office/drawing/2014/main" id="{CF8838FB-4D8C-AA4E-B974-762C0C6D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4221163"/>
              <a:ext cx="569912" cy="5699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3" name="Freeform 76">
              <a:extLst>
                <a:ext uri="{FF2B5EF4-FFF2-40B4-BE49-F238E27FC236}">
                  <a16:creationId xmlns:a16="http://schemas.microsoft.com/office/drawing/2014/main" id="{D375860E-4607-E54A-BC12-CE801FB2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Line 77">
              <a:extLst>
                <a:ext uri="{FF2B5EF4-FFF2-40B4-BE49-F238E27FC236}">
                  <a16:creationId xmlns:a16="http://schemas.microsoft.com/office/drawing/2014/main" id="{035B6775-12F3-0943-AF84-D269609A54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76425"/>
              <a:ext cx="1588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5" name="Freeform 78">
              <a:extLst>
                <a:ext uri="{FF2B5EF4-FFF2-40B4-BE49-F238E27FC236}">
                  <a16:creationId xmlns:a16="http://schemas.microsoft.com/office/drawing/2014/main" id="{91F8197F-5A1F-7F42-897D-30C767163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4051300"/>
              <a:ext cx="63500" cy="127000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6" y="160"/>
                  </a:lnTo>
                  <a:lnTo>
                    <a:pt x="80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6" name="Line 79">
              <a:extLst>
                <a:ext uri="{FF2B5EF4-FFF2-40B4-BE49-F238E27FC236}">
                  <a16:creationId xmlns:a16="http://schemas.microsoft.com/office/drawing/2014/main" id="{BEB89ED1-6288-4A46-9FBE-ABEC36249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5513" y="1876425"/>
              <a:ext cx="1587" cy="2174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7" name="Line 80">
              <a:extLst>
                <a:ext uri="{FF2B5EF4-FFF2-40B4-BE49-F238E27FC236}">
                  <a16:creationId xmlns:a16="http://schemas.microsoft.com/office/drawing/2014/main" id="{728A67C4-51FC-F64A-8505-C2C1BABC74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1325" y="1876425"/>
              <a:ext cx="1588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8" name="Line 81">
              <a:extLst>
                <a:ext uri="{FF2B5EF4-FFF2-40B4-BE49-F238E27FC236}">
                  <a16:creationId xmlns:a16="http://schemas.microsoft.com/office/drawing/2014/main" id="{2726EF43-37EB-3244-8119-CFA513FEC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0788" y="1876425"/>
              <a:ext cx="1587" cy="5699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9" name="Freeform 82">
              <a:extLst>
                <a:ext uri="{FF2B5EF4-FFF2-40B4-BE49-F238E27FC236}">
                  <a16:creationId xmlns:a16="http://schemas.microsoft.com/office/drawing/2014/main" id="{2DDAB51E-0EA6-354C-ACF3-483C36F18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1581150"/>
              <a:ext cx="3422650" cy="3802063"/>
            </a:xfrm>
            <a:custGeom>
              <a:avLst/>
              <a:gdLst>
                <a:gd name="T0" fmla="*/ 0 w 4312"/>
                <a:gd name="T1" fmla="*/ 2147483646 h 4790"/>
                <a:gd name="T2" fmla="*/ 2147483646 w 4312"/>
                <a:gd name="T3" fmla="*/ 2147483646 h 4790"/>
                <a:gd name="T4" fmla="*/ 2147483646 w 4312"/>
                <a:gd name="T5" fmla="*/ 0 h 4790"/>
                <a:gd name="T6" fmla="*/ 0 60000 65536"/>
                <a:gd name="T7" fmla="*/ 0 60000 65536"/>
                <a:gd name="T8" fmla="*/ 0 60000 65536"/>
                <a:gd name="T9" fmla="*/ 0 w 4312"/>
                <a:gd name="T10" fmla="*/ 0 h 4790"/>
                <a:gd name="T11" fmla="*/ 4312 w 4312"/>
                <a:gd name="T12" fmla="*/ 4790 h 47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12" h="4790">
                  <a:moveTo>
                    <a:pt x="0" y="4790"/>
                  </a:moveTo>
                  <a:lnTo>
                    <a:pt x="4312" y="4790"/>
                  </a:lnTo>
                  <a:lnTo>
                    <a:pt x="431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0" name="Freeform 83">
              <a:extLst>
                <a:ext uri="{FF2B5EF4-FFF2-40B4-BE49-F238E27FC236}">
                  <a16:creationId xmlns:a16="http://schemas.microsoft.com/office/drawing/2014/main" id="{A6EEB583-5A6A-0949-9DC2-73888F15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463" y="4475163"/>
              <a:ext cx="147637" cy="63500"/>
            </a:xfrm>
            <a:custGeom>
              <a:avLst/>
              <a:gdLst>
                <a:gd name="T0" fmla="*/ 2147483646 w 186"/>
                <a:gd name="T1" fmla="*/ 0 h 80"/>
                <a:gd name="T2" fmla="*/ 0 w 186"/>
                <a:gd name="T3" fmla="*/ 2147483646 h 80"/>
                <a:gd name="T4" fmla="*/ 2147483646 w 186"/>
                <a:gd name="T5" fmla="*/ 2147483646 h 80"/>
                <a:gd name="T6" fmla="*/ 2147483646 w 186"/>
                <a:gd name="T7" fmla="*/ 2147483646 h 80"/>
                <a:gd name="T8" fmla="*/ 2147483646 w 186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80"/>
                <a:gd name="T17" fmla="*/ 186 w 186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80">
                  <a:moveTo>
                    <a:pt x="186" y="0"/>
                  </a:moveTo>
                  <a:lnTo>
                    <a:pt x="0" y="27"/>
                  </a:lnTo>
                  <a:lnTo>
                    <a:pt x="186" y="80"/>
                  </a:lnTo>
                  <a:lnTo>
                    <a:pt x="186" y="2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1" name="Freeform 84">
              <a:extLst>
                <a:ext uri="{FF2B5EF4-FFF2-40B4-BE49-F238E27FC236}">
                  <a16:creationId xmlns:a16="http://schemas.microsoft.com/office/drawing/2014/main" id="{4F96E43F-BFA4-7340-8650-7834D095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4495800"/>
              <a:ext cx="127000" cy="887413"/>
            </a:xfrm>
            <a:custGeom>
              <a:avLst/>
              <a:gdLst>
                <a:gd name="T0" fmla="*/ 2147483646 w 160"/>
                <a:gd name="T1" fmla="*/ 2147483646 h 1117"/>
                <a:gd name="T2" fmla="*/ 2147483646 w 160"/>
                <a:gd name="T3" fmla="*/ 0 h 1117"/>
                <a:gd name="T4" fmla="*/ 0 w 160"/>
                <a:gd name="T5" fmla="*/ 0 h 1117"/>
                <a:gd name="T6" fmla="*/ 0 60000 65536"/>
                <a:gd name="T7" fmla="*/ 0 60000 65536"/>
                <a:gd name="T8" fmla="*/ 0 60000 65536"/>
                <a:gd name="T9" fmla="*/ 0 w 160"/>
                <a:gd name="T10" fmla="*/ 0 h 1117"/>
                <a:gd name="T11" fmla="*/ 160 w 160"/>
                <a:gd name="T12" fmla="*/ 1117 h 11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117">
                  <a:moveTo>
                    <a:pt x="160" y="1117"/>
                  </a:move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2" name="Freeform 85">
              <a:extLst>
                <a:ext uri="{FF2B5EF4-FFF2-40B4-BE49-F238E27FC236}">
                  <a16:creationId xmlns:a16="http://schemas.microsoft.com/office/drawing/2014/main" id="{7F8D3A04-804A-F94A-9BA6-9B48FF4D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558925"/>
              <a:ext cx="127000" cy="42863"/>
            </a:xfrm>
            <a:custGeom>
              <a:avLst/>
              <a:gdLst>
                <a:gd name="T0" fmla="*/ 2147483646 w 160"/>
                <a:gd name="T1" fmla="*/ 0 h 53"/>
                <a:gd name="T2" fmla="*/ 0 w 160"/>
                <a:gd name="T3" fmla="*/ 2147483646 h 53"/>
                <a:gd name="T4" fmla="*/ 2147483646 w 160"/>
                <a:gd name="T5" fmla="*/ 2147483646 h 53"/>
                <a:gd name="T6" fmla="*/ 2147483646 w 160"/>
                <a:gd name="T7" fmla="*/ 2147483646 h 53"/>
                <a:gd name="T8" fmla="*/ 2147483646 w 16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53"/>
                <a:gd name="T17" fmla="*/ 160 w 16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53">
                  <a:moveTo>
                    <a:pt x="160" y="0"/>
                  </a:moveTo>
                  <a:lnTo>
                    <a:pt x="0" y="26"/>
                  </a:lnTo>
                  <a:lnTo>
                    <a:pt x="160" y="53"/>
                  </a:lnTo>
                  <a:lnTo>
                    <a:pt x="160" y="26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3" name="Freeform 86">
              <a:extLst>
                <a:ext uri="{FF2B5EF4-FFF2-40B4-BE49-F238E27FC236}">
                  <a16:creationId xmlns:a16="http://schemas.microsoft.com/office/drawing/2014/main" id="{23F88AFF-C404-AD4C-9402-8E62532A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581150"/>
              <a:ext cx="1014413" cy="2914650"/>
            </a:xfrm>
            <a:custGeom>
              <a:avLst/>
              <a:gdLst>
                <a:gd name="T0" fmla="*/ 0 w 1277"/>
                <a:gd name="T1" fmla="*/ 0 h 3673"/>
                <a:gd name="T2" fmla="*/ 2147483646 w 1277"/>
                <a:gd name="T3" fmla="*/ 0 h 3673"/>
                <a:gd name="T4" fmla="*/ 2147483646 w 1277"/>
                <a:gd name="T5" fmla="*/ 2147483646 h 3673"/>
                <a:gd name="T6" fmla="*/ 2147483646 w 1277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7"/>
                <a:gd name="T13" fmla="*/ 0 h 3673"/>
                <a:gd name="T14" fmla="*/ 1277 w 1277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7" h="3673">
                  <a:moveTo>
                    <a:pt x="0" y="0"/>
                  </a:moveTo>
                  <a:lnTo>
                    <a:pt x="905" y="0"/>
                  </a:lnTo>
                  <a:lnTo>
                    <a:pt x="905" y="3673"/>
                  </a:lnTo>
                  <a:lnTo>
                    <a:pt x="1277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4" name="Freeform 87">
              <a:extLst>
                <a:ext uri="{FF2B5EF4-FFF2-40B4-BE49-F238E27FC236}">
                  <a16:creationId xmlns:a16="http://schemas.microsoft.com/office/drawing/2014/main" id="{EDE82C97-9734-FD40-9DA7-F07D9FB6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558925"/>
              <a:ext cx="127000" cy="42863"/>
            </a:xfrm>
            <a:custGeom>
              <a:avLst/>
              <a:gdLst>
                <a:gd name="T0" fmla="*/ 2147483646 w 159"/>
                <a:gd name="T1" fmla="*/ 0 h 53"/>
                <a:gd name="T2" fmla="*/ 0 w 159"/>
                <a:gd name="T3" fmla="*/ 2147483646 h 53"/>
                <a:gd name="T4" fmla="*/ 2147483646 w 159"/>
                <a:gd name="T5" fmla="*/ 2147483646 h 53"/>
                <a:gd name="T6" fmla="*/ 2147483646 w 159"/>
                <a:gd name="T7" fmla="*/ 2147483646 h 53"/>
                <a:gd name="T8" fmla="*/ 2147483646 w 15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3"/>
                <a:gd name="T17" fmla="*/ 159 w 15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3">
                  <a:moveTo>
                    <a:pt x="159" y="0"/>
                  </a:moveTo>
                  <a:lnTo>
                    <a:pt x="0" y="26"/>
                  </a:lnTo>
                  <a:lnTo>
                    <a:pt x="159" y="53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5" name="Freeform 88">
              <a:extLst>
                <a:ext uri="{FF2B5EF4-FFF2-40B4-BE49-F238E27FC236}">
                  <a16:creationId xmlns:a16="http://schemas.microsoft.com/office/drawing/2014/main" id="{7C752069-2610-F245-B54A-C0291940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1581150"/>
              <a:ext cx="930275" cy="2914650"/>
            </a:xfrm>
            <a:custGeom>
              <a:avLst/>
              <a:gdLst>
                <a:gd name="T0" fmla="*/ 0 w 1171"/>
                <a:gd name="T1" fmla="*/ 0 h 3673"/>
                <a:gd name="T2" fmla="*/ 2147483646 w 1171"/>
                <a:gd name="T3" fmla="*/ 0 h 3673"/>
                <a:gd name="T4" fmla="*/ 2147483646 w 1171"/>
                <a:gd name="T5" fmla="*/ 2147483646 h 3673"/>
                <a:gd name="T6" fmla="*/ 2147483646 w 1171"/>
                <a:gd name="T7" fmla="*/ 2147483646 h 36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1"/>
                <a:gd name="T13" fmla="*/ 0 h 3673"/>
                <a:gd name="T14" fmla="*/ 1171 w 1171"/>
                <a:gd name="T15" fmla="*/ 3673 h 36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1" h="3673">
                  <a:moveTo>
                    <a:pt x="0" y="0"/>
                  </a:moveTo>
                  <a:lnTo>
                    <a:pt x="799" y="0"/>
                  </a:lnTo>
                  <a:lnTo>
                    <a:pt x="799" y="3673"/>
                  </a:lnTo>
                  <a:lnTo>
                    <a:pt x="1171" y="367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6" name="Freeform 89">
              <a:extLst>
                <a:ext uri="{FF2B5EF4-FFF2-40B4-BE49-F238E27FC236}">
                  <a16:creationId xmlns:a16="http://schemas.microsoft.com/office/drawing/2014/main" id="{720BD97D-CCA7-4D4E-888B-8AD189AE2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017838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7" name="Freeform 90">
              <a:extLst>
                <a:ext uri="{FF2B5EF4-FFF2-40B4-BE49-F238E27FC236}">
                  <a16:creationId xmlns:a16="http://schemas.microsoft.com/office/drawing/2014/main" id="{571A949C-1661-9240-B151-364216ACC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017838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8" name="Freeform 91">
              <a:extLst>
                <a:ext uri="{FF2B5EF4-FFF2-40B4-BE49-F238E27FC236}">
                  <a16:creationId xmlns:a16="http://schemas.microsoft.com/office/drawing/2014/main" id="{5C06F6E9-AF06-CA47-8B73-91CF4EA2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017838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9" name="Freeform 92">
              <a:extLst>
                <a:ext uri="{FF2B5EF4-FFF2-40B4-BE49-F238E27FC236}">
                  <a16:creationId xmlns:a16="http://schemas.microsoft.com/office/drawing/2014/main" id="{84BF9CB3-B792-FA48-8C48-B321DC46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0" name="Freeform 93">
              <a:extLst>
                <a:ext uri="{FF2B5EF4-FFF2-40B4-BE49-F238E27FC236}">
                  <a16:creationId xmlns:a16="http://schemas.microsoft.com/office/drawing/2014/main" id="{8FA5B296-94D7-B244-9898-58A84CC3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1" name="Freeform 94">
              <a:extLst>
                <a:ext uri="{FF2B5EF4-FFF2-40B4-BE49-F238E27FC236}">
                  <a16:creationId xmlns:a16="http://schemas.microsoft.com/office/drawing/2014/main" id="{F1E51440-281E-744C-B583-E6604F642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313113"/>
              <a:ext cx="41275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2" name="Freeform 95">
              <a:extLst>
                <a:ext uri="{FF2B5EF4-FFF2-40B4-BE49-F238E27FC236}">
                  <a16:creationId xmlns:a16="http://schemas.microsoft.com/office/drawing/2014/main" id="{D29D83C6-20C8-0F40-99FB-4AF9E6F2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608388"/>
              <a:ext cx="42863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3" name="Freeform 96">
              <a:extLst>
                <a:ext uri="{FF2B5EF4-FFF2-40B4-BE49-F238E27FC236}">
                  <a16:creationId xmlns:a16="http://schemas.microsoft.com/office/drawing/2014/main" id="{15EF379E-DD1B-B34C-8DE8-18B6CA4D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36083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7"/>
                  </a:move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4" name="Freeform 97">
              <a:extLst>
                <a:ext uri="{FF2B5EF4-FFF2-40B4-BE49-F238E27FC236}">
                  <a16:creationId xmlns:a16="http://schemas.microsoft.com/office/drawing/2014/main" id="{866ADA8B-7A3E-D14E-9FDF-6C2C5662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6083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7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5" name="Freeform 98">
              <a:extLst>
                <a:ext uri="{FF2B5EF4-FFF2-40B4-BE49-F238E27FC236}">
                  <a16:creationId xmlns:a16="http://schemas.microsoft.com/office/drawing/2014/main" id="{EE2A714E-C7D4-9A41-9CFB-2DB26036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3113"/>
              <a:ext cx="42862" cy="41275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6" name="Freeform 99">
              <a:extLst>
                <a:ext uri="{FF2B5EF4-FFF2-40B4-BE49-F238E27FC236}">
                  <a16:creationId xmlns:a16="http://schemas.microsoft.com/office/drawing/2014/main" id="{48DEC5FB-D37D-5B4C-92C8-96525B13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3313113"/>
              <a:ext cx="42863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7" name="Freeform 100">
              <a:extLst>
                <a:ext uri="{FF2B5EF4-FFF2-40B4-BE49-F238E27FC236}">
                  <a16:creationId xmlns:a16="http://schemas.microsoft.com/office/drawing/2014/main" id="{F3B60158-6790-3243-BBAA-8CDBFC581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313113"/>
              <a:ext cx="42862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8" name="Freeform 101">
              <a:extLst>
                <a:ext uri="{FF2B5EF4-FFF2-40B4-BE49-F238E27FC236}">
                  <a16:creationId xmlns:a16="http://schemas.microsoft.com/office/drawing/2014/main" id="{EBFF8DB7-1C85-BE40-BD5C-3DFAB4A6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5360988"/>
              <a:ext cx="41275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9" name="Freeform 102">
              <a:extLst>
                <a:ext uri="{FF2B5EF4-FFF2-40B4-BE49-F238E27FC236}">
                  <a16:creationId xmlns:a16="http://schemas.microsoft.com/office/drawing/2014/main" id="{CF391489-AD4B-664B-83D4-1A4E743D7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5360988"/>
              <a:ext cx="42862" cy="42862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0" name="Freeform 103">
              <a:extLst>
                <a:ext uri="{FF2B5EF4-FFF2-40B4-BE49-F238E27FC236}">
                  <a16:creationId xmlns:a16="http://schemas.microsoft.com/office/drawing/2014/main" id="{C9A2CEC3-3936-5841-BF61-B3FF4DC9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5360988"/>
              <a:ext cx="42863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6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1" name="Freeform 104">
              <a:extLst>
                <a:ext uri="{FF2B5EF4-FFF2-40B4-BE49-F238E27FC236}">
                  <a16:creationId xmlns:a16="http://schemas.microsoft.com/office/drawing/2014/main" id="{A07A5566-9704-724B-8947-F9D8AB979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2" name="Freeform 105">
              <a:extLst>
                <a:ext uri="{FF2B5EF4-FFF2-40B4-BE49-F238E27FC236}">
                  <a16:creationId xmlns:a16="http://schemas.microsoft.com/office/drawing/2014/main" id="{882119B2-7528-4D4F-8239-F09AAEB3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1558925"/>
              <a:ext cx="42863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6"/>
                  </a:moveTo>
                  <a:lnTo>
                    <a:pt x="0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3" name="Freeform 106">
              <a:extLst>
                <a:ext uri="{FF2B5EF4-FFF2-40B4-BE49-F238E27FC236}">
                  <a16:creationId xmlns:a16="http://schemas.microsoft.com/office/drawing/2014/main" id="{B2C3E154-2F9F-D044-96FE-8832ED60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1558925"/>
              <a:ext cx="42862" cy="42863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6"/>
                  </a:move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4" name="Freeform 107">
              <a:extLst>
                <a:ext uri="{FF2B5EF4-FFF2-40B4-BE49-F238E27FC236}">
                  <a16:creationId xmlns:a16="http://schemas.microsoft.com/office/drawing/2014/main" id="{58CF8500-7549-F448-ADF1-92FD7935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3313113"/>
              <a:ext cx="63500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4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9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5" name="Freeform 108">
              <a:extLst>
                <a:ext uri="{FF2B5EF4-FFF2-40B4-BE49-F238E27FC236}">
                  <a16:creationId xmlns:a16="http://schemas.microsoft.com/office/drawing/2014/main" id="{28D2056E-5D8E-8F45-BC26-F11D26B08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88" y="3608388"/>
              <a:ext cx="63500" cy="42862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6" name="Freeform 109">
              <a:extLst>
                <a:ext uri="{FF2B5EF4-FFF2-40B4-BE49-F238E27FC236}">
                  <a16:creationId xmlns:a16="http://schemas.microsoft.com/office/drawing/2014/main" id="{108E5BA6-9AB2-694B-A5D0-6260B358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608388"/>
              <a:ext cx="42862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7" name="Freeform 110">
              <a:extLst>
                <a:ext uri="{FF2B5EF4-FFF2-40B4-BE49-F238E27FC236}">
                  <a16:creationId xmlns:a16="http://schemas.microsoft.com/office/drawing/2014/main" id="{DE264402-556C-B845-97C7-C9C96AFC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313113"/>
              <a:ext cx="41275" cy="41275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0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2147483646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9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8" name="Freeform 111">
              <a:extLst>
                <a:ext uri="{FF2B5EF4-FFF2-40B4-BE49-F238E27FC236}">
                  <a16:creationId xmlns:a16="http://schemas.microsoft.com/office/drawing/2014/main" id="{F4AE22AD-1962-6349-AAB9-75EEFE66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017838"/>
              <a:ext cx="61912" cy="41275"/>
            </a:xfrm>
            <a:custGeom>
              <a:avLst/>
              <a:gdLst>
                <a:gd name="T0" fmla="*/ 2147483646 w 80"/>
                <a:gd name="T1" fmla="*/ 2147483646 h 53"/>
                <a:gd name="T2" fmla="*/ 2147483646 w 80"/>
                <a:gd name="T3" fmla="*/ 2147483646 h 53"/>
                <a:gd name="T4" fmla="*/ 2147483646 w 80"/>
                <a:gd name="T5" fmla="*/ 2147483646 h 53"/>
                <a:gd name="T6" fmla="*/ 2147483646 w 80"/>
                <a:gd name="T7" fmla="*/ 2147483646 h 53"/>
                <a:gd name="T8" fmla="*/ 2147483646 w 80"/>
                <a:gd name="T9" fmla="*/ 2147483646 h 53"/>
                <a:gd name="T10" fmla="*/ 2147483646 w 80"/>
                <a:gd name="T11" fmla="*/ 2147483646 h 53"/>
                <a:gd name="T12" fmla="*/ 2147483646 w 80"/>
                <a:gd name="T13" fmla="*/ 2147483646 h 53"/>
                <a:gd name="T14" fmla="*/ 2147483646 w 80"/>
                <a:gd name="T15" fmla="*/ 2147483646 h 53"/>
                <a:gd name="T16" fmla="*/ 2147483646 w 80"/>
                <a:gd name="T17" fmla="*/ 2147483646 h 53"/>
                <a:gd name="T18" fmla="*/ 2147483646 w 80"/>
                <a:gd name="T19" fmla="*/ 0 h 53"/>
                <a:gd name="T20" fmla="*/ 2147483646 w 80"/>
                <a:gd name="T21" fmla="*/ 0 h 53"/>
                <a:gd name="T22" fmla="*/ 2147483646 w 80"/>
                <a:gd name="T23" fmla="*/ 0 h 53"/>
                <a:gd name="T24" fmla="*/ 2147483646 w 80"/>
                <a:gd name="T25" fmla="*/ 0 h 53"/>
                <a:gd name="T26" fmla="*/ 2147483646 w 80"/>
                <a:gd name="T27" fmla="*/ 2147483646 h 53"/>
                <a:gd name="T28" fmla="*/ 2147483646 w 80"/>
                <a:gd name="T29" fmla="*/ 2147483646 h 53"/>
                <a:gd name="T30" fmla="*/ 2147483646 w 80"/>
                <a:gd name="T31" fmla="*/ 2147483646 h 53"/>
                <a:gd name="T32" fmla="*/ 2147483646 w 80"/>
                <a:gd name="T33" fmla="*/ 2147483646 h 53"/>
                <a:gd name="T34" fmla="*/ 2147483646 w 80"/>
                <a:gd name="T35" fmla="*/ 2147483646 h 53"/>
                <a:gd name="T36" fmla="*/ 2147483646 w 80"/>
                <a:gd name="T37" fmla="*/ 2147483646 h 53"/>
                <a:gd name="T38" fmla="*/ 2147483646 w 80"/>
                <a:gd name="T39" fmla="*/ 2147483646 h 53"/>
                <a:gd name="T40" fmla="*/ 2147483646 w 80"/>
                <a:gd name="T41" fmla="*/ 2147483646 h 53"/>
                <a:gd name="T42" fmla="*/ 2147483646 w 80"/>
                <a:gd name="T43" fmla="*/ 2147483646 h 53"/>
                <a:gd name="T44" fmla="*/ 2147483646 w 80"/>
                <a:gd name="T45" fmla="*/ 2147483646 h 53"/>
                <a:gd name="T46" fmla="*/ 2147483646 w 80"/>
                <a:gd name="T47" fmla="*/ 2147483646 h 53"/>
                <a:gd name="T48" fmla="*/ 2147483646 w 80"/>
                <a:gd name="T49" fmla="*/ 2147483646 h 53"/>
                <a:gd name="T50" fmla="*/ 2147483646 w 80"/>
                <a:gd name="T51" fmla="*/ 2147483646 h 53"/>
                <a:gd name="T52" fmla="*/ 2147483646 w 80"/>
                <a:gd name="T53" fmla="*/ 2147483646 h 53"/>
                <a:gd name="T54" fmla="*/ 2147483646 w 80"/>
                <a:gd name="T55" fmla="*/ 2147483646 h 53"/>
                <a:gd name="T56" fmla="*/ 2147483646 w 80"/>
                <a:gd name="T57" fmla="*/ 2147483646 h 53"/>
                <a:gd name="T58" fmla="*/ 2147483646 w 80"/>
                <a:gd name="T59" fmla="*/ 2147483646 h 53"/>
                <a:gd name="T60" fmla="*/ 2147483646 w 80"/>
                <a:gd name="T61" fmla="*/ 2147483646 h 53"/>
                <a:gd name="T62" fmla="*/ 2147483646 w 80"/>
                <a:gd name="T63" fmla="*/ 2147483646 h 53"/>
                <a:gd name="T64" fmla="*/ 2147483646 w 80"/>
                <a:gd name="T65" fmla="*/ 2147483646 h 53"/>
                <a:gd name="T66" fmla="*/ 2147483646 w 80"/>
                <a:gd name="T67" fmla="*/ 2147483646 h 53"/>
                <a:gd name="T68" fmla="*/ 2147483646 w 80"/>
                <a:gd name="T69" fmla="*/ 2147483646 h 53"/>
                <a:gd name="T70" fmla="*/ 2147483646 w 80"/>
                <a:gd name="T71" fmla="*/ 2147483646 h 53"/>
                <a:gd name="T72" fmla="*/ 2147483646 w 80"/>
                <a:gd name="T73" fmla="*/ 2147483646 h 53"/>
                <a:gd name="T74" fmla="*/ 2147483646 w 80"/>
                <a:gd name="T75" fmla="*/ 2147483646 h 53"/>
                <a:gd name="T76" fmla="*/ 2147483646 w 80"/>
                <a:gd name="T77" fmla="*/ 2147483646 h 53"/>
                <a:gd name="T78" fmla="*/ 2147483646 w 80"/>
                <a:gd name="T79" fmla="*/ 2147483646 h 53"/>
                <a:gd name="T80" fmla="*/ 2147483646 w 80"/>
                <a:gd name="T81" fmla="*/ 2147483646 h 53"/>
                <a:gd name="T82" fmla="*/ 2147483646 w 80"/>
                <a:gd name="T83" fmla="*/ 2147483646 h 53"/>
                <a:gd name="T84" fmla="*/ 2147483646 w 80"/>
                <a:gd name="T85" fmla="*/ 2147483646 h 53"/>
                <a:gd name="T86" fmla="*/ 2147483646 w 80"/>
                <a:gd name="T87" fmla="*/ 2147483646 h 53"/>
                <a:gd name="T88" fmla="*/ 2147483646 w 80"/>
                <a:gd name="T89" fmla="*/ 2147483646 h 53"/>
                <a:gd name="T90" fmla="*/ 2147483646 w 80"/>
                <a:gd name="T91" fmla="*/ 2147483646 h 53"/>
                <a:gd name="T92" fmla="*/ 2147483646 w 80"/>
                <a:gd name="T93" fmla="*/ 2147483646 h 53"/>
                <a:gd name="T94" fmla="*/ 2147483646 w 80"/>
                <a:gd name="T95" fmla="*/ 2147483646 h 53"/>
                <a:gd name="T96" fmla="*/ 2147483646 w 80"/>
                <a:gd name="T97" fmla="*/ 2147483646 h 53"/>
                <a:gd name="T98" fmla="*/ 2147483646 w 80"/>
                <a:gd name="T99" fmla="*/ 2147483646 h 53"/>
                <a:gd name="T100" fmla="*/ 2147483646 w 80"/>
                <a:gd name="T101" fmla="*/ 2147483646 h 53"/>
                <a:gd name="T102" fmla="*/ 2147483646 w 80"/>
                <a:gd name="T103" fmla="*/ 2147483646 h 53"/>
                <a:gd name="T104" fmla="*/ 2147483646 w 80"/>
                <a:gd name="T105" fmla="*/ 2147483646 h 53"/>
                <a:gd name="T106" fmla="*/ 2147483646 w 80"/>
                <a:gd name="T107" fmla="*/ 2147483646 h 53"/>
                <a:gd name="T108" fmla="*/ 2147483646 w 80"/>
                <a:gd name="T109" fmla="*/ 2147483646 h 53"/>
                <a:gd name="T110" fmla="*/ 2147483646 w 80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53"/>
                <a:gd name="T170" fmla="*/ 80 w 80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53">
                  <a:moveTo>
                    <a:pt x="0" y="21"/>
                  </a:moveTo>
                  <a:lnTo>
                    <a:pt x="0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8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3" y="41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5"/>
                  </a:lnTo>
                  <a:lnTo>
                    <a:pt x="69" y="45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3" y="53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9" name="Freeform 112">
              <a:extLst>
                <a:ext uri="{FF2B5EF4-FFF2-40B4-BE49-F238E27FC236}">
                  <a16:creationId xmlns:a16="http://schemas.microsoft.com/office/drawing/2014/main" id="{5B040B59-8C3B-B94A-B1F2-2C0DDC9D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2720975"/>
              <a:ext cx="63500" cy="42863"/>
            </a:xfrm>
            <a:custGeom>
              <a:avLst/>
              <a:gdLst>
                <a:gd name="T0" fmla="*/ 2147483646 w 79"/>
                <a:gd name="T1" fmla="*/ 2147483646 h 54"/>
                <a:gd name="T2" fmla="*/ 2147483646 w 79"/>
                <a:gd name="T3" fmla="*/ 2147483646 h 54"/>
                <a:gd name="T4" fmla="*/ 2147483646 w 79"/>
                <a:gd name="T5" fmla="*/ 2147483646 h 54"/>
                <a:gd name="T6" fmla="*/ 2147483646 w 79"/>
                <a:gd name="T7" fmla="*/ 2147483646 h 54"/>
                <a:gd name="T8" fmla="*/ 2147483646 w 79"/>
                <a:gd name="T9" fmla="*/ 2147483646 h 54"/>
                <a:gd name="T10" fmla="*/ 2147483646 w 79"/>
                <a:gd name="T11" fmla="*/ 2147483646 h 54"/>
                <a:gd name="T12" fmla="*/ 2147483646 w 79"/>
                <a:gd name="T13" fmla="*/ 2147483646 h 54"/>
                <a:gd name="T14" fmla="*/ 2147483646 w 79"/>
                <a:gd name="T15" fmla="*/ 2147483646 h 54"/>
                <a:gd name="T16" fmla="*/ 2147483646 w 79"/>
                <a:gd name="T17" fmla="*/ 2147483646 h 54"/>
                <a:gd name="T18" fmla="*/ 2147483646 w 79"/>
                <a:gd name="T19" fmla="*/ 0 h 54"/>
                <a:gd name="T20" fmla="*/ 2147483646 w 79"/>
                <a:gd name="T21" fmla="*/ 0 h 54"/>
                <a:gd name="T22" fmla="*/ 2147483646 w 79"/>
                <a:gd name="T23" fmla="*/ 0 h 54"/>
                <a:gd name="T24" fmla="*/ 2147483646 w 79"/>
                <a:gd name="T25" fmla="*/ 0 h 54"/>
                <a:gd name="T26" fmla="*/ 2147483646 w 79"/>
                <a:gd name="T27" fmla="*/ 2147483646 h 54"/>
                <a:gd name="T28" fmla="*/ 2147483646 w 79"/>
                <a:gd name="T29" fmla="*/ 2147483646 h 54"/>
                <a:gd name="T30" fmla="*/ 2147483646 w 79"/>
                <a:gd name="T31" fmla="*/ 2147483646 h 54"/>
                <a:gd name="T32" fmla="*/ 2147483646 w 79"/>
                <a:gd name="T33" fmla="*/ 2147483646 h 54"/>
                <a:gd name="T34" fmla="*/ 2147483646 w 79"/>
                <a:gd name="T35" fmla="*/ 2147483646 h 54"/>
                <a:gd name="T36" fmla="*/ 2147483646 w 79"/>
                <a:gd name="T37" fmla="*/ 2147483646 h 54"/>
                <a:gd name="T38" fmla="*/ 2147483646 w 79"/>
                <a:gd name="T39" fmla="*/ 2147483646 h 54"/>
                <a:gd name="T40" fmla="*/ 2147483646 w 79"/>
                <a:gd name="T41" fmla="*/ 2147483646 h 54"/>
                <a:gd name="T42" fmla="*/ 2147483646 w 79"/>
                <a:gd name="T43" fmla="*/ 2147483646 h 54"/>
                <a:gd name="T44" fmla="*/ 2147483646 w 79"/>
                <a:gd name="T45" fmla="*/ 2147483646 h 54"/>
                <a:gd name="T46" fmla="*/ 2147483646 w 79"/>
                <a:gd name="T47" fmla="*/ 2147483646 h 54"/>
                <a:gd name="T48" fmla="*/ 2147483646 w 79"/>
                <a:gd name="T49" fmla="*/ 2147483646 h 54"/>
                <a:gd name="T50" fmla="*/ 2147483646 w 79"/>
                <a:gd name="T51" fmla="*/ 2147483646 h 54"/>
                <a:gd name="T52" fmla="*/ 2147483646 w 79"/>
                <a:gd name="T53" fmla="*/ 2147483646 h 54"/>
                <a:gd name="T54" fmla="*/ 2147483646 w 79"/>
                <a:gd name="T55" fmla="*/ 2147483646 h 54"/>
                <a:gd name="T56" fmla="*/ 2147483646 w 79"/>
                <a:gd name="T57" fmla="*/ 2147483646 h 54"/>
                <a:gd name="T58" fmla="*/ 2147483646 w 79"/>
                <a:gd name="T59" fmla="*/ 2147483646 h 54"/>
                <a:gd name="T60" fmla="*/ 2147483646 w 79"/>
                <a:gd name="T61" fmla="*/ 2147483646 h 54"/>
                <a:gd name="T62" fmla="*/ 2147483646 w 79"/>
                <a:gd name="T63" fmla="*/ 2147483646 h 54"/>
                <a:gd name="T64" fmla="*/ 2147483646 w 79"/>
                <a:gd name="T65" fmla="*/ 2147483646 h 54"/>
                <a:gd name="T66" fmla="*/ 2147483646 w 79"/>
                <a:gd name="T67" fmla="*/ 2147483646 h 54"/>
                <a:gd name="T68" fmla="*/ 2147483646 w 79"/>
                <a:gd name="T69" fmla="*/ 2147483646 h 54"/>
                <a:gd name="T70" fmla="*/ 2147483646 w 79"/>
                <a:gd name="T71" fmla="*/ 2147483646 h 54"/>
                <a:gd name="T72" fmla="*/ 2147483646 w 79"/>
                <a:gd name="T73" fmla="*/ 2147483646 h 54"/>
                <a:gd name="T74" fmla="*/ 2147483646 w 79"/>
                <a:gd name="T75" fmla="*/ 2147483646 h 54"/>
                <a:gd name="T76" fmla="*/ 2147483646 w 79"/>
                <a:gd name="T77" fmla="*/ 2147483646 h 54"/>
                <a:gd name="T78" fmla="*/ 2147483646 w 79"/>
                <a:gd name="T79" fmla="*/ 2147483646 h 54"/>
                <a:gd name="T80" fmla="*/ 2147483646 w 79"/>
                <a:gd name="T81" fmla="*/ 2147483646 h 54"/>
                <a:gd name="T82" fmla="*/ 2147483646 w 79"/>
                <a:gd name="T83" fmla="*/ 2147483646 h 54"/>
                <a:gd name="T84" fmla="*/ 2147483646 w 79"/>
                <a:gd name="T85" fmla="*/ 2147483646 h 54"/>
                <a:gd name="T86" fmla="*/ 2147483646 w 79"/>
                <a:gd name="T87" fmla="*/ 2147483646 h 54"/>
                <a:gd name="T88" fmla="*/ 2147483646 w 79"/>
                <a:gd name="T89" fmla="*/ 2147483646 h 54"/>
                <a:gd name="T90" fmla="*/ 2147483646 w 79"/>
                <a:gd name="T91" fmla="*/ 2147483646 h 54"/>
                <a:gd name="T92" fmla="*/ 2147483646 w 79"/>
                <a:gd name="T93" fmla="*/ 2147483646 h 54"/>
                <a:gd name="T94" fmla="*/ 2147483646 w 79"/>
                <a:gd name="T95" fmla="*/ 2147483646 h 54"/>
                <a:gd name="T96" fmla="*/ 2147483646 w 79"/>
                <a:gd name="T97" fmla="*/ 2147483646 h 54"/>
                <a:gd name="T98" fmla="*/ 2147483646 w 79"/>
                <a:gd name="T99" fmla="*/ 2147483646 h 54"/>
                <a:gd name="T100" fmla="*/ 2147483646 w 79"/>
                <a:gd name="T101" fmla="*/ 2147483646 h 54"/>
                <a:gd name="T102" fmla="*/ 2147483646 w 79"/>
                <a:gd name="T103" fmla="*/ 2147483646 h 54"/>
                <a:gd name="T104" fmla="*/ 2147483646 w 79"/>
                <a:gd name="T105" fmla="*/ 2147483646 h 54"/>
                <a:gd name="T106" fmla="*/ 2147483646 w 79"/>
                <a:gd name="T107" fmla="*/ 2147483646 h 54"/>
                <a:gd name="T108" fmla="*/ 2147483646 w 79"/>
                <a:gd name="T109" fmla="*/ 2147483646 h 54"/>
                <a:gd name="T110" fmla="*/ 2147483646 w 79"/>
                <a:gd name="T111" fmla="*/ 2147483646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9"/>
                <a:gd name="T169" fmla="*/ 0 h 54"/>
                <a:gd name="T170" fmla="*/ 79 w 79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9" h="54">
                  <a:moveTo>
                    <a:pt x="0" y="22"/>
                  </a:moveTo>
                  <a:lnTo>
                    <a:pt x="0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22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79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0" y="46"/>
                  </a:lnTo>
                  <a:lnTo>
                    <a:pt x="69" y="46"/>
                  </a:lnTo>
                  <a:lnTo>
                    <a:pt x="67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0" name="Rectangle 113">
              <a:extLst>
                <a:ext uri="{FF2B5EF4-FFF2-40B4-BE49-F238E27FC236}">
                  <a16:creationId xmlns:a16="http://schemas.microsoft.com/office/drawing/2014/main" id="{2D5B8809-E459-4940-B16C-36780EFD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113" y="15636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1" name="Freeform 116">
              <a:extLst>
                <a:ext uri="{FF2B5EF4-FFF2-40B4-BE49-F238E27FC236}">
                  <a16:creationId xmlns:a16="http://schemas.microsoft.com/office/drawing/2014/main" id="{35BDC16A-823A-854F-AB0B-D0577D83B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1558925"/>
              <a:ext cx="41275" cy="42863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2" name="Rectangle 117">
              <a:extLst>
                <a:ext uri="{FF2B5EF4-FFF2-40B4-BE49-F238E27FC236}">
                  <a16:creationId xmlns:a16="http://schemas.microsoft.com/office/drawing/2014/main" id="{E474049F-0202-D540-B8D6-E79FB0C2E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00" y="5302250"/>
              <a:ext cx="18386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Second-level lookahead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3" name="Rectangle 118">
              <a:extLst>
                <a:ext uri="{FF2B5EF4-FFF2-40B4-BE49-F238E27FC236}">
                  <a16:creationId xmlns:a16="http://schemas.microsoft.com/office/drawing/2014/main" id="{C4A8491F-DFE5-C34A-B911-BC0FE47EA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4875" y="14319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4" name="Rectangle 119">
              <a:extLst>
                <a:ext uri="{FF2B5EF4-FFF2-40B4-BE49-F238E27FC236}">
                  <a16:creationId xmlns:a16="http://schemas.microsoft.com/office/drawing/2014/main" id="{B1CF3C1A-2655-2C40-B2A4-B216F309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950" y="15287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5" name="Rectangle 120">
              <a:extLst>
                <a:ext uri="{FF2B5EF4-FFF2-40B4-BE49-F238E27FC236}">
                  <a16:creationId xmlns:a16="http://schemas.microsoft.com/office/drawing/2014/main" id="{23AED4BA-7A3D-2B48-8C26-382BAB525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6" name="Rectangle 121">
              <a:extLst>
                <a:ext uri="{FF2B5EF4-FFF2-40B4-BE49-F238E27FC236}">
                  <a16:creationId xmlns:a16="http://schemas.microsoft.com/office/drawing/2014/main" id="{341C5E8C-4DE1-5C43-BFB6-1A9558A70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7" name="Rectangle 122">
              <a:extLst>
                <a:ext uri="{FF2B5EF4-FFF2-40B4-BE49-F238E27FC236}">
                  <a16:creationId xmlns:a16="http://schemas.microsoft.com/office/drawing/2014/main" id="{BC6670F1-482A-C143-963A-C47BF803B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8" name="Rectangle 123">
              <a:extLst>
                <a:ext uri="{FF2B5EF4-FFF2-40B4-BE49-F238E27FC236}">
                  <a16:creationId xmlns:a16="http://schemas.microsoft.com/office/drawing/2014/main" id="{4D0D2CC4-3B88-714A-B4A5-AF04D4644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0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19" name="Rectangle 124">
              <a:extLst>
                <a:ext uri="{FF2B5EF4-FFF2-40B4-BE49-F238E27FC236}">
                  <a16:creationId xmlns:a16="http://schemas.microsoft.com/office/drawing/2014/main" id="{99AEAE0B-9DFA-E14C-AA1A-84CBD3DF3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0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0" name="Rectangle 125">
              <a:extLst>
                <a:ext uri="{FF2B5EF4-FFF2-40B4-BE49-F238E27FC236}">
                  <a16:creationId xmlns:a16="http://schemas.microsoft.com/office/drawing/2014/main" id="{F9E3A5C3-29A5-3F42-809C-A47629F0C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1" name="Rectangle 126">
              <a:extLst>
                <a:ext uri="{FF2B5EF4-FFF2-40B4-BE49-F238E27FC236}">
                  <a16:creationId xmlns:a16="http://schemas.microsoft.com/office/drawing/2014/main" id="{3C9D3079-3E21-FF42-A04C-C3BBB94C8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4175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2" name="Rectangle 127">
              <a:extLst>
                <a:ext uri="{FF2B5EF4-FFF2-40B4-BE49-F238E27FC236}">
                  <a16:creationId xmlns:a16="http://schemas.microsoft.com/office/drawing/2014/main" id="{2CD04C61-B7D0-6944-BE34-9B8851917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3" name="Rectangle 128">
              <a:extLst>
                <a:ext uri="{FF2B5EF4-FFF2-40B4-BE49-F238E27FC236}">
                  <a16:creationId xmlns:a16="http://schemas.microsoft.com/office/drawing/2014/main" id="{45BFDA8B-AE95-8942-821E-1A699CAF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4" name="Rectangle 129">
              <a:extLst>
                <a:ext uri="{FF2B5EF4-FFF2-40B4-BE49-F238E27FC236}">
                  <a16:creationId xmlns:a16="http://schemas.microsoft.com/office/drawing/2014/main" id="{D6405304-EED6-3C4E-9E7D-F51FB1221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5" name="Rectangle 130">
              <a:extLst>
                <a:ext uri="{FF2B5EF4-FFF2-40B4-BE49-F238E27FC236}">
                  <a16:creationId xmlns:a16="http://schemas.microsoft.com/office/drawing/2014/main" id="{CE4F36A5-E8D3-AD45-884C-000ADDA8D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6" name="Rectangle 131">
              <a:extLst>
                <a:ext uri="{FF2B5EF4-FFF2-40B4-BE49-F238E27FC236}">
                  <a16:creationId xmlns:a16="http://schemas.microsoft.com/office/drawing/2014/main" id="{B0BCD34B-D140-D640-BFFA-527D2585F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87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7" name="Rectangle 132">
              <a:extLst>
                <a:ext uri="{FF2B5EF4-FFF2-40B4-BE49-F238E27FC236}">
                  <a16:creationId xmlns:a16="http://schemas.microsoft.com/office/drawing/2014/main" id="{8B95124D-0967-8148-B8B3-2AE6323C4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1960563"/>
              <a:ext cx="14843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8" name="Rectangle 133">
              <a:extLst>
                <a:ext uri="{FF2B5EF4-FFF2-40B4-BE49-F238E27FC236}">
                  <a16:creationId xmlns:a16="http://schemas.microsoft.com/office/drawing/2014/main" id="{F3D04FE7-00AA-8A4A-B64E-16FCC188D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88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29" name="Rectangle 134">
              <a:extLst>
                <a:ext uri="{FF2B5EF4-FFF2-40B4-BE49-F238E27FC236}">
                  <a16:creationId xmlns:a16="http://schemas.microsoft.com/office/drawing/2014/main" id="{C73233A4-DE17-A644-A80F-F9BA03A99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63" y="1960563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0" name="Rectangle 135">
              <a:extLst>
                <a:ext uri="{FF2B5EF4-FFF2-40B4-BE49-F238E27FC236}">
                  <a16:creationId xmlns:a16="http://schemas.microsoft.com/office/drawing/2014/main" id="{E350A034-E3FF-A442-8542-4C3FDA4F4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025" y="20574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1" name="Rectangle 136">
              <a:extLst>
                <a:ext uri="{FF2B5EF4-FFF2-40B4-BE49-F238E27FC236}">
                  <a16:creationId xmlns:a16="http://schemas.microsoft.com/office/drawing/2014/main" id="{18120A93-89DB-7D4C-A89F-99019718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2" name="Rectangle 137">
              <a:extLst>
                <a:ext uri="{FF2B5EF4-FFF2-40B4-BE49-F238E27FC236}">
                  <a16:creationId xmlns:a16="http://schemas.microsoft.com/office/drawing/2014/main" id="{EDE5A7F2-A11A-9843-9E52-4584959F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638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3" name="Rectangle 138">
              <a:extLst>
                <a:ext uri="{FF2B5EF4-FFF2-40B4-BE49-F238E27FC236}">
                  <a16:creationId xmlns:a16="http://schemas.microsoft.com/office/drawing/2014/main" id="{8D8415AB-DAD4-F94D-B473-9C5F8A1B7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4" name="Rectangle 139">
              <a:extLst>
                <a:ext uri="{FF2B5EF4-FFF2-40B4-BE49-F238E27FC236}">
                  <a16:creationId xmlns:a16="http://schemas.microsoft.com/office/drawing/2014/main" id="{19B1D6A2-855C-3D46-96E2-8C9502866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5" name="Rectangle 140">
              <a:extLst>
                <a:ext uri="{FF2B5EF4-FFF2-40B4-BE49-F238E27FC236}">
                  <a16:creationId xmlns:a16="http://schemas.microsoft.com/office/drawing/2014/main" id="{62156043-AE14-8041-8C86-1D26BAF64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88" y="24352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6" name="Rectangle 141">
              <a:extLst>
                <a:ext uri="{FF2B5EF4-FFF2-40B4-BE49-F238E27FC236}">
                  <a16:creationId xmlns:a16="http://schemas.microsoft.com/office/drawing/2014/main" id="{E759ECBE-1D81-8045-9AD8-C88EF42ED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50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7" name="Rectangle 142">
              <a:extLst>
                <a:ext uri="{FF2B5EF4-FFF2-40B4-BE49-F238E27FC236}">
                  <a16:creationId xmlns:a16="http://schemas.microsoft.com/office/drawing/2014/main" id="{33E91C91-ABED-2F42-BA68-60291ACFA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320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8" name="Rectangle 143">
              <a:extLst>
                <a:ext uri="{FF2B5EF4-FFF2-40B4-BE49-F238E27FC236}">
                  <a16:creationId xmlns:a16="http://schemas.microsoft.com/office/drawing/2014/main" id="{46475D2E-B5DE-5C48-9878-45E8C010D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25320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39" name="Rectangle 144">
              <a:extLst>
                <a:ext uri="{FF2B5EF4-FFF2-40B4-BE49-F238E27FC236}">
                  <a16:creationId xmlns:a16="http://schemas.microsoft.com/office/drawing/2014/main" id="{1736884C-6DCB-774D-88A3-F085241F6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6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0" name="Rectangle 145">
              <a:extLst>
                <a:ext uri="{FF2B5EF4-FFF2-40B4-BE49-F238E27FC236}">
                  <a16:creationId xmlns:a16="http://schemas.microsoft.com/office/drawing/2014/main" id="{80A69AFB-47EF-8A47-9ACE-A9801F62C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675" y="4551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1" name="Rectangle 146">
              <a:extLst>
                <a:ext uri="{FF2B5EF4-FFF2-40B4-BE49-F238E27FC236}">
                  <a16:creationId xmlns:a16="http://schemas.microsoft.com/office/drawing/2014/main" id="{06D1715E-6613-EF4B-B529-E9D56162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5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2" name="Rectangle 147">
              <a:extLst>
                <a:ext uri="{FF2B5EF4-FFF2-40B4-BE49-F238E27FC236}">
                  <a16:creationId xmlns:a16="http://schemas.microsoft.com/office/drawing/2014/main" id="{84865758-2C76-A947-AE26-247D64EF5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3" name="Rectangle 148">
              <a:extLst>
                <a:ext uri="{FF2B5EF4-FFF2-40B4-BE49-F238E27FC236}">
                  <a16:creationId xmlns:a16="http://schemas.microsoft.com/office/drawing/2014/main" id="{75C331CC-73B6-A945-A154-5567CEB28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44545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4" name="Freeform 149">
              <a:extLst>
                <a:ext uri="{FF2B5EF4-FFF2-40B4-BE49-F238E27FC236}">
                  <a16:creationId xmlns:a16="http://schemas.microsoft.com/office/drawing/2014/main" id="{88FDA566-7B1E-1C43-B218-5BFA5078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4475163"/>
              <a:ext cx="127000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5" name="Freeform 150">
              <a:extLst>
                <a:ext uri="{FF2B5EF4-FFF2-40B4-BE49-F238E27FC236}">
                  <a16:creationId xmlns:a16="http://schemas.microsoft.com/office/drawing/2014/main" id="{102C6799-48CE-6649-A8D9-719A024D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4495800"/>
              <a:ext cx="274637" cy="887413"/>
            </a:xfrm>
            <a:custGeom>
              <a:avLst/>
              <a:gdLst>
                <a:gd name="T0" fmla="*/ 2147483646 w 346"/>
                <a:gd name="T1" fmla="*/ 2147483646 h 1117"/>
                <a:gd name="T2" fmla="*/ 2147483646 w 346"/>
                <a:gd name="T3" fmla="*/ 2147483646 h 1117"/>
                <a:gd name="T4" fmla="*/ 2147483646 w 346"/>
                <a:gd name="T5" fmla="*/ 2147483646 h 1117"/>
                <a:gd name="T6" fmla="*/ 2147483646 w 346"/>
                <a:gd name="T7" fmla="*/ 0 h 1117"/>
                <a:gd name="T8" fmla="*/ 0 w 346"/>
                <a:gd name="T9" fmla="*/ 0 h 1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1117"/>
                <a:gd name="T17" fmla="*/ 346 w 346"/>
                <a:gd name="T18" fmla="*/ 1117 h 1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1117">
                  <a:moveTo>
                    <a:pt x="346" y="1117"/>
                  </a:moveTo>
                  <a:lnTo>
                    <a:pt x="346" y="1117"/>
                  </a:lnTo>
                  <a:lnTo>
                    <a:pt x="160" y="1117"/>
                  </a:lnTo>
                  <a:lnTo>
                    <a:pt x="16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6" name="Rectangle 151">
              <a:extLst>
                <a:ext uri="{FF2B5EF4-FFF2-40B4-BE49-F238E27FC236}">
                  <a16:creationId xmlns:a16="http://schemas.microsoft.com/office/drawing/2014/main" id="{E6CA364E-BA8A-6A49-8AF1-9112375E1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275" y="4551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7" name="Rectangle 152">
              <a:extLst>
                <a:ext uri="{FF2B5EF4-FFF2-40B4-BE49-F238E27FC236}">
                  <a16:creationId xmlns:a16="http://schemas.microsoft.com/office/drawing/2014/main" id="{66322909-EF3A-5B48-9E30-D97912BA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8" name="Rectangle 153">
              <a:extLst>
                <a:ext uri="{FF2B5EF4-FFF2-40B4-BE49-F238E27FC236}">
                  <a16:creationId xmlns:a16="http://schemas.microsoft.com/office/drawing/2014/main" id="{903A33F0-7C42-EB4E-9D5F-AB554B0DA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3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49" name="Rectangle 154">
              <a:extLst>
                <a:ext uri="{FF2B5EF4-FFF2-40B4-BE49-F238E27FC236}">
                  <a16:creationId xmlns:a16="http://schemas.microsoft.com/office/drawing/2014/main" id="{A414AF11-5A74-CC48-B21B-70538EA8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0" name="Rectangle 155">
              <a:extLst>
                <a:ext uri="{FF2B5EF4-FFF2-40B4-BE49-F238E27FC236}">
                  <a16:creationId xmlns:a16="http://schemas.microsoft.com/office/drawing/2014/main" id="{4E8B79E6-FBE3-F34C-BC1C-C71364061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063" y="48736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1" name="Rectangle 156">
              <a:extLst>
                <a:ext uri="{FF2B5EF4-FFF2-40B4-BE49-F238E27FC236}">
                  <a16:creationId xmlns:a16="http://schemas.microsoft.com/office/drawing/2014/main" id="{06366B45-7352-EA44-88D8-A1365AEFF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850" y="3905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2" name="Rectangle 157">
              <a:extLst>
                <a:ext uri="{FF2B5EF4-FFF2-40B4-BE49-F238E27FC236}">
                  <a16:creationId xmlns:a16="http://schemas.microsoft.com/office/drawing/2014/main" id="{F2C598E1-5A29-7B4A-B78F-D52814D2D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925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3" name="Rectangle 158">
              <a:extLst>
                <a:ext uri="{FF2B5EF4-FFF2-40B4-BE49-F238E27FC236}">
                  <a16:creationId xmlns:a16="http://schemas.microsoft.com/office/drawing/2014/main" id="{08A9B1C3-0008-674B-A770-A971C39EC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87363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4" name="Freeform 159">
              <a:extLst>
                <a:ext uri="{FF2B5EF4-FFF2-40B4-BE49-F238E27FC236}">
                  <a16:creationId xmlns:a16="http://schemas.microsoft.com/office/drawing/2014/main" id="{A0087437-D8E7-C942-B138-02730A1F1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475163"/>
              <a:ext cx="125412" cy="63500"/>
            </a:xfrm>
            <a:custGeom>
              <a:avLst/>
              <a:gdLst>
                <a:gd name="T0" fmla="*/ 2147483646 w 160"/>
                <a:gd name="T1" fmla="*/ 0 h 80"/>
                <a:gd name="T2" fmla="*/ 0 w 160"/>
                <a:gd name="T3" fmla="*/ 2147483646 h 80"/>
                <a:gd name="T4" fmla="*/ 2147483646 w 160"/>
                <a:gd name="T5" fmla="*/ 2147483646 h 80"/>
                <a:gd name="T6" fmla="*/ 2147483646 w 160"/>
                <a:gd name="T7" fmla="*/ 2147483646 h 80"/>
                <a:gd name="T8" fmla="*/ 2147483646 w 16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80"/>
                <a:gd name="T17" fmla="*/ 160 w 1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80">
                  <a:moveTo>
                    <a:pt x="160" y="0"/>
                  </a:moveTo>
                  <a:lnTo>
                    <a:pt x="0" y="27"/>
                  </a:lnTo>
                  <a:lnTo>
                    <a:pt x="160" y="80"/>
                  </a:lnTo>
                  <a:lnTo>
                    <a:pt x="160" y="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5" name="Line 160">
              <a:extLst>
                <a:ext uri="{FF2B5EF4-FFF2-40B4-BE49-F238E27FC236}">
                  <a16:creationId xmlns:a16="http://schemas.microsoft.com/office/drawing/2014/main" id="{D2DBA643-69A3-1241-BB0D-E6B35730F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1425" y="4495800"/>
              <a:ext cx="52863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6" name="Freeform 161">
              <a:extLst>
                <a:ext uri="{FF2B5EF4-FFF2-40B4-BE49-F238E27FC236}">
                  <a16:creationId xmlns:a16="http://schemas.microsoft.com/office/drawing/2014/main" id="{1F3C01CB-57D6-E14E-BB0D-C241B62D7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475163"/>
              <a:ext cx="41275" cy="63500"/>
            </a:xfrm>
            <a:custGeom>
              <a:avLst/>
              <a:gdLst>
                <a:gd name="T0" fmla="*/ 2147483646 w 54"/>
                <a:gd name="T1" fmla="*/ 2147483646 h 80"/>
                <a:gd name="T2" fmla="*/ 2147483646 w 54"/>
                <a:gd name="T3" fmla="*/ 2147483646 h 80"/>
                <a:gd name="T4" fmla="*/ 2147483646 w 54"/>
                <a:gd name="T5" fmla="*/ 2147483646 h 80"/>
                <a:gd name="T6" fmla="*/ 2147483646 w 54"/>
                <a:gd name="T7" fmla="*/ 2147483646 h 80"/>
                <a:gd name="T8" fmla="*/ 2147483646 w 54"/>
                <a:gd name="T9" fmla="*/ 2147483646 h 80"/>
                <a:gd name="T10" fmla="*/ 2147483646 w 54"/>
                <a:gd name="T11" fmla="*/ 2147483646 h 80"/>
                <a:gd name="T12" fmla="*/ 2147483646 w 54"/>
                <a:gd name="T13" fmla="*/ 2147483646 h 80"/>
                <a:gd name="T14" fmla="*/ 2147483646 w 54"/>
                <a:gd name="T15" fmla="*/ 2147483646 h 80"/>
                <a:gd name="T16" fmla="*/ 2147483646 w 54"/>
                <a:gd name="T17" fmla="*/ 2147483646 h 80"/>
                <a:gd name="T18" fmla="*/ 2147483646 w 54"/>
                <a:gd name="T19" fmla="*/ 0 h 80"/>
                <a:gd name="T20" fmla="*/ 2147483646 w 54"/>
                <a:gd name="T21" fmla="*/ 0 h 80"/>
                <a:gd name="T22" fmla="*/ 2147483646 w 54"/>
                <a:gd name="T23" fmla="*/ 0 h 80"/>
                <a:gd name="T24" fmla="*/ 2147483646 w 54"/>
                <a:gd name="T25" fmla="*/ 0 h 80"/>
                <a:gd name="T26" fmla="*/ 2147483646 w 54"/>
                <a:gd name="T27" fmla="*/ 2147483646 h 80"/>
                <a:gd name="T28" fmla="*/ 2147483646 w 54"/>
                <a:gd name="T29" fmla="*/ 2147483646 h 80"/>
                <a:gd name="T30" fmla="*/ 2147483646 w 54"/>
                <a:gd name="T31" fmla="*/ 2147483646 h 80"/>
                <a:gd name="T32" fmla="*/ 2147483646 w 54"/>
                <a:gd name="T33" fmla="*/ 2147483646 h 80"/>
                <a:gd name="T34" fmla="*/ 2147483646 w 54"/>
                <a:gd name="T35" fmla="*/ 2147483646 h 80"/>
                <a:gd name="T36" fmla="*/ 2147483646 w 54"/>
                <a:gd name="T37" fmla="*/ 2147483646 h 80"/>
                <a:gd name="T38" fmla="*/ 2147483646 w 54"/>
                <a:gd name="T39" fmla="*/ 2147483646 h 80"/>
                <a:gd name="T40" fmla="*/ 2147483646 w 54"/>
                <a:gd name="T41" fmla="*/ 2147483646 h 80"/>
                <a:gd name="T42" fmla="*/ 2147483646 w 54"/>
                <a:gd name="T43" fmla="*/ 2147483646 h 80"/>
                <a:gd name="T44" fmla="*/ 2147483646 w 54"/>
                <a:gd name="T45" fmla="*/ 2147483646 h 80"/>
                <a:gd name="T46" fmla="*/ 2147483646 w 54"/>
                <a:gd name="T47" fmla="*/ 2147483646 h 80"/>
                <a:gd name="T48" fmla="*/ 2147483646 w 54"/>
                <a:gd name="T49" fmla="*/ 2147483646 h 80"/>
                <a:gd name="T50" fmla="*/ 2147483646 w 54"/>
                <a:gd name="T51" fmla="*/ 2147483646 h 80"/>
                <a:gd name="T52" fmla="*/ 2147483646 w 54"/>
                <a:gd name="T53" fmla="*/ 2147483646 h 80"/>
                <a:gd name="T54" fmla="*/ 2147483646 w 54"/>
                <a:gd name="T55" fmla="*/ 2147483646 h 80"/>
                <a:gd name="T56" fmla="*/ 2147483646 w 54"/>
                <a:gd name="T57" fmla="*/ 2147483646 h 80"/>
                <a:gd name="T58" fmla="*/ 2147483646 w 54"/>
                <a:gd name="T59" fmla="*/ 2147483646 h 80"/>
                <a:gd name="T60" fmla="*/ 2147483646 w 54"/>
                <a:gd name="T61" fmla="*/ 2147483646 h 80"/>
                <a:gd name="T62" fmla="*/ 2147483646 w 54"/>
                <a:gd name="T63" fmla="*/ 2147483646 h 80"/>
                <a:gd name="T64" fmla="*/ 2147483646 w 54"/>
                <a:gd name="T65" fmla="*/ 2147483646 h 80"/>
                <a:gd name="T66" fmla="*/ 2147483646 w 54"/>
                <a:gd name="T67" fmla="*/ 2147483646 h 80"/>
                <a:gd name="T68" fmla="*/ 2147483646 w 54"/>
                <a:gd name="T69" fmla="*/ 2147483646 h 80"/>
                <a:gd name="T70" fmla="*/ 2147483646 w 54"/>
                <a:gd name="T71" fmla="*/ 2147483646 h 80"/>
                <a:gd name="T72" fmla="*/ 2147483646 w 54"/>
                <a:gd name="T73" fmla="*/ 2147483646 h 80"/>
                <a:gd name="T74" fmla="*/ 2147483646 w 54"/>
                <a:gd name="T75" fmla="*/ 2147483646 h 80"/>
                <a:gd name="T76" fmla="*/ 2147483646 w 54"/>
                <a:gd name="T77" fmla="*/ 2147483646 h 80"/>
                <a:gd name="T78" fmla="*/ 2147483646 w 54"/>
                <a:gd name="T79" fmla="*/ 2147483646 h 80"/>
                <a:gd name="T80" fmla="*/ 2147483646 w 54"/>
                <a:gd name="T81" fmla="*/ 2147483646 h 80"/>
                <a:gd name="T82" fmla="*/ 2147483646 w 54"/>
                <a:gd name="T83" fmla="*/ 2147483646 h 80"/>
                <a:gd name="T84" fmla="*/ 2147483646 w 54"/>
                <a:gd name="T85" fmla="*/ 2147483646 h 80"/>
                <a:gd name="T86" fmla="*/ 2147483646 w 54"/>
                <a:gd name="T87" fmla="*/ 2147483646 h 80"/>
                <a:gd name="T88" fmla="*/ 2147483646 w 54"/>
                <a:gd name="T89" fmla="*/ 2147483646 h 80"/>
                <a:gd name="T90" fmla="*/ 2147483646 w 54"/>
                <a:gd name="T91" fmla="*/ 2147483646 h 80"/>
                <a:gd name="T92" fmla="*/ 2147483646 w 54"/>
                <a:gd name="T93" fmla="*/ 2147483646 h 80"/>
                <a:gd name="T94" fmla="*/ 2147483646 w 54"/>
                <a:gd name="T95" fmla="*/ 2147483646 h 80"/>
                <a:gd name="T96" fmla="*/ 2147483646 w 54"/>
                <a:gd name="T97" fmla="*/ 2147483646 h 80"/>
                <a:gd name="T98" fmla="*/ 2147483646 w 54"/>
                <a:gd name="T99" fmla="*/ 2147483646 h 80"/>
                <a:gd name="T100" fmla="*/ 2147483646 w 54"/>
                <a:gd name="T101" fmla="*/ 2147483646 h 80"/>
                <a:gd name="T102" fmla="*/ 2147483646 w 54"/>
                <a:gd name="T103" fmla="*/ 2147483646 h 80"/>
                <a:gd name="T104" fmla="*/ 2147483646 w 54"/>
                <a:gd name="T105" fmla="*/ 2147483646 h 80"/>
                <a:gd name="T106" fmla="*/ 2147483646 w 54"/>
                <a:gd name="T107" fmla="*/ 2147483646 h 80"/>
                <a:gd name="T108" fmla="*/ 2147483646 w 54"/>
                <a:gd name="T109" fmla="*/ 2147483646 h 80"/>
                <a:gd name="T110" fmla="*/ 2147483646 w 54"/>
                <a:gd name="T111" fmla="*/ 2147483646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80"/>
                <a:gd name="T170" fmla="*/ 54 w 54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80">
                  <a:moveTo>
                    <a:pt x="0" y="48"/>
                  </a:moveTo>
                  <a:lnTo>
                    <a:pt x="0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2" y="60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48" y="65"/>
                  </a:lnTo>
                  <a:lnTo>
                    <a:pt x="48" y="67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8" y="76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0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4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7" name="Freeform 162">
              <a:extLst>
                <a:ext uri="{FF2B5EF4-FFF2-40B4-BE49-F238E27FC236}">
                  <a16:creationId xmlns:a16="http://schemas.microsoft.com/office/drawing/2014/main" id="{8A553733-F9C7-AF44-A494-4432B283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5360988"/>
              <a:ext cx="41275" cy="42862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0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2147483646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50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8" name="Rectangle 163">
              <a:extLst>
                <a:ext uri="{FF2B5EF4-FFF2-40B4-BE49-F238E27FC236}">
                  <a16:creationId xmlns:a16="http://schemas.microsoft.com/office/drawing/2014/main" id="{CCEC435F-645D-AC41-AD81-2E1D39C54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75" y="4873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59" name="Rectangle 164">
              <a:extLst>
                <a:ext uri="{FF2B5EF4-FFF2-40B4-BE49-F238E27FC236}">
                  <a16:creationId xmlns:a16="http://schemas.microsoft.com/office/drawing/2014/main" id="{97C4FFE5-9F31-1943-A76A-613357EB7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15763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0" name="Rectangle 165">
              <a:extLst>
                <a:ext uri="{FF2B5EF4-FFF2-40B4-BE49-F238E27FC236}">
                  <a16:creationId xmlns:a16="http://schemas.microsoft.com/office/drawing/2014/main" id="{869994EA-A588-4243-8A25-E80EEB378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1671638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24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4" name="TextBox 125">
            <a:extLst>
              <a:ext uri="{FF2B5EF4-FFF2-40B4-BE49-F238E27FC236}">
                <a16:creationId xmlns:a16="http://schemas.microsoft.com/office/drawing/2014/main" id="{A5501E64-B2BC-5A47-8FA1-D9A62D855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3.17 from the textbook ]</a:t>
            </a:r>
          </a:p>
        </p:txBody>
      </p:sp>
      <p:sp>
        <p:nvSpPr>
          <p:cNvPr id="59395" name="Rectangle 2">
            <a:extLst>
              <a:ext uri="{FF2B5EF4-FFF2-40B4-BE49-F238E27FC236}">
                <a16:creationId xmlns:a16="http://schemas.microsoft.com/office/drawing/2014/main" id="{F14E5B23-4CB8-694C-80BB-CEA476C85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 hierarchical carry-lookahead adder</a:t>
            </a:r>
          </a:p>
        </p:txBody>
      </p:sp>
      <p:sp>
        <p:nvSpPr>
          <p:cNvPr id="59396" name="Freeform 114">
            <a:extLst>
              <a:ext uri="{FF2B5EF4-FFF2-40B4-BE49-F238E27FC236}">
                <a16:creationId xmlns:a16="http://schemas.microsoft.com/office/drawing/2014/main" id="{4129ACC6-162C-E341-87F3-15013F159582}"/>
              </a:ext>
            </a:extLst>
          </p:cNvPr>
          <p:cNvSpPr>
            <a:spLocks/>
          </p:cNvSpPr>
          <p:nvPr/>
        </p:nvSpPr>
        <p:spPr bwMode="auto">
          <a:xfrm>
            <a:off x="1016000" y="3257551"/>
            <a:ext cx="127000" cy="42863"/>
          </a:xfrm>
          <a:custGeom>
            <a:avLst/>
            <a:gdLst>
              <a:gd name="T0" fmla="*/ 2147483646 w 160"/>
              <a:gd name="T1" fmla="*/ 0 h 53"/>
              <a:gd name="T2" fmla="*/ 0 w 160"/>
              <a:gd name="T3" fmla="*/ 2147483646 h 53"/>
              <a:gd name="T4" fmla="*/ 2147483646 w 160"/>
              <a:gd name="T5" fmla="*/ 2147483646 h 53"/>
              <a:gd name="T6" fmla="*/ 2147483646 w 160"/>
              <a:gd name="T7" fmla="*/ 2147483646 h 53"/>
              <a:gd name="T8" fmla="*/ 2147483646 w 160"/>
              <a:gd name="T9" fmla="*/ 0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3"/>
              <a:gd name="T17" fmla="*/ 160 w 160"/>
              <a:gd name="T18" fmla="*/ 53 h 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3">
                <a:moveTo>
                  <a:pt x="160" y="0"/>
                </a:moveTo>
                <a:lnTo>
                  <a:pt x="0" y="26"/>
                </a:lnTo>
                <a:lnTo>
                  <a:pt x="160" y="53"/>
                </a:lnTo>
                <a:lnTo>
                  <a:pt x="160" y="26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7" name="Freeform 115">
            <a:extLst>
              <a:ext uri="{FF2B5EF4-FFF2-40B4-BE49-F238E27FC236}">
                <a16:creationId xmlns:a16="http://schemas.microsoft.com/office/drawing/2014/main" id="{61E813EF-4D50-1347-8306-D4EE23AAC360}"/>
              </a:ext>
            </a:extLst>
          </p:cNvPr>
          <p:cNvSpPr>
            <a:spLocks/>
          </p:cNvSpPr>
          <p:nvPr/>
        </p:nvSpPr>
        <p:spPr bwMode="auto">
          <a:xfrm>
            <a:off x="1143000" y="3276601"/>
            <a:ext cx="1068388" cy="1941513"/>
          </a:xfrm>
          <a:custGeom>
            <a:avLst/>
            <a:gdLst>
              <a:gd name="T0" fmla="*/ 0 w 931"/>
              <a:gd name="T1" fmla="*/ 0 h 3673"/>
              <a:gd name="T2" fmla="*/ 2147483646 w 931"/>
              <a:gd name="T3" fmla="*/ 0 h 3673"/>
              <a:gd name="T4" fmla="*/ 2147483646 w 931"/>
              <a:gd name="T5" fmla="*/ 2147483646 h 3673"/>
              <a:gd name="T6" fmla="*/ 2147483646 w 931"/>
              <a:gd name="T7" fmla="*/ 2147483646 h 3673"/>
              <a:gd name="T8" fmla="*/ 0 60000 65536"/>
              <a:gd name="T9" fmla="*/ 0 60000 65536"/>
              <a:gd name="T10" fmla="*/ 0 60000 65536"/>
              <a:gd name="T11" fmla="*/ 0 60000 65536"/>
              <a:gd name="T12" fmla="*/ 0 w 931"/>
              <a:gd name="T13" fmla="*/ 0 h 3673"/>
              <a:gd name="T14" fmla="*/ 931 w 931"/>
              <a:gd name="T15" fmla="*/ 3673 h 367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1" h="3673">
                <a:moveTo>
                  <a:pt x="0" y="0"/>
                </a:moveTo>
                <a:lnTo>
                  <a:pt x="559" y="0"/>
                </a:lnTo>
                <a:lnTo>
                  <a:pt x="559" y="3673"/>
                </a:lnTo>
                <a:lnTo>
                  <a:pt x="931" y="3673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TextBox 12">
            <a:extLst>
              <a:ext uri="{FF2B5EF4-FFF2-40B4-BE49-F238E27FC236}">
                <a16:creationId xmlns:a16="http://schemas.microsoft.com/office/drawing/2014/main" id="{41838454-8F55-8044-9556-A518010F70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8064" y="5554664"/>
            <a:ext cx="15954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8 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=  G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  + P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9399" name="TextBox 12">
            <a:extLst>
              <a:ext uri="{FF2B5EF4-FFF2-40B4-BE49-F238E27FC236}">
                <a16:creationId xmlns:a16="http://schemas.microsoft.com/office/drawing/2014/main" id="{E90395D1-8685-B341-9CC7-258833BA7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5988" y="5545139"/>
            <a:ext cx="25082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16 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= G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  + P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+ P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6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600" b="0" i="1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9400" name="TextBox 12">
            <a:extLst>
              <a:ext uri="{FF2B5EF4-FFF2-40B4-BE49-F238E27FC236}">
                <a16:creationId xmlns:a16="http://schemas.microsoft.com/office/drawing/2014/main" id="{533E69A0-1A2B-9043-B01F-11959FCF6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876" y="5600701"/>
            <a:ext cx="3889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32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=G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+P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+P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+P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G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+P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P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400" b="0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sz="1400" b="0" i="1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63F1D11-9C79-854D-91FC-763A590028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latin typeface="+mn-lt"/>
                <a:ea typeface="+mj-ea"/>
                <a:cs typeface="+mj-cs"/>
              </a:rPr>
              <a:t>Total Gate Delay Through a </a:t>
            </a:r>
            <a:br>
              <a:rPr lang="en-US" dirty="0">
                <a:latin typeface="+mn-lt"/>
                <a:ea typeface="+mj-ea"/>
                <a:cs typeface="+mj-cs"/>
              </a:rPr>
            </a:br>
            <a:r>
              <a:rPr lang="en-US" dirty="0">
                <a:latin typeface="+mn-lt"/>
                <a:ea typeface="+mj-ea"/>
                <a:cs typeface="+mj-cs"/>
              </a:rPr>
              <a:t>Hierarchical Carry-</a:t>
            </a:r>
            <a:r>
              <a:rPr lang="en-US" dirty="0" err="1">
                <a:latin typeface="+mn-lt"/>
                <a:ea typeface="+mj-ea"/>
                <a:cs typeface="+mj-cs"/>
              </a:rPr>
              <a:t>Lookahead</a:t>
            </a:r>
            <a:r>
              <a:rPr lang="en-US" dirty="0">
                <a:latin typeface="+mn-lt"/>
                <a:ea typeface="+mj-ea"/>
                <a:cs typeface="+mj-cs"/>
              </a:rPr>
              <a:t> Adder </a:t>
            </a:r>
          </a:p>
        </p:txBody>
      </p:sp>
      <p:sp>
        <p:nvSpPr>
          <p:cNvPr id="60418" name="Rectangle 3">
            <a:extLst>
              <a:ext uri="{FF2B5EF4-FFF2-40B4-BE49-F238E27FC236}">
                <a16:creationId xmlns:a16="http://schemas.microsoft.com/office/drawing/2014/main" id="{6E69FA92-D3E9-6449-A812-203325E9C5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3D1D7934-F9BD-6F45-A98D-51277B2AE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3716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The total delay is 8 gates:</a:t>
            </a:r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3 to generate all </a:t>
            </a:r>
            <a:r>
              <a:rPr lang="en-US" altLang="en-US" dirty="0" err="1"/>
              <a:t>Gi</a:t>
            </a:r>
            <a:r>
              <a:rPr lang="en-US" altLang="en-US" dirty="0"/>
              <a:t> and Pi signals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+2 to generate c8, c16, c24, and c32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+2 to generate internal carries in the blocks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+1 to generate the sum bits (one extra XOR) 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63F1D11-9C79-854D-91FC-763A590028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latin typeface="+mn-lt"/>
                <a:ea typeface="+mj-ea"/>
                <a:cs typeface="+mj-cs"/>
              </a:rPr>
              <a:t>Total Gate Delay Through a </a:t>
            </a:r>
            <a:br>
              <a:rPr lang="en-US" dirty="0">
                <a:latin typeface="+mn-lt"/>
                <a:ea typeface="+mj-ea"/>
                <a:cs typeface="+mj-cs"/>
              </a:rPr>
            </a:br>
            <a:r>
              <a:rPr lang="en-US" dirty="0">
                <a:latin typeface="+mn-lt"/>
                <a:ea typeface="+mj-ea"/>
                <a:cs typeface="+mj-cs"/>
              </a:rPr>
              <a:t>Hierarchical Carry-</a:t>
            </a:r>
            <a:r>
              <a:rPr lang="en-US" dirty="0" err="1">
                <a:latin typeface="+mn-lt"/>
                <a:ea typeface="+mj-ea"/>
                <a:cs typeface="+mj-cs"/>
              </a:rPr>
              <a:t>Lookahead</a:t>
            </a:r>
            <a:r>
              <a:rPr lang="en-US" dirty="0">
                <a:latin typeface="+mn-lt"/>
                <a:ea typeface="+mj-ea"/>
                <a:cs typeface="+mj-cs"/>
              </a:rPr>
              <a:t> Adder </a:t>
            </a:r>
          </a:p>
        </p:txBody>
      </p:sp>
      <p:sp>
        <p:nvSpPr>
          <p:cNvPr id="61442" name="Rectangle 3">
            <a:extLst>
              <a:ext uri="{FF2B5EF4-FFF2-40B4-BE49-F238E27FC236}">
                <a16:creationId xmlns:a16="http://schemas.microsoft.com/office/drawing/2014/main" id="{07B5B76F-8825-DF4E-8CA8-6F4C8A3B58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3D1D7934-F9BD-6F45-A98D-51277B2AE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3716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The total delay is 8 gates:</a:t>
            </a:r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3 to generate all </a:t>
            </a:r>
            <a:r>
              <a:rPr lang="en-US" altLang="en-US" dirty="0" err="1"/>
              <a:t>Gi</a:t>
            </a:r>
            <a:r>
              <a:rPr lang="en-US" altLang="en-US" dirty="0"/>
              <a:t> and Pi signals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+2 to generate c8, c16, c24, and c32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>
                <a:solidFill>
                  <a:srgbClr val="FF0000"/>
                </a:solidFill>
              </a:rPr>
              <a:t>+2 to generate internal carries in the blocks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+1 to generate the sum bits (one extra XOR) 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CE749475-649B-BE46-BFC8-83832955E296}"/>
              </a:ext>
            </a:extLst>
          </p:cNvPr>
          <p:cNvGrpSpPr>
            <a:grpSpLocks/>
          </p:cNvGrpSpPr>
          <p:nvPr/>
        </p:nvGrpSpPr>
        <p:grpSpPr bwMode="auto">
          <a:xfrm>
            <a:off x="2405064" y="769939"/>
            <a:ext cx="6373155" cy="5762525"/>
            <a:chOff x="1490663" y="334963"/>
            <a:chExt cx="6373155" cy="5762525"/>
          </a:xfrm>
        </p:grpSpPr>
        <p:sp>
          <p:nvSpPr>
            <p:cNvPr id="62473" name="Rectangle 4">
              <a:extLst>
                <a:ext uri="{FF2B5EF4-FFF2-40B4-BE49-F238E27FC236}">
                  <a16:creationId xmlns:a16="http://schemas.microsoft.com/office/drawing/2014/main" id="{CAAEEEDF-D328-8543-99E5-8690E77B8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4" name="Line 6">
              <a:extLst>
                <a:ext uri="{FF2B5EF4-FFF2-40B4-BE49-F238E27FC236}">
                  <a16:creationId xmlns:a16="http://schemas.microsoft.com/office/drawing/2014/main" id="{27FE46A7-F09A-EA4F-BBA9-E10A59E3D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Line 8">
              <a:extLst>
                <a:ext uri="{FF2B5EF4-FFF2-40B4-BE49-F238E27FC236}">
                  <a16:creationId xmlns:a16="http://schemas.microsoft.com/office/drawing/2014/main" id="{C59BFDC5-3D67-4542-A7BB-7D946645C0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6" name="Freeform 9">
              <a:extLst>
                <a:ext uri="{FF2B5EF4-FFF2-40B4-BE49-F238E27FC236}">
                  <a16:creationId xmlns:a16="http://schemas.microsoft.com/office/drawing/2014/main" id="{04570A08-97D2-8B48-AE5D-5FF901000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10">
              <a:extLst>
                <a:ext uri="{FF2B5EF4-FFF2-40B4-BE49-F238E27FC236}">
                  <a16:creationId xmlns:a16="http://schemas.microsoft.com/office/drawing/2014/main" id="{84D0AF51-68F2-A647-B449-EB831426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Line 12">
              <a:extLst>
                <a:ext uri="{FF2B5EF4-FFF2-40B4-BE49-F238E27FC236}">
                  <a16:creationId xmlns:a16="http://schemas.microsoft.com/office/drawing/2014/main" id="{FF1AD5A6-C002-7844-907F-FC6903B10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13">
              <a:extLst>
                <a:ext uri="{FF2B5EF4-FFF2-40B4-BE49-F238E27FC236}">
                  <a16:creationId xmlns:a16="http://schemas.microsoft.com/office/drawing/2014/main" id="{4F4713F2-D40F-C34B-8528-194D555C1B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14">
              <a:extLst>
                <a:ext uri="{FF2B5EF4-FFF2-40B4-BE49-F238E27FC236}">
                  <a16:creationId xmlns:a16="http://schemas.microsoft.com/office/drawing/2014/main" id="{6C2BD43E-BDF4-C146-8394-182411069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Rectangle 19">
              <a:extLst>
                <a:ext uri="{FF2B5EF4-FFF2-40B4-BE49-F238E27FC236}">
                  <a16:creationId xmlns:a16="http://schemas.microsoft.com/office/drawing/2014/main" id="{F1AC2828-7BA5-9A48-B123-A06D0205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2" name="Rectangle 20">
              <a:extLst>
                <a:ext uri="{FF2B5EF4-FFF2-40B4-BE49-F238E27FC236}">
                  <a16:creationId xmlns:a16="http://schemas.microsoft.com/office/drawing/2014/main" id="{40B2BCDA-617E-8A49-98DF-AD5045A34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3" name="Rectangle 21">
              <a:extLst>
                <a:ext uri="{FF2B5EF4-FFF2-40B4-BE49-F238E27FC236}">
                  <a16:creationId xmlns:a16="http://schemas.microsoft.com/office/drawing/2014/main" id="{D46E8DAA-ECC9-6E4F-93C9-86EF39336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4" name="Rectangle 22">
              <a:extLst>
                <a:ext uri="{FF2B5EF4-FFF2-40B4-BE49-F238E27FC236}">
                  <a16:creationId xmlns:a16="http://schemas.microsoft.com/office/drawing/2014/main" id="{24BDBCBF-2897-4B45-AA44-D74463042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5" name="Rectangle 23">
              <a:extLst>
                <a:ext uri="{FF2B5EF4-FFF2-40B4-BE49-F238E27FC236}">
                  <a16:creationId xmlns:a16="http://schemas.microsoft.com/office/drawing/2014/main" id="{6FA97B15-F09A-0242-B41E-905CABB68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6" name="Rectangle 24">
              <a:extLst>
                <a:ext uri="{FF2B5EF4-FFF2-40B4-BE49-F238E27FC236}">
                  <a16:creationId xmlns:a16="http://schemas.microsoft.com/office/drawing/2014/main" id="{E3928A93-2211-8541-970E-1E3A1788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7" name="Rectangle 25">
              <a:extLst>
                <a:ext uri="{FF2B5EF4-FFF2-40B4-BE49-F238E27FC236}">
                  <a16:creationId xmlns:a16="http://schemas.microsoft.com/office/drawing/2014/main" id="{9C1735CC-0690-D34F-99C2-8F2287709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8" name="Rectangle 26">
              <a:extLst>
                <a:ext uri="{FF2B5EF4-FFF2-40B4-BE49-F238E27FC236}">
                  <a16:creationId xmlns:a16="http://schemas.microsoft.com/office/drawing/2014/main" id="{92D83D7A-12BB-2442-B34D-E44E2088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9" name="Rectangle 27">
              <a:extLst>
                <a:ext uri="{FF2B5EF4-FFF2-40B4-BE49-F238E27FC236}">
                  <a16:creationId xmlns:a16="http://schemas.microsoft.com/office/drawing/2014/main" id="{B006A16E-748A-4245-A4FB-872A2A996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0" name="Line 28">
              <a:extLst>
                <a:ext uri="{FF2B5EF4-FFF2-40B4-BE49-F238E27FC236}">
                  <a16:creationId xmlns:a16="http://schemas.microsoft.com/office/drawing/2014/main" id="{CEBC785D-D7BC-BF4B-A90A-DC76D07AB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Rectangle 29">
              <a:extLst>
                <a:ext uri="{FF2B5EF4-FFF2-40B4-BE49-F238E27FC236}">
                  <a16:creationId xmlns:a16="http://schemas.microsoft.com/office/drawing/2014/main" id="{9B60FCDA-BA5D-1543-B86D-783158BF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Rectangle 30">
              <a:extLst>
                <a:ext uri="{FF2B5EF4-FFF2-40B4-BE49-F238E27FC236}">
                  <a16:creationId xmlns:a16="http://schemas.microsoft.com/office/drawing/2014/main" id="{D8ECC9F1-4AB2-0644-BCE8-A8E5C284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3" name="Rectangle 31">
              <a:extLst>
                <a:ext uri="{FF2B5EF4-FFF2-40B4-BE49-F238E27FC236}">
                  <a16:creationId xmlns:a16="http://schemas.microsoft.com/office/drawing/2014/main" id="{6DD89D19-2C87-BC4F-A02D-5E0BD5093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4" name="Rectangle 32">
              <a:extLst>
                <a:ext uri="{FF2B5EF4-FFF2-40B4-BE49-F238E27FC236}">
                  <a16:creationId xmlns:a16="http://schemas.microsoft.com/office/drawing/2014/main" id="{ED4875FD-FDF2-2E4C-A778-956BD90DD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5" name="Rectangle 33">
              <a:extLst>
                <a:ext uri="{FF2B5EF4-FFF2-40B4-BE49-F238E27FC236}">
                  <a16:creationId xmlns:a16="http://schemas.microsoft.com/office/drawing/2014/main" id="{9DAE3F8C-9FED-D246-A382-EF45F5D4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Rectangle 34">
              <a:extLst>
                <a:ext uri="{FF2B5EF4-FFF2-40B4-BE49-F238E27FC236}">
                  <a16:creationId xmlns:a16="http://schemas.microsoft.com/office/drawing/2014/main" id="{52AE9C36-69DF-7447-B722-1638C1728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7" name="Rectangle 35">
              <a:extLst>
                <a:ext uri="{FF2B5EF4-FFF2-40B4-BE49-F238E27FC236}">
                  <a16:creationId xmlns:a16="http://schemas.microsoft.com/office/drawing/2014/main" id="{782BB8C1-E1F7-3C42-A972-031E8F959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8" name="Rectangle 36">
              <a:extLst>
                <a:ext uri="{FF2B5EF4-FFF2-40B4-BE49-F238E27FC236}">
                  <a16:creationId xmlns:a16="http://schemas.microsoft.com/office/drawing/2014/main" id="{B1466AA9-BCA6-C14E-824B-834D29387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63" y="335121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9" name="Line 37">
              <a:extLst>
                <a:ext uri="{FF2B5EF4-FFF2-40B4-BE49-F238E27FC236}">
                  <a16:creationId xmlns:a16="http://schemas.microsoft.com/office/drawing/2014/main" id="{BC424B1D-FEBA-3749-B624-0F152FAA37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Line 39">
              <a:extLst>
                <a:ext uri="{FF2B5EF4-FFF2-40B4-BE49-F238E27FC236}">
                  <a16:creationId xmlns:a16="http://schemas.microsoft.com/office/drawing/2014/main" id="{229C8ADD-C9AA-DA4E-B4D8-2D713B2B8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Line 40">
              <a:extLst>
                <a:ext uri="{FF2B5EF4-FFF2-40B4-BE49-F238E27FC236}">
                  <a16:creationId xmlns:a16="http://schemas.microsoft.com/office/drawing/2014/main" id="{3C43E55D-9F64-974F-BA1F-E1FA28B056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Line 41">
              <a:extLst>
                <a:ext uri="{FF2B5EF4-FFF2-40B4-BE49-F238E27FC236}">
                  <a16:creationId xmlns:a16="http://schemas.microsoft.com/office/drawing/2014/main" id="{7733F0D5-E20E-6C48-BC1A-3EA0C8675A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Line 48">
              <a:extLst>
                <a:ext uri="{FF2B5EF4-FFF2-40B4-BE49-F238E27FC236}">
                  <a16:creationId xmlns:a16="http://schemas.microsoft.com/office/drawing/2014/main" id="{D7942B53-1E37-854C-A9DD-2DA559ED97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50">
              <a:extLst>
                <a:ext uri="{FF2B5EF4-FFF2-40B4-BE49-F238E27FC236}">
                  <a16:creationId xmlns:a16="http://schemas.microsoft.com/office/drawing/2014/main" id="{D1CCD068-2DD4-8844-8296-7293CF520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Line 51">
              <a:extLst>
                <a:ext uri="{FF2B5EF4-FFF2-40B4-BE49-F238E27FC236}">
                  <a16:creationId xmlns:a16="http://schemas.microsoft.com/office/drawing/2014/main" id="{AD9A040C-EE48-A04E-BF50-7EC28F85AB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Line 52">
              <a:extLst>
                <a:ext uri="{FF2B5EF4-FFF2-40B4-BE49-F238E27FC236}">
                  <a16:creationId xmlns:a16="http://schemas.microsoft.com/office/drawing/2014/main" id="{D2BF77A7-8A0E-A348-8278-EBE1DF8C8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61">
              <a:extLst>
                <a:ext uri="{FF2B5EF4-FFF2-40B4-BE49-F238E27FC236}">
                  <a16:creationId xmlns:a16="http://schemas.microsoft.com/office/drawing/2014/main" id="{73A06B31-A6C0-954A-BC2A-07861776FB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62">
              <a:extLst>
                <a:ext uri="{FF2B5EF4-FFF2-40B4-BE49-F238E27FC236}">
                  <a16:creationId xmlns:a16="http://schemas.microsoft.com/office/drawing/2014/main" id="{D24DD07D-506E-454E-8F3C-A616CA696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Line 63">
              <a:extLst>
                <a:ext uri="{FF2B5EF4-FFF2-40B4-BE49-F238E27FC236}">
                  <a16:creationId xmlns:a16="http://schemas.microsoft.com/office/drawing/2014/main" id="{F522147F-E171-2D4A-8539-F55B54C3A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Line 68">
              <a:extLst>
                <a:ext uri="{FF2B5EF4-FFF2-40B4-BE49-F238E27FC236}">
                  <a16:creationId xmlns:a16="http://schemas.microsoft.com/office/drawing/2014/main" id="{900A64C6-60A6-9048-ACDC-96C0E36959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Line 69">
              <a:extLst>
                <a:ext uri="{FF2B5EF4-FFF2-40B4-BE49-F238E27FC236}">
                  <a16:creationId xmlns:a16="http://schemas.microsoft.com/office/drawing/2014/main" id="{57DED66C-C4CC-434F-A763-972E21D5E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Line 73">
              <a:extLst>
                <a:ext uri="{FF2B5EF4-FFF2-40B4-BE49-F238E27FC236}">
                  <a16:creationId xmlns:a16="http://schemas.microsoft.com/office/drawing/2014/main" id="{3F6F840F-8221-F047-A7F3-25379B76E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74">
              <a:extLst>
                <a:ext uri="{FF2B5EF4-FFF2-40B4-BE49-F238E27FC236}">
                  <a16:creationId xmlns:a16="http://schemas.microsoft.com/office/drawing/2014/main" id="{8C84A455-F96C-0F43-A776-B04C6C3A05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76">
              <a:extLst>
                <a:ext uri="{FF2B5EF4-FFF2-40B4-BE49-F238E27FC236}">
                  <a16:creationId xmlns:a16="http://schemas.microsoft.com/office/drawing/2014/main" id="{B25D01EF-8B39-D740-B2F0-DBF457AD8B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77">
              <a:extLst>
                <a:ext uri="{FF2B5EF4-FFF2-40B4-BE49-F238E27FC236}">
                  <a16:creationId xmlns:a16="http://schemas.microsoft.com/office/drawing/2014/main" id="{FB930016-714A-1B42-9317-2B56EAA8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78">
              <a:extLst>
                <a:ext uri="{FF2B5EF4-FFF2-40B4-BE49-F238E27FC236}">
                  <a16:creationId xmlns:a16="http://schemas.microsoft.com/office/drawing/2014/main" id="{C481A1C6-5058-844E-9D25-CF9CA431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79">
              <a:extLst>
                <a:ext uri="{FF2B5EF4-FFF2-40B4-BE49-F238E27FC236}">
                  <a16:creationId xmlns:a16="http://schemas.microsoft.com/office/drawing/2014/main" id="{2394A0B6-8BD4-9944-8C9F-C72D8BB4E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80">
              <a:extLst>
                <a:ext uri="{FF2B5EF4-FFF2-40B4-BE49-F238E27FC236}">
                  <a16:creationId xmlns:a16="http://schemas.microsoft.com/office/drawing/2014/main" id="{169DA75F-751B-4848-A159-BA25459BA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Line 81">
              <a:extLst>
                <a:ext uri="{FF2B5EF4-FFF2-40B4-BE49-F238E27FC236}">
                  <a16:creationId xmlns:a16="http://schemas.microsoft.com/office/drawing/2014/main" id="{F4F19F81-5ED2-1E43-A0FB-FF2F46E08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Line 82">
              <a:extLst>
                <a:ext uri="{FF2B5EF4-FFF2-40B4-BE49-F238E27FC236}">
                  <a16:creationId xmlns:a16="http://schemas.microsoft.com/office/drawing/2014/main" id="{4D9C3981-1870-934D-AECC-0CF375039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Line 83">
              <a:extLst>
                <a:ext uri="{FF2B5EF4-FFF2-40B4-BE49-F238E27FC236}">
                  <a16:creationId xmlns:a16="http://schemas.microsoft.com/office/drawing/2014/main" id="{65EA83F0-D036-AA45-A343-AE956C9F7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Freeform 84">
              <a:extLst>
                <a:ext uri="{FF2B5EF4-FFF2-40B4-BE49-F238E27FC236}">
                  <a16:creationId xmlns:a16="http://schemas.microsoft.com/office/drawing/2014/main" id="{19C1FDAC-2776-3C44-8465-5AB44B7E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Freeform 85">
              <a:extLst>
                <a:ext uri="{FF2B5EF4-FFF2-40B4-BE49-F238E27FC236}">
                  <a16:creationId xmlns:a16="http://schemas.microsoft.com/office/drawing/2014/main" id="{3BFD2219-AD26-924A-8DA9-9CEF1C4F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86">
              <a:extLst>
                <a:ext uri="{FF2B5EF4-FFF2-40B4-BE49-F238E27FC236}">
                  <a16:creationId xmlns:a16="http://schemas.microsoft.com/office/drawing/2014/main" id="{665A5560-5A4C-5946-B2A6-049FE142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87">
              <a:extLst>
                <a:ext uri="{FF2B5EF4-FFF2-40B4-BE49-F238E27FC236}">
                  <a16:creationId xmlns:a16="http://schemas.microsoft.com/office/drawing/2014/main" id="{D28CDEEB-D70C-4341-B53E-5C6346EE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Line 89">
              <a:extLst>
                <a:ext uri="{FF2B5EF4-FFF2-40B4-BE49-F238E27FC236}">
                  <a16:creationId xmlns:a16="http://schemas.microsoft.com/office/drawing/2014/main" id="{07D31BC8-DAE3-B74D-9BF1-077DFA1BB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Freeform 90">
              <a:extLst>
                <a:ext uri="{FF2B5EF4-FFF2-40B4-BE49-F238E27FC236}">
                  <a16:creationId xmlns:a16="http://schemas.microsoft.com/office/drawing/2014/main" id="{2407BDEB-6E11-6540-84A9-FB9A53B25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Freeform 91">
              <a:extLst>
                <a:ext uri="{FF2B5EF4-FFF2-40B4-BE49-F238E27FC236}">
                  <a16:creationId xmlns:a16="http://schemas.microsoft.com/office/drawing/2014/main" id="{39ABF800-B630-8E4F-BFC8-74070F106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Rectangle 92">
              <a:extLst>
                <a:ext uri="{FF2B5EF4-FFF2-40B4-BE49-F238E27FC236}">
                  <a16:creationId xmlns:a16="http://schemas.microsoft.com/office/drawing/2014/main" id="{CBE1DE29-6031-4E44-AC19-4800112EA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Line 93">
              <a:extLst>
                <a:ext uri="{FF2B5EF4-FFF2-40B4-BE49-F238E27FC236}">
                  <a16:creationId xmlns:a16="http://schemas.microsoft.com/office/drawing/2014/main" id="{884AB25A-54B8-644D-9FF4-6DCAD3F98B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Freeform 94">
              <a:extLst>
                <a:ext uri="{FF2B5EF4-FFF2-40B4-BE49-F238E27FC236}">
                  <a16:creationId xmlns:a16="http://schemas.microsoft.com/office/drawing/2014/main" id="{C4CAD853-EA67-1B45-975B-C2662B31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Freeform 95">
              <a:extLst>
                <a:ext uri="{FF2B5EF4-FFF2-40B4-BE49-F238E27FC236}">
                  <a16:creationId xmlns:a16="http://schemas.microsoft.com/office/drawing/2014/main" id="{69EED7AE-F71F-8442-9236-0B6F098C8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Line 96">
              <a:extLst>
                <a:ext uri="{FF2B5EF4-FFF2-40B4-BE49-F238E27FC236}">
                  <a16:creationId xmlns:a16="http://schemas.microsoft.com/office/drawing/2014/main" id="{65788E70-60F3-714F-8596-EE860218C3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Line 97">
              <a:extLst>
                <a:ext uri="{FF2B5EF4-FFF2-40B4-BE49-F238E27FC236}">
                  <a16:creationId xmlns:a16="http://schemas.microsoft.com/office/drawing/2014/main" id="{B7018080-8238-AD44-A66E-885C81BB84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Line 98">
              <a:extLst>
                <a:ext uri="{FF2B5EF4-FFF2-40B4-BE49-F238E27FC236}">
                  <a16:creationId xmlns:a16="http://schemas.microsoft.com/office/drawing/2014/main" id="{0F34B1F5-63A0-D84F-9DCD-D4225F4766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Rectangle 99">
              <a:extLst>
                <a:ext uri="{FF2B5EF4-FFF2-40B4-BE49-F238E27FC236}">
                  <a16:creationId xmlns:a16="http://schemas.microsoft.com/office/drawing/2014/main" id="{F655BDF2-7B61-944F-A400-B0A4AC508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688" y="34290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Rectangle 100">
              <a:extLst>
                <a:ext uri="{FF2B5EF4-FFF2-40B4-BE49-F238E27FC236}">
                  <a16:creationId xmlns:a16="http://schemas.microsoft.com/office/drawing/2014/main" id="{7848CDAC-1C78-6A44-A5F7-ADC250233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Rectangle 101">
              <a:extLst>
                <a:ext uri="{FF2B5EF4-FFF2-40B4-BE49-F238E27FC236}">
                  <a16:creationId xmlns:a16="http://schemas.microsoft.com/office/drawing/2014/main" id="{1F3918BE-D044-F94D-8298-DB44A364E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9" name="Rectangle 102">
              <a:extLst>
                <a:ext uri="{FF2B5EF4-FFF2-40B4-BE49-F238E27FC236}">
                  <a16:creationId xmlns:a16="http://schemas.microsoft.com/office/drawing/2014/main" id="{4239CBDD-66DE-6947-BEE7-ECD7607F6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Line 103">
              <a:extLst>
                <a:ext uri="{FF2B5EF4-FFF2-40B4-BE49-F238E27FC236}">
                  <a16:creationId xmlns:a16="http://schemas.microsoft.com/office/drawing/2014/main" id="{527820B8-B4D5-3342-9113-070D8FA3D9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Rectangle 104">
              <a:extLst>
                <a:ext uri="{FF2B5EF4-FFF2-40B4-BE49-F238E27FC236}">
                  <a16:creationId xmlns:a16="http://schemas.microsoft.com/office/drawing/2014/main" id="{C6BD72E5-EF0C-1749-A7D3-E5D4BF284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2" name="Rectangle 105">
              <a:extLst>
                <a:ext uri="{FF2B5EF4-FFF2-40B4-BE49-F238E27FC236}">
                  <a16:creationId xmlns:a16="http://schemas.microsoft.com/office/drawing/2014/main" id="{32F2826A-E7AE-B142-83D2-26E01696F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3" name="Rectangle 106">
              <a:extLst>
                <a:ext uri="{FF2B5EF4-FFF2-40B4-BE49-F238E27FC236}">
                  <a16:creationId xmlns:a16="http://schemas.microsoft.com/office/drawing/2014/main" id="{3E337453-809D-614A-A552-578338470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4" name="Rectangle 107">
              <a:extLst>
                <a:ext uri="{FF2B5EF4-FFF2-40B4-BE49-F238E27FC236}">
                  <a16:creationId xmlns:a16="http://schemas.microsoft.com/office/drawing/2014/main" id="{0955B23F-1462-8B42-A85E-2E0E976F6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5" name="Line 110">
              <a:extLst>
                <a:ext uri="{FF2B5EF4-FFF2-40B4-BE49-F238E27FC236}">
                  <a16:creationId xmlns:a16="http://schemas.microsoft.com/office/drawing/2014/main" id="{BE04BFA9-E627-9E4A-BE51-A025D7058F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Line 111">
              <a:extLst>
                <a:ext uri="{FF2B5EF4-FFF2-40B4-BE49-F238E27FC236}">
                  <a16:creationId xmlns:a16="http://schemas.microsoft.com/office/drawing/2014/main" id="{C7C14465-5C7A-474C-B69A-A165890776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Line 112">
              <a:extLst>
                <a:ext uri="{FF2B5EF4-FFF2-40B4-BE49-F238E27FC236}">
                  <a16:creationId xmlns:a16="http://schemas.microsoft.com/office/drawing/2014/main" id="{D882AF29-4006-D941-BB29-BFBC2EC9B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Line 117">
              <a:extLst>
                <a:ext uri="{FF2B5EF4-FFF2-40B4-BE49-F238E27FC236}">
                  <a16:creationId xmlns:a16="http://schemas.microsoft.com/office/drawing/2014/main" id="{6DD38094-C60F-F54B-BCD0-81B5FF6C86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Line 118">
              <a:extLst>
                <a:ext uri="{FF2B5EF4-FFF2-40B4-BE49-F238E27FC236}">
                  <a16:creationId xmlns:a16="http://schemas.microsoft.com/office/drawing/2014/main" id="{8A3BD3A0-8BDC-0840-9598-477110E4E3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Line 119">
              <a:extLst>
                <a:ext uri="{FF2B5EF4-FFF2-40B4-BE49-F238E27FC236}">
                  <a16:creationId xmlns:a16="http://schemas.microsoft.com/office/drawing/2014/main" id="{F3EFD88F-B09F-CB41-BF87-A52267B1AF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1" name="Line 126">
              <a:extLst>
                <a:ext uri="{FF2B5EF4-FFF2-40B4-BE49-F238E27FC236}">
                  <a16:creationId xmlns:a16="http://schemas.microsoft.com/office/drawing/2014/main" id="{4A9D9307-FE56-2448-A6D5-F0E26E4ED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2" name="Line 128">
              <a:extLst>
                <a:ext uri="{FF2B5EF4-FFF2-40B4-BE49-F238E27FC236}">
                  <a16:creationId xmlns:a16="http://schemas.microsoft.com/office/drawing/2014/main" id="{CE3016F1-DCAF-A74C-9CD1-E8FDE1B4E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Line 129">
              <a:extLst>
                <a:ext uri="{FF2B5EF4-FFF2-40B4-BE49-F238E27FC236}">
                  <a16:creationId xmlns:a16="http://schemas.microsoft.com/office/drawing/2014/main" id="{CDE8DAEF-6781-6841-81D4-E493054F9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Line 130">
              <a:extLst>
                <a:ext uri="{FF2B5EF4-FFF2-40B4-BE49-F238E27FC236}">
                  <a16:creationId xmlns:a16="http://schemas.microsoft.com/office/drawing/2014/main" id="{774FD7E7-A944-FD4B-87E8-9FDE77EAA6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Line 139">
              <a:extLst>
                <a:ext uri="{FF2B5EF4-FFF2-40B4-BE49-F238E27FC236}">
                  <a16:creationId xmlns:a16="http://schemas.microsoft.com/office/drawing/2014/main" id="{511CC51B-25E8-6844-BD8C-5CA09A711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6" name="Line 141">
              <a:extLst>
                <a:ext uri="{FF2B5EF4-FFF2-40B4-BE49-F238E27FC236}">
                  <a16:creationId xmlns:a16="http://schemas.microsoft.com/office/drawing/2014/main" id="{4C528878-65BF-FD4F-816A-CDA0AE87AA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7" name="Line 142">
              <a:extLst>
                <a:ext uri="{FF2B5EF4-FFF2-40B4-BE49-F238E27FC236}">
                  <a16:creationId xmlns:a16="http://schemas.microsoft.com/office/drawing/2014/main" id="{A3318DEE-5E43-2C47-9943-020B2911C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8" name="Line 143">
              <a:extLst>
                <a:ext uri="{FF2B5EF4-FFF2-40B4-BE49-F238E27FC236}">
                  <a16:creationId xmlns:a16="http://schemas.microsoft.com/office/drawing/2014/main" id="{80F4AD41-CFE0-E941-A855-611EBD8C8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9" name="Freeform 148">
              <a:extLst>
                <a:ext uri="{FF2B5EF4-FFF2-40B4-BE49-F238E27FC236}">
                  <a16:creationId xmlns:a16="http://schemas.microsoft.com/office/drawing/2014/main" id="{D584911E-75AB-0C40-82BB-761A3417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60" name="Freeform 149">
              <a:extLst>
                <a:ext uri="{FF2B5EF4-FFF2-40B4-BE49-F238E27FC236}">
                  <a16:creationId xmlns:a16="http://schemas.microsoft.com/office/drawing/2014/main" id="{ABB7F6A7-A3D2-B14C-98CF-05530328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2" y="584200"/>
              <a:ext cx="485919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1" name="Line 152">
              <a:extLst>
                <a:ext uri="{FF2B5EF4-FFF2-40B4-BE49-F238E27FC236}">
                  <a16:creationId xmlns:a16="http://schemas.microsoft.com/office/drawing/2014/main" id="{B441FE44-FA15-9242-9376-6C9C5FBD5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2" name="Line 153">
              <a:extLst>
                <a:ext uri="{FF2B5EF4-FFF2-40B4-BE49-F238E27FC236}">
                  <a16:creationId xmlns:a16="http://schemas.microsoft.com/office/drawing/2014/main" id="{15D38939-0206-4D41-BBCA-43B8A2AB24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3" name="Line 154">
              <a:extLst>
                <a:ext uri="{FF2B5EF4-FFF2-40B4-BE49-F238E27FC236}">
                  <a16:creationId xmlns:a16="http://schemas.microsoft.com/office/drawing/2014/main" id="{E082123F-95D3-AC43-BECF-2FDB694EB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4" name="Line 155">
              <a:extLst>
                <a:ext uri="{FF2B5EF4-FFF2-40B4-BE49-F238E27FC236}">
                  <a16:creationId xmlns:a16="http://schemas.microsoft.com/office/drawing/2014/main" id="{22B6180F-3E31-0C41-875F-A6C5676FAD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76975" y="2982913"/>
              <a:ext cx="9525" cy="468312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5" name="Freeform 156">
              <a:extLst>
                <a:ext uri="{FF2B5EF4-FFF2-40B4-BE49-F238E27FC236}">
                  <a16:creationId xmlns:a16="http://schemas.microsoft.com/office/drawing/2014/main" id="{A7354484-7D2D-0245-B302-9D228911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66" name="Line 157">
              <a:extLst>
                <a:ext uri="{FF2B5EF4-FFF2-40B4-BE49-F238E27FC236}">
                  <a16:creationId xmlns:a16="http://schemas.microsoft.com/office/drawing/2014/main" id="{A128152E-0BEB-D546-83A9-E895469301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" name="Freeform 158">
              <a:extLst>
                <a:ext uri="{FF2B5EF4-FFF2-40B4-BE49-F238E27FC236}">
                  <a16:creationId xmlns:a16="http://schemas.microsoft.com/office/drawing/2014/main" id="{34F794B5-BEB9-9C4F-96F1-927B3604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68" name="Line 159">
              <a:extLst>
                <a:ext uri="{FF2B5EF4-FFF2-40B4-BE49-F238E27FC236}">
                  <a16:creationId xmlns:a16="http://schemas.microsoft.com/office/drawing/2014/main" id="{2C12780D-6608-0945-A61A-089291B142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9" name="Freeform 160">
              <a:extLst>
                <a:ext uri="{FF2B5EF4-FFF2-40B4-BE49-F238E27FC236}">
                  <a16:creationId xmlns:a16="http://schemas.microsoft.com/office/drawing/2014/main" id="{33CF7FF4-4F43-E04C-9498-ABAFFBE3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70" name="Rectangle 161">
              <a:extLst>
                <a:ext uri="{FF2B5EF4-FFF2-40B4-BE49-F238E27FC236}">
                  <a16:creationId xmlns:a16="http://schemas.microsoft.com/office/drawing/2014/main" id="{ECD1FE11-0820-804E-AF28-F78764170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1" name="Rectangle 162">
              <a:extLst>
                <a:ext uri="{FF2B5EF4-FFF2-40B4-BE49-F238E27FC236}">
                  <a16:creationId xmlns:a16="http://schemas.microsoft.com/office/drawing/2014/main" id="{B13FE5A8-C4A6-7543-A674-34B613455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2" name="Rectangle 163">
              <a:extLst>
                <a:ext uri="{FF2B5EF4-FFF2-40B4-BE49-F238E27FC236}">
                  <a16:creationId xmlns:a16="http://schemas.microsoft.com/office/drawing/2014/main" id="{B87B9D6D-C621-194B-B2F4-590320330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3" name="Rectangle 164">
              <a:extLst>
                <a:ext uri="{FF2B5EF4-FFF2-40B4-BE49-F238E27FC236}">
                  <a16:creationId xmlns:a16="http://schemas.microsoft.com/office/drawing/2014/main" id="{8DC0E885-23AA-FC47-A034-8B2694B89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74" name="Freeform 165">
              <a:extLst>
                <a:ext uri="{FF2B5EF4-FFF2-40B4-BE49-F238E27FC236}">
                  <a16:creationId xmlns:a16="http://schemas.microsoft.com/office/drawing/2014/main" id="{C5707B14-A200-1C45-84EF-DFB19A915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75" name="Line 169">
              <a:extLst>
                <a:ext uri="{FF2B5EF4-FFF2-40B4-BE49-F238E27FC236}">
                  <a16:creationId xmlns:a16="http://schemas.microsoft.com/office/drawing/2014/main" id="{844BE3D9-34D1-2747-90B8-DB1F5A4279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6" name="Line 170">
              <a:extLst>
                <a:ext uri="{FF2B5EF4-FFF2-40B4-BE49-F238E27FC236}">
                  <a16:creationId xmlns:a16="http://schemas.microsoft.com/office/drawing/2014/main" id="{378043A3-AD9E-9C48-9D02-ADE4F88D6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7" name="Freeform 171">
              <a:extLst>
                <a:ext uri="{FF2B5EF4-FFF2-40B4-BE49-F238E27FC236}">
                  <a16:creationId xmlns:a16="http://schemas.microsoft.com/office/drawing/2014/main" id="{2D6331DD-F063-8C42-B053-5164F467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8" name="Freeform 172">
              <a:extLst>
                <a:ext uri="{FF2B5EF4-FFF2-40B4-BE49-F238E27FC236}">
                  <a16:creationId xmlns:a16="http://schemas.microsoft.com/office/drawing/2014/main" id="{F601EE3C-6C1A-D643-892C-145B8E1A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9" name="Freeform 173">
              <a:extLst>
                <a:ext uri="{FF2B5EF4-FFF2-40B4-BE49-F238E27FC236}">
                  <a16:creationId xmlns:a16="http://schemas.microsoft.com/office/drawing/2014/main" id="{486B6FEE-9AD0-4643-93D0-19CAB1B75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0" name="Freeform 174">
              <a:extLst>
                <a:ext uri="{FF2B5EF4-FFF2-40B4-BE49-F238E27FC236}">
                  <a16:creationId xmlns:a16="http://schemas.microsoft.com/office/drawing/2014/main" id="{EE62FA56-9F9C-8B43-B11B-DC10292C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1" name="Rectangle 175">
              <a:extLst>
                <a:ext uri="{FF2B5EF4-FFF2-40B4-BE49-F238E27FC236}">
                  <a16:creationId xmlns:a16="http://schemas.microsoft.com/office/drawing/2014/main" id="{5A2D3B6E-7B10-F248-AB66-96C277D75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2" name="AutoShape 177">
              <a:extLst>
                <a:ext uri="{FF2B5EF4-FFF2-40B4-BE49-F238E27FC236}">
                  <a16:creationId xmlns:a16="http://schemas.microsoft.com/office/drawing/2014/main" id="{AA4E883A-7220-B44E-A893-1D7AD1F30B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3" name="AutoShape 179">
              <a:extLst>
                <a:ext uri="{FF2B5EF4-FFF2-40B4-BE49-F238E27FC236}">
                  <a16:creationId xmlns:a16="http://schemas.microsoft.com/office/drawing/2014/main" id="{FB354B9A-9FE4-D64F-BFA3-EA0EF8F35B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4" name="AutoShape 181">
              <a:extLst>
                <a:ext uri="{FF2B5EF4-FFF2-40B4-BE49-F238E27FC236}">
                  <a16:creationId xmlns:a16="http://schemas.microsoft.com/office/drawing/2014/main" id="{161A5529-E2BA-1A49-9BEA-CF3E89B6D7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5" name="AutoShape 183">
              <a:extLst>
                <a:ext uri="{FF2B5EF4-FFF2-40B4-BE49-F238E27FC236}">
                  <a16:creationId xmlns:a16="http://schemas.microsoft.com/office/drawing/2014/main" id="{062619C9-970C-BE47-B064-9B9615548E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86" name="AutoShape 185">
              <a:extLst>
                <a:ext uri="{FF2B5EF4-FFF2-40B4-BE49-F238E27FC236}">
                  <a16:creationId xmlns:a16="http://schemas.microsoft.com/office/drawing/2014/main" id="{2C696EBA-3058-3F40-8ACC-9761B31000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2587" name="Group 202">
              <a:extLst>
                <a:ext uri="{FF2B5EF4-FFF2-40B4-BE49-F238E27FC236}">
                  <a16:creationId xmlns:a16="http://schemas.microsoft.com/office/drawing/2014/main" id="{4CE6EF72-0462-9649-9B65-D060188255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62621" name="Freeform 203">
                <a:extLst>
                  <a:ext uri="{FF2B5EF4-FFF2-40B4-BE49-F238E27FC236}">
                    <a16:creationId xmlns:a16="http://schemas.microsoft.com/office/drawing/2014/main" id="{2BAB6663-B63F-3441-95F5-128844A53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22" name="Freeform 204">
                <a:extLst>
                  <a:ext uri="{FF2B5EF4-FFF2-40B4-BE49-F238E27FC236}">
                    <a16:creationId xmlns:a16="http://schemas.microsoft.com/office/drawing/2014/main" id="{DA676688-0032-EF41-803C-EF7A25E44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623" name="Group 205">
                <a:extLst>
                  <a:ext uri="{FF2B5EF4-FFF2-40B4-BE49-F238E27FC236}">
                    <a16:creationId xmlns:a16="http://schemas.microsoft.com/office/drawing/2014/main" id="{7A4CE857-6974-F14B-9805-55EA16AF93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62624" name="Freeform 206">
                  <a:extLst>
                    <a:ext uri="{FF2B5EF4-FFF2-40B4-BE49-F238E27FC236}">
                      <a16:creationId xmlns:a16="http://schemas.microsoft.com/office/drawing/2014/main" id="{0ED9B282-91B1-A84E-B520-973D97A9A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5" name="Freeform 207">
                  <a:extLst>
                    <a:ext uri="{FF2B5EF4-FFF2-40B4-BE49-F238E27FC236}">
                      <a16:creationId xmlns:a16="http://schemas.microsoft.com/office/drawing/2014/main" id="{E375729F-B13A-F848-A147-E1F1880D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6" name="Freeform 208">
                  <a:extLst>
                    <a:ext uri="{FF2B5EF4-FFF2-40B4-BE49-F238E27FC236}">
                      <a16:creationId xmlns:a16="http://schemas.microsoft.com/office/drawing/2014/main" id="{19C79853-7504-A041-88BD-00A804A2F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7" name="Freeform 209">
                  <a:extLst>
                    <a:ext uri="{FF2B5EF4-FFF2-40B4-BE49-F238E27FC236}">
                      <a16:creationId xmlns:a16="http://schemas.microsoft.com/office/drawing/2014/main" id="{E2AEFA37-D53C-554B-9646-C83005B3B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8" name="Freeform 210">
                  <a:extLst>
                    <a:ext uri="{FF2B5EF4-FFF2-40B4-BE49-F238E27FC236}">
                      <a16:creationId xmlns:a16="http://schemas.microsoft.com/office/drawing/2014/main" id="{DBD6844A-4578-714F-A528-809EE66B4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2588" name="Group 229">
              <a:extLst>
                <a:ext uri="{FF2B5EF4-FFF2-40B4-BE49-F238E27FC236}">
                  <a16:creationId xmlns:a16="http://schemas.microsoft.com/office/drawing/2014/main" id="{CA0F3E43-D74A-F24E-968D-0D6194ABC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62613" name="Freeform 230">
                <a:extLst>
                  <a:ext uri="{FF2B5EF4-FFF2-40B4-BE49-F238E27FC236}">
                    <a16:creationId xmlns:a16="http://schemas.microsoft.com/office/drawing/2014/main" id="{01570566-127F-FD41-8879-2F1A349CB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14" name="Freeform 231">
                <a:extLst>
                  <a:ext uri="{FF2B5EF4-FFF2-40B4-BE49-F238E27FC236}">
                    <a16:creationId xmlns:a16="http://schemas.microsoft.com/office/drawing/2014/main" id="{617EDE12-AABF-A341-8678-10EA33C3B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615" name="Group 232">
                <a:extLst>
                  <a:ext uri="{FF2B5EF4-FFF2-40B4-BE49-F238E27FC236}">
                    <a16:creationId xmlns:a16="http://schemas.microsoft.com/office/drawing/2014/main" id="{257DD091-91BE-6346-A7AD-901B5580AC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62616" name="Freeform 233">
                  <a:extLst>
                    <a:ext uri="{FF2B5EF4-FFF2-40B4-BE49-F238E27FC236}">
                      <a16:creationId xmlns:a16="http://schemas.microsoft.com/office/drawing/2014/main" id="{672513CD-97C8-984D-8283-F19E92AAE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7" name="Freeform 234">
                  <a:extLst>
                    <a:ext uri="{FF2B5EF4-FFF2-40B4-BE49-F238E27FC236}">
                      <a16:creationId xmlns:a16="http://schemas.microsoft.com/office/drawing/2014/main" id="{8A39B229-5134-5049-9CB8-7F1584F077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8" name="Freeform 235">
                  <a:extLst>
                    <a:ext uri="{FF2B5EF4-FFF2-40B4-BE49-F238E27FC236}">
                      <a16:creationId xmlns:a16="http://schemas.microsoft.com/office/drawing/2014/main" id="{E69B349E-C3FD-484C-81EC-0C2BA401B5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19" name="Freeform 236">
                  <a:extLst>
                    <a:ext uri="{FF2B5EF4-FFF2-40B4-BE49-F238E27FC236}">
                      <a16:creationId xmlns:a16="http://schemas.microsoft.com/office/drawing/2014/main" id="{002A6235-FC37-8A43-A133-2616C8F1C8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20" name="Freeform 237">
                  <a:extLst>
                    <a:ext uri="{FF2B5EF4-FFF2-40B4-BE49-F238E27FC236}">
                      <a16:creationId xmlns:a16="http://schemas.microsoft.com/office/drawing/2014/main" id="{A5054356-0A7C-3540-AAF6-3B3656E74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2589" name="Group 244">
              <a:extLst>
                <a:ext uri="{FF2B5EF4-FFF2-40B4-BE49-F238E27FC236}">
                  <a16:creationId xmlns:a16="http://schemas.microsoft.com/office/drawing/2014/main" id="{ACFF3188-E761-D346-BA70-F7972F5DF9B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62608" name="Freeform 245">
                <a:extLst>
                  <a:ext uri="{FF2B5EF4-FFF2-40B4-BE49-F238E27FC236}">
                    <a16:creationId xmlns:a16="http://schemas.microsoft.com/office/drawing/2014/main" id="{A4098AAF-41C2-C34E-9A84-FA5396514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9" name="Freeform 246">
                <a:extLst>
                  <a:ext uri="{FF2B5EF4-FFF2-40B4-BE49-F238E27FC236}">
                    <a16:creationId xmlns:a16="http://schemas.microsoft.com/office/drawing/2014/main" id="{A7488153-B23D-9647-ADAF-24F2652D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10" name="Freeform 247">
                <a:extLst>
                  <a:ext uri="{FF2B5EF4-FFF2-40B4-BE49-F238E27FC236}">
                    <a16:creationId xmlns:a16="http://schemas.microsoft.com/office/drawing/2014/main" id="{7417C6FF-398E-D740-98D7-88D1F1B98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11" name="Freeform 248">
                <a:extLst>
                  <a:ext uri="{FF2B5EF4-FFF2-40B4-BE49-F238E27FC236}">
                    <a16:creationId xmlns:a16="http://schemas.microsoft.com/office/drawing/2014/main" id="{08E03032-4E8F-AC40-BF8C-F7EB30D96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12" name="Freeform 249">
                <a:extLst>
                  <a:ext uri="{FF2B5EF4-FFF2-40B4-BE49-F238E27FC236}">
                    <a16:creationId xmlns:a16="http://schemas.microsoft.com/office/drawing/2014/main" id="{C4D01FA1-6165-BD4C-B70A-207951BC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590" name="Group 256">
              <a:extLst>
                <a:ext uri="{FF2B5EF4-FFF2-40B4-BE49-F238E27FC236}">
                  <a16:creationId xmlns:a16="http://schemas.microsoft.com/office/drawing/2014/main" id="{4DEF958E-6329-E548-8E36-ECC25D70C27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62603" name="Freeform 257">
                <a:extLst>
                  <a:ext uri="{FF2B5EF4-FFF2-40B4-BE49-F238E27FC236}">
                    <a16:creationId xmlns:a16="http://schemas.microsoft.com/office/drawing/2014/main" id="{08795611-F5FB-554D-92D6-78FB266F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4" name="Freeform 258">
                <a:extLst>
                  <a:ext uri="{FF2B5EF4-FFF2-40B4-BE49-F238E27FC236}">
                    <a16:creationId xmlns:a16="http://schemas.microsoft.com/office/drawing/2014/main" id="{865AA7A8-08E7-F146-881A-EE268615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5" name="Freeform 259">
                <a:extLst>
                  <a:ext uri="{FF2B5EF4-FFF2-40B4-BE49-F238E27FC236}">
                    <a16:creationId xmlns:a16="http://schemas.microsoft.com/office/drawing/2014/main" id="{68248DBF-BB05-6C49-8F59-44BB6217E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6" name="Freeform 260">
                <a:extLst>
                  <a:ext uri="{FF2B5EF4-FFF2-40B4-BE49-F238E27FC236}">
                    <a16:creationId xmlns:a16="http://schemas.microsoft.com/office/drawing/2014/main" id="{51C5A5B5-AB79-3A4B-8C8A-E3AA3D53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7" name="Freeform 261">
                <a:extLst>
                  <a:ext uri="{FF2B5EF4-FFF2-40B4-BE49-F238E27FC236}">
                    <a16:creationId xmlns:a16="http://schemas.microsoft.com/office/drawing/2014/main" id="{CBF62805-E27A-B84C-B89B-48A7D06E1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591" name="Group 274">
              <a:extLst>
                <a:ext uri="{FF2B5EF4-FFF2-40B4-BE49-F238E27FC236}">
                  <a16:creationId xmlns:a16="http://schemas.microsoft.com/office/drawing/2014/main" id="{5E5D31EC-C293-5E41-B930-ED50E9A90AA5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62598" name="Freeform 275">
                <a:extLst>
                  <a:ext uri="{FF2B5EF4-FFF2-40B4-BE49-F238E27FC236}">
                    <a16:creationId xmlns:a16="http://schemas.microsoft.com/office/drawing/2014/main" id="{C7C995D3-CB7A-9640-93A5-420DA32D9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9" name="Freeform 276">
                <a:extLst>
                  <a:ext uri="{FF2B5EF4-FFF2-40B4-BE49-F238E27FC236}">
                    <a16:creationId xmlns:a16="http://schemas.microsoft.com/office/drawing/2014/main" id="{B25E6D1F-90EC-5744-B034-786C429DF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0" name="Freeform 277">
                <a:extLst>
                  <a:ext uri="{FF2B5EF4-FFF2-40B4-BE49-F238E27FC236}">
                    <a16:creationId xmlns:a16="http://schemas.microsoft.com/office/drawing/2014/main" id="{60D89EDA-8347-A54E-9F9A-F66AE9F6D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1" name="Freeform 278">
                <a:extLst>
                  <a:ext uri="{FF2B5EF4-FFF2-40B4-BE49-F238E27FC236}">
                    <a16:creationId xmlns:a16="http://schemas.microsoft.com/office/drawing/2014/main" id="{EEC5FA9E-BE2B-6445-A2D1-52A7A94A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2" name="Freeform 279">
                <a:extLst>
                  <a:ext uri="{FF2B5EF4-FFF2-40B4-BE49-F238E27FC236}">
                    <a16:creationId xmlns:a16="http://schemas.microsoft.com/office/drawing/2014/main" id="{B45F8288-6F71-3642-B85D-A381A067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592" name="Group 286">
              <a:extLst>
                <a:ext uri="{FF2B5EF4-FFF2-40B4-BE49-F238E27FC236}">
                  <a16:creationId xmlns:a16="http://schemas.microsoft.com/office/drawing/2014/main" id="{CD280EFA-ABB3-1643-BCB7-4D0F4722DAD7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62593" name="Freeform 287">
                <a:extLst>
                  <a:ext uri="{FF2B5EF4-FFF2-40B4-BE49-F238E27FC236}">
                    <a16:creationId xmlns:a16="http://schemas.microsoft.com/office/drawing/2014/main" id="{2969989C-3F33-3244-BC3E-8B739670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4" name="Freeform 288">
                <a:extLst>
                  <a:ext uri="{FF2B5EF4-FFF2-40B4-BE49-F238E27FC236}">
                    <a16:creationId xmlns:a16="http://schemas.microsoft.com/office/drawing/2014/main" id="{13E3254C-E439-B143-B4CA-81D1E1E75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5" name="Freeform 289">
                <a:extLst>
                  <a:ext uri="{FF2B5EF4-FFF2-40B4-BE49-F238E27FC236}">
                    <a16:creationId xmlns:a16="http://schemas.microsoft.com/office/drawing/2014/main" id="{8FBFB88C-4DBF-7140-BCA1-5420D038B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6" name="Freeform 290">
                <a:extLst>
                  <a:ext uri="{FF2B5EF4-FFF2-40B4-BE49-F238E27FC236}">
                    <a16:creationId xmlns:a16="http://schemas.microsoft.com/office/drawing/2014/main" id="{218D0F3E-ACDA-6D48-B526-017FFE591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7" name="Freeform 291">
                <a:extLst>
                  <a:ext uri="{FF2B5EF4-FFF2-40B4-BE49-F238E27FC236}">
                    <a16:creationId xmlns:a16="http://schemas.microsoft.com/office/drawing/2014/main" id="{23A3584D-992A-B44E-B3C1-D6C68D63F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466" name="TextBox 12">
            <a:extLst>
              <a:ext uri="{FF2B5EF4-FFF2-40B4-BE49-F238E27FC236}">
                <a16:creationId xmlns:a16="http://schemas.microsoft.com/office/drawing/2014/main" id="{7DF0CFDC-DA96-7B40-8DB7-2EC65998E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4650" y="5922963"/>
            <a:ext cx="2063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i="1" baseline="-25000">
                <a:solidFill>
                  <a:srgbClr val="FF0000"/>
                </a:solidFill>
                <a:latin typeface="Times" pitchFamily="2" charset="0"/>
              </a:rPr>
              <a:t>1  </a:t>
            </a: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=  </a:t>
            </a:r>
            <a:r>
              <a:rPr lang="en-US" altLang="en-US" i="1">
                <a:solidFill>
                  <a:srgbClr val="0070C0"/>
                </a:solidFill>
                <a:latin typeface="Times" pitchFamily="2" charset="0"/>
              </a:rPr>
              <a:t>g</a:t>
            </a:r>
            <a:r>
              <a:rPr lang="en-US" altLang="en-US" i="1" baseline="-25000">
                <a:solidFill>
                  <a:srgbClr val="0070C0"/>
                </a:solidFill>
                <a:latin typeface="Times" pitchFamily="2" charset="0"/>
              </a:rPr>
              <a:t>0</a:t>
            </a: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  + p</a:t>
            </a:r>
            <a:r>
              <a:rPr lang="en-US" altLang="en-US" i="1" baseline="-250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i="1">
                <a:solidFill>
                  <a:srgbClr val="00B050"/>
                </a:solidFill>
                <a:latin typeface="Times" pitchFamily="2" charset="0"/>
              </a:rPr>
              <a:t>c</a:t>
            </a:r>
            <a:r>
              <a:rPr lang="en-US" altLang="en-US" i="1" baseline="-25000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2467" name="Line 174">
            <a:extLst>
              <a:ext uri="{FF2B5EF4-FFF2-40B4-BE49-F238E27FC236}">
                <a16:creationId xmlns:a16="http://schemas.microsoft.com/office/drawing/2014/main" id="{A87839B0-BEFD-8346-8246-2ECD166D707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59539" y="2460626"/>
            <a:ext cx="3175" cy="2651125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8" name="Freeform 148">
            <a:extLst>
              <a:ext uri="{FF2B5EF4-FFF2-40B4-BE49-F238E27FC236}">
                <a16:creationId xmlns:a16="http://schemas.microsoft.com/office/drawing/2014/main" id="{0AC43498-83C4-DE42-B63D-92C00F6F5D77}"/>
              </a:ext>
            </a:extLst>
          </p:cNvPr>
          <p:cNvSpPr>
            <a:spLocks/>
          </p:cNvSpPr>
          <p:nvPr/>
        </p:nvSpPr>
        <p:spPr bwMode="auto">
          <a:xfrm flipH="1">
            <a:off x="7272339" y="1706564"/>
            <a:ext cx="53975" cy="46037"/>
          </a:xfrm>
          <a:custGeom>
            <a:avLst/>
            <a:gdLst>
              <a:gd name="T0" fmla="*/ 0 w 42"/>
              <a:gd name="T1" fmla="*/ 2147483646 h 63"/>
              <a:gd name="T2" fmla="*/ 0 w 42"/>
              <a:gd name="T3" fmla="*/ 2147483646 h 63"/>
              <a:gd name="T4" fmla="*/ 2147483646 w 42"/>
              <a:gd name="T5" fmla="*/ 2147483646 h 63"/>
              <a:gd name="T6" fmla="*/ 2147483646 w 42"/>
              <a:gd name="T7" fmla="*/ 2147483646 h 63"/>
              <a:gd name="T8" fmla="*/ 2147483646 w 42"/>
              <a:gd name="T9" fmla="*/ 2147483646 h 63"/>
              <a:gd name="T10" fmla="*/ 2147483646 w 42"/>
              <a:gd name="T11" fmla="*/ 2147483646 h 63"/>
              <a:gd name="T12" fmla="*/ 2147483646 w 42"/>
              <a:gd name="T13" fmla="*/ 2147483646 h 63"/>
              <a:gd name="T14" fmla="*/ 2147483646 w 42"/>
              <a:gd name="T15" fmla="*/ 2147483646 h 63"/>
              <a:gd name="T16" fmla="*/ 2147483646 w 42"/>
              <a:gd name="T17" fmla="*/ 2147483646 h 63"/>
              <a:gd name="T18" fmla="*/ 2147483646 w 42"/>
              <a:gd name="T19" fmla="*/ 0 h 63"/>
              <a:gd name="T20" fmla="*/ 2147483646 w 42"/>
              <a:gd name="T21" fmla="*/ 0 h 63"/>
              <a:gd name="T22" fmla="*/ 2147483646 w 42"/>
              <a:gd name="T23" fmla="*/ 0 h 63"/>
              <a:gd name="T24" fmla="*/ 2147483646 w 42"/>
              <a:gd name="T25" fmla="*/ 0 h 63"/>
              <a:gd name="T26" fmla="*/ 2147483646 w 42"/>
              <a:gd name="T27" fmla="*/ 2147483646 h 63"/>
              <a:gd name="T28" fmla="*/ 2147483646 w 42"/>
              <a:gd name="T29" fmla="*/ 2147483646 h 63"/>
              <a:gd name="T30" fmla="*/ 2147483646 w 42"/>
              <a:gd name="T31" fmla="*/ 2147483646 h 63"/>
              <a:gd name="T32" fmla="*/ 2147483646 w 42"/>
              <a:gd name="T33" fmla="*/ 2147483646 h 63"/>
              <a:gd name="T34" fmla="*/ 2147483646 w 42"/>
              <a:gd name="T35" fmla="*/ 2147483646 h 63"/>
              <a:gd name="T36" fmla="*/ 2147483646 w 42"/>
              <a:gd name="T37" fmla="*/ 2147483646 h 63"/>
              <a:gd name="T38" fmla="*/ 2147483646 w 42"/>
              <a:gd name="T39" fmla="*/ 2147483646 h 63"/>
              <a:gd name="T40" fmla="*/ 2147483646 w 42"/>
              <a:gd name="T41" fmla="*/ 2147483646 h 63"/>
              <a:gd name="T42" fmla="*/ 2147483646 w 42"/>
              <a:gd name="T43" fmla="*/ 2147483646 h 63"/>
              <a:gd name="T44" fmla="*/ 2147483646 w 42"/>
              <a:gd name="T45" fmla="*/ 2147483646 h 63"/>
              <a:gd name="T46" fmla="*/ 2147483646 w 42"/>
              <a:gd name="T47" fmla="*/ 2147483646 h 63"/>
              <a:gd name="T48" fmla="*/ 2147483646 w 42"/>
              <a:gd name="T49" fmla="*/ 2147483646 h 63"/>
              <a:gd name="T50" fmla="*/ 2147483646 w 42"/>
              <a:gd name="T51" fmla="*/ 2147483646 h 63"/>
              <a:gd name="T52" fmla="*/ 2147483646 w 42"/>
              <a:gd name="T53" fmla="*/ 2147483646 h 63"/>
              <a:gd name="T54" fmla="*/ 2147483646 w 42"/>
              <a:gd name="T55" fmla="*/ 2147483646 h 63"/>
              <a:gd name="T56" fmla="*/ 2147483646 w 42"/>
              <a:gd name="T57" fmla="*/ 2147483646 h 63"/>
              <a:gd name="T58" fmla="*/ 2147483646 w 42"/>
              <a:gd name="T59" fmla="*/ 2147483646 h 63"/>
              <a:gd name="T60" fmla="*/ 2147483646 w 42"/>
              <a:gd name="T61" fmla="*/ 2147483646 h 63"/>
              <a:gd name="T62" fmla="*/ 2147483646 w 42"/>
              <a:gd name="T63" fmla="*/ 2147483646 h 63"/>
              <a:gd name="T64" fmla="*/ 2147483646 w 42"/>
              <a:gd name="T65" fmla="*/ 2147483646 h 63"/>
              <a:gd name="T66" fmla="*/ 2147483646 w 42"/>
              <a:gd name="T67" fmla="*/ 2147483646 h 63"/>
              <a:gd name="T68" fmla="*/ 2147483646 w 42"/>
              <a:gd name="T69" fmla="*/ 2147483646 h 63"/>
              <a:gd name="T70" fmla="*/ 2147483646 w 42"/>
              <a:gd name="T71" fmla="*/ 2147483646 h 63"/>
              <a:gd name="T72" fmla="*/ 2147483646 w 42"/>
              <a:gd name="T73" fmla="*/ 2147483646 h 63"/>
              <a:gd name="T74" fmla="*/ 2147483646 w 42"/>
              <a:gd name="T75" fmla="*/ 2147483646 h 63"/>
              <a:gd name="T76" fmla="*/ 2147483646 w 42"/>
              <a:gd name="T77" fmla="*/ 2147483646 h 63"/>
              <a:gd name="T78" fmla="*/ 2147483646 w 42"/>
              <a:gd name="T79" fmla="*/ 2147483646 h 63"/>
              <a:gd name="T80" fmla="*/ 2147483646 w 42"/>
              <a:gd name="T81" fmla="*/ 2147483646 h 63"/>
              <a:gd name="T82" fmla="*/ 2147483646 w 42"/>
              <a:gd name="T83" fmla="*/ 2147483646 h 63"/>
              <a:gd name="T84" fmla="*/ 2147483646 w 42"/>
              <a:gd name="T85" fmla="*/ 2147483646 h 63"/>
              <a:gd name="T86" fmla="*/ 2147483646 w 42"/>
              <a:gd name="T87" fmla="*/ 2147483646 h 63"/>
              <a:gd name="T88" fmla="*/ 2147483646 w 42"/>
              <a:gd name="T89" fmla="*/ 2147483646 h 63"/>
              <a:gd name="T90" fmla="*/ 2147483646 w 42"/>
              <a:gd name="T91" fmla="*/ 2147483646 h 63"/>
              <a:gd name="T92" fmla="*/ 2147483646 w 42"/>
              <a:gd name="T93" fmla="*/ 2147483646 h 63"/>
              <a:gd name="T94" fmla="*/ 2147483646 w 42"/>
              <a:gd name="T95" fmla="*/ 2147483646 h 63"/>
              <a:gd name="T96" fmla="*/ 2147483646 w 42"/>
              <a:gd name="T97" fmla="*/ 2147483646 h 63"/>
              <a:gd name="T98" fmla="*/ 2147483646 w 42"/>
              <a:gd name="T99" fmla="*/ 2147483646 h 63"/>
              <a:gd name="T100" fmla="*/ 2147483646 w 42"/>
              <a:gd name="T101" fmla="*/ 2147483646 h 63"/>
              <a:gd name="T102" fmla="*/ 2147483646 w 42"/>
              <a:gd name="T103" fmla="*/ 2147483646 h 63"/>
              <a:gd name="T104" fmla="*/ 2147483646 w 42"/>
              <a:gd name="T105" fmla="*/ 2147483646 h 63"/>
              <a:gd name="T106" fmla="*/ 2147483646 w 42"/>
              <a:gd name="T107" fmla="*/ 2147483646 h 63"/>
              <a:gd name="T108" fmla="*/ 0 w 42"/>
              <a:gd name="T109" fmla="*/ 2147483646 h 63"/>
              <a:gd name="T110" fmla="*/ 0 w 42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63"/>
              <a:gd name="T170" fmla="*/ 42 w 42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63">
                <a:moveTo>
                  <a:pt x="0" y="38"/>
                </a:move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0"/>
                </a:lnTo>
                <a:lnTo>
                  <a:pt x="38" y="11"/>
                </a:lnTo>
                <a:lnTo>
                  <a:pt x="39" y="13"/>
                </a:lnTo>
                <a:lnTo>
                  <a:pt x="39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2" y="21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38"/>
                </a:lnTo>
                <a:lnTo>
                  <a:pt x="42" y="39"/>
                </a:lnTo>
                <a:lnTo>
                  <a:pt x="42" y="40"/>
                </a:lnTo>
                <a:lnTo>
                  <a:pt x="42" y="41"/>
                </a:lnTo>
                <a:lnTo>
                  <a:pt x="41" y="43"/>
                </a:lnTo>
                <a:lnTo>
                  <a:pt x="41" y="44"/>
                </a:lnTo>
                <a:lnTo>
                  <a:pt x="41" y="45"/>
                </a:lnTo>
                <a:lnTo>
                  <a:pt x="40" y="46"/>
                </a:lnTo>
                <a:lnTo>
                  <a:pt x="40" y="48"/>
                </a:lnTo>
                <a:lnTo>
                  <a:pt x="39" y="49"/>
                </a:lnTo>
                <a:lnTo>
                  <a:pt x="39" y="50"/>
                </a:lnTo>
                <a:lnTo>
                  <a:pt x="38" y="51"/>
                </a:lnTo>
                <a:lnTo>
                  <a:pt x="38" y="52"/>
                </a:lnTo>
                <a:lnTo>
                  <a:pt x="37" y="53"/>
                </a:lnTo>
                <a:lnTo>
                  <a:pt x="36" y="54"/>
                </a:lnTo>
                <a:lnTo>
                  <a:pt x="36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2" y="58"/>
                </a:lnTo>
                <a:lnTo>
                  <a:pt x="31" y="59"/>
                </a:lnTo>
                <a:lnTo>
                  <a:pt x="29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3" y="62"/>
                </a:lnTo>
                <a:lnTo>
                  <a:pt x="22" y="62"/>
                </a:lnTo>
                <a:lnTo>
                  <a:pt x="20" y="63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2"/>
                </a:lnTo>
                <a:lnTo>
                  <a:pt x="19" y="62"/>
                </a:lnTo>
                <a:lnTo>
                  <a:pt x="18" y="62"/>
                </a:lnTo>
                <a:lnTo>
                  <a:pt x="17" y="61"/>
                </a:lnTo>
                <a:lnTo>
                  <a:pt x="16" y="61"/>
                </a:lnTo>
                <a:lnTo>
                  <a:pt x="15" y="60"/>
                </a:lnTo>
                <a:lnTo>
                  <a:pt x="14" y="60"/>
                </a:lnTo>
                <a:lnTo>
                  <a:pt x="12" y="59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7"/>
                </a:lnTo>
                <a:lnTo>
                  <a:pt x="7" y="56"/>
                </a:lnTo>
                <a:lnTo>
                  <a:pt x="6" y="55"/>
                </a:lnTo>
                <a:lnTo>
                  <a:pt x="5" y="54"/>
                </a:lnTo>
                <a:lnTo>
                  <a:pt x="5" y="53"/>
                </a:lnTo>
                <a:lnTo>
                  <a:pt x="4" y="52"/>
                </a:lnTo>
                <a:lnTo>
                  <a:pt x="3" y="51"/>
                </a:lnTo>
                <a:lnTo>
                  <a:pt x="3" y="50"/>
                </a:lnTo>
                <a:lnTo>
                  <a:pt x="2" y="49"/>
                </a:lnTo>
                <a:lnTo>
                  <a:pt x="2" y="48"/>
                </a:lnTo>
                <a:lnTo>
                  <a:pt x="1" y="46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9" name="Freeform 148">
            <a:extLst>
              <a:ext uri="{FF2B5EF4-FFF2-40B4-BE49-F238E27FC236}">
                <a16:creationId xmlns:a16="http://schemas.microsoft.com/office/drawing/2014/main" id="{DF23CA8D-5256-D74D-B994-067BE66F3B04}"/>
              </a:ext>
            </a:extLst>
          </p:cNvPr>
          <p:cNvSpPr>
            <a:spLocks/>
          </p:cNvSpPr>
          <p:nvPr/>
        </p:nvSpPr>
        <p:spPr bwMode="auto">
          <a:xfrm flipH="1">
            <a:off x="7756526" y="1744664"/>
            <a:ext cx="53975" cy="46037"/>
          </a:xfrm>
          <a:custGeom>
            <a:avLst/>
            <a:gdLst>
              <a:gd name="T0" fmla="*/ 0 w 42"/>
              <a:gd name="T1" fmla="*/ 2147483646 h 63"/>
              <a:gd name="T2" fmla="*/ 0 w 42"/>
              <a:gd name="T3" fmla="*/ 2147483646 h 63"/>
              <a:gd name="T4" fmla="*/ 2147483646 w 42"/>
              <a:gd name="T5" fmla="*/ 2147483646 h 63"/>
              <a:gd name="T6" fmla="*/ 2147483646 w 42"/>
              <a:gd name="T7" fmla="*/ 2147483646 h 63"/>
              <a:gd name="T8" fmla="*/ 2147483646 w 42"/>
              <a:gd name="T9" fmla="*/ 2147483646 h 63"/>
              <a:gd name="T10" fmla="*/ 2147483646 w 42"/>
              <a:gd name="T11" fmla="*/ 2147483646 h 63"/>
              <a:gd name="T12" fmla="*/ 2147483646 w 42"/>
              <a:gd name="T13" fmla="*/ 2147483646 h 63"/>
              <a:gd name="T14" fmla="*/ 2147483646 w 42"/>
              <a:gd name="T15" fmla="*/ 2147483646 h 63"/>
              <a:gd name="T16" fmla="*/ 2147483646 w 42"/>
              <a:gd name="T17" fmla="*/ 2147483646 h 63"/>
              <a:gd name="T18" fmla="*/ 2147483646 w 42"/>
              <a:gd name="T19" fmla="*/ 0 h 63"/>
              <a:gd name="T20" fmla="*/ 2147483646 w 42"/>
              <a:gd name="T21" fmla="*/ 0 h 63"/>
              <a:gd name="T22" fmla="*/ 2147483646 w 42"/>
              <a:gd name="T23" fmla="*/ 0 h 63"/>
              <a:gd name="T24" fmla="*/ 2147483646 w 42"/>
              <a:gd name="T25" fmla="*/ 0 h 63"/>
              <a:gd name="T26" fmla="*/ 2147483646 w 42"/>
              <a:gd name="T27" fmla="*/ 2147483646 h 63"/>
              <a:gd name="T28" fmla="*/ 2147483646 w 42"/>
              <a:gd name="T29" fmla="*/ 2147483646 h 63"/>
              <a:gd name="T30" fmla="*/ 2147483646 w 42"/>
              <a:gd name="T31" fmla="*/ 2147483646 h 63"/>
              <a:gd name="T32" fmla="*/ 2147483646 w 42"/>
              <a:gd name="T33" fmla="*/ 2147483646 h 63"/>
              <a:gd name="T34" fmla="*/ 2147483646 w 42"/>
              <a:gd name="T35" fmla="*/ 2147483646 h 63"/>
              <a:gd name="T36" fmla="*/ 2147483646 w 42"/>
              <a:gd name="T37" fmla="*/ 2147483646 h 63"/>
              <a:gd name="T38" fmla="*/ 2147483646 w 42"/>
              <a:gd name="T39" fmla="*/ 2147483646 h 63"/>
              <a:gd name="T40" fmla="*/ 2147483646 w 42"/>
              <a:gd name="T41" fmla="*/ 2147483646 h 63"/>
              <a:gd name="T42" fmla="*/ 2147483646 w 42"/>
              <a:gd name="T43" fmla="*/ 2147483646 h 63"/>
              <a:gd name="T44" fmla="*/ 2147483646 w 42"/>
              <a:gd name="T45" fmla="*/ 2147483646 h 63"/>
              <a:gd name="T46" fmla="*/ 2147483646 w 42"/>
              <a:gd name="T47" fmla="*/ 2147483646 h 63"/>
              <a:gd name="T48" fmla="*/ 2147483646 w 42"/>
              <a:gd name="T49" fmla="*/ 2147483646 h 63"/>
              <a:gd name="T50" fmla="*/ 2147483646 w 42"/>
              <a:gd name="T51" fmla="*/ 2147483646 h 63"/>
              <a:gd name="T52" fmla="*/ 2147483646 w 42"/>
              <a:gd name="T53" fmla="*/ 2147483646 h 63"/>
              <a:gd name="T54" fmla="*/ 2147483646 w 42"/>
              <a:gd name="T55" fmla="*/ 2147483646 h 63"/>
              <a:gd name="T56" fmla="*/ 2147483646 w 42"/>
              <a:gd name="T57" fmla="*/ 2147483646 h 63"/>
              <a:gd name="T58" fmla="*/ 2147483646 w 42"/>
              <a:gd name="T59" fmla="*/ 2147483646 h 63"/>
              <a:gd name="T60" fmla="*/ 2147483646 w 42"/>
              <a:gd name="T61" fmla="*/ 2147483646 h 63"/>
              <a:gd name="T62" fmla="*/ 2147483646 w 42"/>
              <a:gd name="T63" fmla="*/ 2147483646 h 63"/>
              <a:gd name="T64" fmla="*/ 2147483646 w 42"/>
              <a:gd name="T65" fmla="*/ 2147483646 h 63"/>
              <a:gd name="T66" fmla="*/ 2147483646 w 42"/>
              <a:gd name="T67" fmla="*/ 2147483646 h 63"/>
              <a:gd name="T68" fmla="*/ 2147483646 w 42"/>
              <a:gd name="T69" fmla="*/ 2147483646 h 63"/>
              <a:gd name="T70" fmla="*/ 2147483646 w 42"/>
              <a:gd name="T71" fmla="*/ 2147483646 h 63"/>
              <a:gd name="T72" fmla="*/ 2147483646 w 42"/>
              <a:gd name="T73" fmla="*/ 2147483646 h 63"/>
              <a:gd name="T74" fmla="*/ 2147483646 w 42"/>
              <a:gd name="T75" fmla="*/ 2147483646 h 63"/>
              <a:gd name="T76" fmla="*/ 2147483646 w 42"/>
              <a:gd name="T77" fmla="*/ 2147483646 h 63"/>
              <a:gd name="T78" fmla="*/ 2147483646 w 42"/>
              <a:gd name="T79" fmla="*/ 2147483646 h 63"/>
              <a:gd name="T80" fmla="*/ 2147483646 w 42"/>
              <a:gd name="T81" fmla="*/ 2147483646 h 63"/>
              <a:gd name="T82" fmla="*/ 2147483646 w 42"/>
              <a:gd name="T83" fmla="*/ 2147483646 h 63"/>
              <a:gd name="T84" fmla="*/ 2147483646 w 42"/>
              <a:gd name="T85" fmla="*/ 2147483646 h 63"/>
              <a:gd name="T86" fmla="*/ 2147483646 w 42"/>
              <a:gd name="T87" fmla="*/ 2147483646 h 63"/>
              <a:gd name="T88" fmla="*/ 2147483646 w 42"/>
              <a:gd name="T89" fmla="*/ 2147483646 h 63"/>
              <a:gd name="T90" fmla="*/ 2147483646 w 42"/>
              <a:gd name="T91" fmla="*/ 2147483646 h 63"/>
              <a:gd name="T92" fmla="*/ 2147483646 w 42"/>
              <a:gd name="T93" fmla="*/ 2147483646 h 63"/>
              <a:gd name="T94" fmla="*/ 2147483646 w 42"/>
              <a:gd name="T95" fmla="*/ 2147483646 h 63"/>
              <a:gd name="T96" fmla="*/ 2147483646 w 42"/>
              <a:gd name="T97" fmla="*/ 2147483646 h 63"/>
              <a:gd name="T98" fmla="*/ 2147483646 w 42"/>
              <a:gd name="T99" fmla="*/ 2147483646 h 63"/>
              <a:gd name="T100" fmla="*/ 2147483646 w 42"/>
              <a:gd name="T101" fmla="*/ 2147483646 h 63"/>
              <a:gd name="T102" fmla="*/ 2147483646 w 42"/>
              <a:gd name="T103" fmla="*/ 2147483646 h 63"/>
              <a:gd name="T104" fmla="*/ 2147483646 w 42"/>
              <a:gd name="T105" fmla="*/ 2147483646 h 63"/>
              <a:gd name="T106" fmla="*/ 2147483646 w 42"/>
              <a:gd name="T107" fmla="*/ 2147483646 h 63"/>
              <a:gd name="T108" fmla="*/ 0 w 42"/>
              <a:gd name="T109" fmla="*/ 2147483646 h 63"/>
              <a:gd name="T110" fmla="*/ 0 w 42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63"/>
              <a:gd name="T170" fmla="*/ 42 w 42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63">
                <a:moveTo>
                  <a:pt x="0" y="38"/>
                </a:move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0"/>
                </a:lnTo>
                <a:lnTo>
                  <a:pt x="38" y="11"/>
                </a:lnTo>
                <a:lnTo>
                  <a:pt x="39" y="13"/>
                </a:lnTo>
                <a:lnTo>
                  <a:pt x="39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2" y="21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38"/>
                </a:lnTo>
                <a:lnTo>
                  <a:pt x="42" y="39"/>
                </a:lnTo>
                <a:lnTo>
                  <a:pt x="42" y="40"/>
                </a:lnTo>
                <a:lnTo>
                  <a:pt x="42" y="41"/>
                </a:lnTo>
                <a:lnTo>
                  <a:pt x="41" y="43"/>
                </a:lnTo>
                <a:lnTo>
                  <a:pt x="41" y="44"/>
                </a:lnTo>
                <a:lnTo>
                  <a:pt x="41" y="45"/>
                </a:lnTo>
                <a:lnTo>
                  <a:pt x="40" y="46"/>
                </a:lnTo>
                <a:lnTo>
                  <a:pt x="40" y="48"/>
                </a:lnTo>
                <a:lnTo>
                  <a:pt x="39" y="49"/>
                </a:lnTo>
                <a:lnTo>
                  <a:pt x="39" y="50"/>
                </a:lnTo>
                <a:lnTo>
                  <a:pt x="38" y="51"/>
                </a:lnTo>
                <a:lnTo>
                  <a:pt x="38" y="52"/>
                </a:lnTo>
                <a:lnTo>
                  <a:pt x="37" y="53"/>
                </a:lnTo>
                <a:lnTo>
                  <a:pt x="36" y="54"/>
                </a:lnTo>
                <a:lnTo>
                  <a:pt x="36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2" y="58"/>
                </a:lnTo>
                <a:lnTo>
                  <a:pt x="31" y="59"/>
                </a:lnTo>
                <a:lnTo>
                  <a:pt x="29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3" y="62"/>
                </a:lnTo>
                <a:lnTo>
                  <a:pt x="22" y="62"/>
                </a:lnTo>
                <a:lnTo>
                  <a:pt x="20" y="63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2"/>
                </a:lnTo>
                <a:lnTo>
                  <a:pt x="19" y="62"/>
                </a:lnTo>
                <a:lnTo>
                  <a:pt x="18" y="62"/>
                </a:lnTo>
                <a:lnTo>
                  <a:pt x="17" y="61"/>
                </a:lnTo>
                <a:lnTo>
                  <a:pt x="16" y="61"/>
                </a:lnTo>
                <a:lnTo>
                  <a:pt x="15" y="60"/>
                </a:lnTo>
                <a:lnTo>
                  <a:pt x="14" y="60"/>
                </a:lnTo>
                <a:lnTo>
                  <a:pt x="12" y="59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7"/>
                </a:lnTo>
                <a:lnTo>
                  <a:pt x="7" y="56"/>
                </a:lnTo>
                <a:lnTo>
                  <a:pt x="6" y="55"/>
                </a:lnTo>
                <a:lnTo>
                  <a:pt x="5" y="54"/>
                </a:lnTo>
                <a:lnTo>
                  <a:pt x="5" y="53"/>
                </a:lnTo>
                <a:lnTo>
                  <a:pt x="4" y="52"/>
                </a:lnTo>
                <a:lnTo>
                  <a:pt x="3" y="51"/>
                </a:lnTo>
                <a:lnTo>
                  <a:pt x="3" y="50"/>
                </a:lnTo>
                <a:lnTo>
                  <a:pt x="2" y="49"/>
                </a:lnTo>
                <a:lnTo>
                  <a:pt x="2" y="48"/>
                </a:lnTo>
                <a:lnTo>
                  <a:pt x="1" y="46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0" name="Line 96">
            <a:extLst>
              <a:ext uri="{FF2B5EF4-FFF2-40B4-BE49-F238E27FC236}">
                <a16:creationId xmlns:a16="http://schemas.microsoft.com/office/drawing/2014/main" id="{7763F296-6E7D-AB43-A38C-48628ADAE4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58014" y="3657600"/>
            <a:ext cx="3175" cy="495300"/>
          </a:xfrm>
          <a:prstGeom prst="line">
            <a:avLst/>
          </a:prstGeom>
          <a:noFill/>
          <a:ln w="3175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1" name="Line 96">
            <a:extLst>
              <a:ext uri="{FF2B5EF4-FFF2-40B4-BE49-F238E27FC236}">
                <a16:creationId xmlns:a16="http://schemas.microsoft.com/office/drawing/2014/main" id="{53B52C01-79E2-194A-B869-A39102EBB7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48489" y="3643314"/>
            <a:ext cx="1520825" cy="14287"/>
          </a:xfrm>
          <a:prstGeom prst="line">
            <a:avLst/>
          </a:prstGeom>
          <a:noFill/>
          <a:ln w="3175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Rectangle 2">
            <a:extLst>
              <a:ext uri="{FF2B5EF4-FFF2-40B4-BE49-F238E27FC236}">
                <a16:creationId xmlns:a16="http://schemas.microsoft.com/office/drawing/2014/main" id="{B9BC2DB8-5EBA-6045-9FC6-42D957A4CCA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5414"/>
            <a:ext cx="9144000" cy="5937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2 more gate delays for the internal carries within a block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748686D6-ED0F-CB41-82DD-18AB2D92FF8F}"/>
              </a:ext>
            </a:extLst>
          </p:cNvPr>
          <p:cNvGrpSpPr>
            <a:grpSpLocks/>
          </p:cNvGrpSpPr>
          <p:nvPr/>
        </p:nvGrpSpPr>
        <p:grpSpPr bwMode="auto">
          <a:xfrm>
            <a:off x="2405064" y="769939"/>
            <a:ext cx="6373155" cy="5762525"/>
            <a:chOff x="1490663" y="334963"/>
            <a:chExt cx="6373155" cy="5762525"/>
          </a:xfrm>
        </p:grpSpPr>
        <p:sp>
          <p:nvSpPr>
            <p:cNvPr id="63497" name="Rectangle 4">
              <a:extLst>
                <a:ext uri="{FF2B5EF4-FFF2-40B4-BE49-F238E27FC236}">
                  <a16:creationId xmlns:a16="http://schemas.microsoft.com/office/drawing/2014/main" id="{A794349F-B9EE-CB4E-8455-72A05C35E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788" y="820738"/>
              <a:ext cx="2822575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8" name="Line 6">
              <a:extLst>
                <a:ext uri="{FF2B5EF4-FFF2-40B4-BE49-F238E27FC236}">
                  <a16:creationId xmlns:a16="http://schemas.microsoft.com/office/drawing/2014/main" id="{5458A9C8-1B6C-C146-ADAE-4FF7AAEBB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982913"/>
              <a:ext cx="19272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Line 8">
              <a:extLst>
                <a:ext uri="{FF2B5EF4-FFF2-40B4-BE49-F238E27FC236}">
                  <a16:creationId xmlns:a16="http://schemas.microsoft.com/office/drawing/2014/main" id="{28D1AAEE-177B-3C4C-A7D6-30B7D6C4F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1901825"/>
              <a:ext cx="1587" cy="15541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Freeform 9">
              <a:extLst>
                <a:ext uri="{FF2B5EF4-FFF2-40B4-BE49-F238E27FC236}">
                  <a16:creationId xmlns:a16="http://schemas.microsoft.com/office/drawing/2014/main" id="{2935C51D-2D0F-C54F-BF4E-3745EFBD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3" y="2730500"/>
              <a:ext cx="33337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Freeform 10">
              <a:extLst>
                <a:ext uri="{FF2B5EF4-FFF2-40B4-BE49-F238E27FC236}">
                  <a16:creationId xmlns:a16="http://schemas.microsoft.com/office/drawing/2014/main" id="{CCD0FB77-E2D2-B141-9083-E1EBA310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1293813"/>
              <a:ext cx="49212" cy="33337"/>
            </a:xfrm>
            <a:custGeom>
              <a:avLst/>
              <a:gdLst>
                <a:gd name="T0" fmla="*/ 0 w 64"/>
                <a:gd name="T1" fmla="*/ 2147483646 h 42"/>
                <a:gd name="T2" fmla="*/ 0 w 64"/>
                <a:gd name="T3" fmla="*/ 2147483646 h 42"/>
                <a:gd name="T4" fmla="*/ 2147483646 w 64"/>
                <a:gd name="T5" fmla="*/ 2147483646 h 42"/>
                <a:gd name="T6" fmla="*/ 2147483646 w 64"/>
                <a:gd name="T7" fmla="*/ 2147483646 h 42"/>
                <a:gd name="T8" fmla="*/ 2147483646 w 64"/>
                <a:gd name="T9" fmla="*/ 2147483646 h 42"/>
                <a:gd name="T10" fmla="*/ 2147483646 w 64"/>
                <a:gd name="T11" fmla="*/ 2147483646 h 42"/>
                <a:gd name="T12" fmla="*/ 2147483646 w 64"/>
                <a:gd name="T13" fmla="*/ 2147483646 h 42"/>
                <a:gd name="T14" fmla="*/ 2147483646 w 64"/>
                <a:gd name="T15" fmla="*/ 2147483646 h 42"/>
                <a:gd name="T16" fmla="*/ 2147483646 w 64"/>
                <a:gd name="T17" fmla="*/ 2147483646 h 42"/>
                <a:gd name="T18" fmla="*/ 2147483646 w 64"/>
                <a:gd name="T19" fmla="*/ 0 h 42"/>
                <a:gd name="T20" fmla="*/ 2147483646 w 64"/>
                <a:gd name="T21" fmla="*/ 0 h 42"/>
                <a:gd name="T22" fmla="*/ 2147483646 w 64"/>
                <a:gd name="T23" fmla="*/ 0 h 42"/>
                <a:gd name="T24" fmla="*/ 2147483646 w 64"/>
                <a:gd name="T25" fmla="*/ 0 h 42"/>
                <a:gd name="T26" fmla="*/ 2147483646 w 64"/>
                <a:gd name="T27" fmla="*/ 2147483646 h 42"/>
                <a:gd name="T28" fmla="*/ 2147483646 w 64"/>
                <a:gd name="T29" fmla="*/ 2147483646 h 42"/>
                <a:gd name="T30" fmla="*/ 2147483646 w 64"/>
                <a:gd name="T31" fmla="*/ 2147483646 h 42"/>
                <a:gd name="T32" fmla="*/ 2147483646 w 64"/>
                <a:gd name="T33" fmla="*/ 2147483646 h 42"/>
                <a:gd name="T34" fmla="*/ 2147483646 w 64"/>
                <a:gd name="T35" fmla="*/ 2147483646 h 42"/>
                <a:gd name="T36" fmla="*/ 2147483646 w 64"/>
                <a:gd name="T37" fmla="*/ 2147483646 h 42"/>
                <a:gd name="T38" fmla="*/ 2147483646 w 64"/>
                <a:gd name="T39" fmla="*/ 2147483646 h 42"/>
                <a:gd name="T40" fmla="*/ 2147483646 w 64"/>
                <a:gd name="T41" fmla="*/ 2147483646 h 42"/>
                <a:gd name="T42" fmla="*/ 2147483646 w 64"/>
                <a:gd name="T43" fmla="*/ 2147483646 h 42"/>
                <a:gd name="T44" fmla="*/ 2147483646 w 64"/>
                <a:gd name="T45" fmla="*/ 2147483646 h 42"/>
                <a:gd name="T46" fmla="*/ 2147483646 w 64"/>
                <a:gd name="T47" fmla="*/ 2147483646 h 42"/>
                <a:gd name="T48" fmla="*/ 2147483646 w 64"/>
                <a:gd name="T49" fmla="*/ 2147483646 h 42"/>
                <a:gd name="T50" fmla="*/ 2147483646 w 64"/>
                <a:gd name="T51" fmla="*/ 2147483646 h 42"/>
                <a:gd name="T52" fmla="*/ 2147483646 w 64"/>
                <a:gd name="T53" fmla="*/ 2147483646 h 42"/>
                <a:gd name="T54" fmla="*/ 2147483646 w 64"/>
                <a:gd name="T55" fmla="*/ 2147483646 h 42"/>
                <a:gd name="T56" fmla="*/ 2147483646 w 64"/>
                <a:gd name="T57" fmla="*/ 2147483646 h 42"/>
                <a:gd name="T58" fmla="*/ 2147483646 w 64"/>
                <a:gd name="T59" fmla="*/ 2147483646 h 42"/>
                <a:gd name="T60" fmla="*/ 2147483646 w 64"/>
                <a:gd name="T61" fmla="*/ 2147483646 h 42"/>
                <a:gd name="T62" fmla="*/ 2147483646 w 64"/>
                <a:gd name="T63" fmla="*/ 2147483646 h 42"/>
                <a:gd name="T64" fmla="*/ 2147483646 w 64"/>
                <a:gd name="T65" fmla="*/ 2147483646 h 42"/>
                <a:gd name="T66" fmla="*/ 2147483646 w 64"/>
                <a:gd name="T67" fmla="*/ 2147483646 h 42"/>
                <a:gd name="T68" fmla="*/ 2147483646 w 64"/>
                <a:gd name="T69" fmla="*/ 2147483646 h 42"/>
                <a:gd name="T70" fmla="*/ 2147483646 w 64"/>
                <a:gd name="T71" fmla="*/ 2147483646 h 42"/>
                <a:gd name="T72" fmla="*/ 2147483646 w 64"/>
                <a:gd name="T73" fmla="*/ 2147483646 h 42"/>
                <a:gd name="T74" fmla="*/ 2147483646 w 64"/>
                <a:gd name="T75" fmla="*/ 2147483646 h 42"/>
                <a:gd name="T76" fmla="*/ 2147483646 w 64"/>
                <a:gd name="T77" fmla="*/ 2147483646 h 42"/>
                <a:gd name="T78" fmla="*/ 2147483646 w 64"/>
                <a:gd name="T79" fmla="*/ 2147483646 h 42"/>
                <a:gd name="T80" fmla="*/ 2147483646 w 64"/>
                <a:gd name="T81" fmla="*/ 2147483646 h 42"/>
                <a:gd name="T82" fmla="*/ 2147483646 w 64"/>
                <a:gd name="T83" fmla="*/ 2147483646 h 42"/>
                <a:gd name="T84" fmla="*/ 2147483646 w 64"/>
                <a:gd name="T85" fmla="*/ 2147483646 h 42"/>
                <a:gd name="T86" fmla="*/ 2147483646 w 64"/>
                <a:gd name="T87" fmla="*/ 2147483646 h 42"/>
                <a:gd name="T88" fmla="*/ 2147483646 w 64"/>
                <a:gd name="T89" fmla="*/ 2147483646 h 42"/>
                <a:gd name="T90" fmla="*/ 2147483646 w 64"/>
                <a:gd name="T91" fmla="*/ 2147483646 h 42"/>
                <a:gd name="T92" fmla="*/ 2147483646 w 64"/>
                <a:gd name="T93" fmla="*/ 2147483646 h 42"/>
                <a:gd name="T94" fmla="*/ 2147483646 w 64"/>
                <a:gd name="T95" fmla="*/ 2147483646 h 42"/>
                <a:gd name="T96" fmla="*/ 2147483646 w 64"/>
                <a:gd name="T97" fmla="*/ 2147483646 h 42"/>
                <a:gd name="T98" fmla="*/ 2147483646 w 64"/>
                <a:gd name="T99" fmla="*/ 2147483646 h 42"/>
                <a:gd name="T100" fmla="*/ 2147483646 w 64"/>
                <a:gd name="T101" fmla="*/ 2147483646 h 42"/>
                <a:gd name="T102" fmla="*/ 2147483646 w 64"/>
                <a:gd name="T103" fmla="*/ 2147483646 h 42"/>
                <a:gd name="T104" fmla="*/ 2147483646 w 64"/>
                <a:gd name="T105" fmla="*/ 2147483646 h 42"/>
                <a:gd name="T106" fmla="*/ 2147483646 w 64"/>
                <a:gd name="T107" fmla="*/ 2147483646 h 42"/>
                <a:gd name="T108" fmla="*/ 0 w 64"/>
                <a:gd name="T109" fmla="*/ 2147483646 h 42"/>
                <a:gd name="T110" fmla="*/ 0 w 64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Line 12">
              <a:extLst>
                <a:ext uri="{FF2B5EF4-FFF2-40B4-BE49-F238E27FC236}">
                  <a16:creationId xmlns:a16="http://schemas.microsoft.com/office/drawing/2014/main" id="{1B82C595-F56B-8F4E-B967-7D6C386214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5463" y="4419600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Line 13">
              <a:extLst>
                <a:ext uri="{FF2B5EF4-FFF2-40B4-BE49-F238E27FC236}">
                  <a16:creationId xmlns:a16="http://schemas.microsoft.com/office/drawing/2014/main" id="{A23DBAAF-B592-BB4C-A5AE-1F45112430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Line 14">
              <a:extLst>
                <a:ext uri="{FF2B5EF4-FFF2-40B4-BE49-F238E27FC236}">
                  <a16:creationId xmlns:a16="http://schemas.microsoft.com/office/drawing/2014/main" id="{360ECF5F-A654-0140-80A0-A7B6DB126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6400" y="5129213"/>
              <a:ext cx="1588" cy="1349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5" name="Rectangle 19">
              <a:extLst>
                <a:ext uri="{FF2B5EF4-FFF2-40B4-BE49-F238E27FC236}">
                  <a16:creationId xmlns:a16="http://schemas.microsoft.com/office/drawing/2014/main" id="{AA600B5C-FE00-6544-92D2-CC46B117C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6" name="Rectangle 20">
              <a:extLst>
                <a:ext uri="{FF2B5EF4-FFF2-40B4-BE49-F238E27FC236}">
                  <a16:creationId xmlns:a16="http://schemas.microsoft.com/office/drawing/2014/main" id="{306A29BB-AF02-9E4C-A97A-9E297600D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7" name="Rectangle 21">
              <a:extLst>
                <a:ext uri="{FF2B5EF4-FFF2-40B4-BE49-F238E27FC236}">
                  <a16:creationId xmlns:a16="http://schemas.microsoft.com/office/drawing/2014/main" id="{48CA6B73-0818-F541-A8DB-363DB72B7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8" name="Rectangle 22">
              <a:extLst>
                <a:ext uri="{FF2B5EF4-FFF2-40B4-BE49-F238E27FC236}">
                  <a16:creationId xmlns:a16="http://schemas.microsoft.com/office/drawing/2014/main" id="{DB72D451-D4E1-A141-B25B-836850EA7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788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9" name="Rectangle 23">
              <a:extLst>
                <a:ext uri="{FF2B5EF4-FFF2-40B4-BE49-F238E27FC236}">
                  <a16:creationId xmlns:a16="http://schemas.microsoft.com/office/drawing/2014/main" id="{DDC96509-89B9-3747-933B-782A8BB12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2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0" name="Rectangle 24">
              <a:extLst>
                <a:ext uri="{FF2B5EF4-FFF2-40B4-BE49-F238E27FC236}">
                  <a16:creationId xmlns:a16="http://schemas.microsoft.com/office/drawing/2014/main" id="{55451F19-67DE-5748-934C-966430477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1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Rectangle 25">
              <a:extLst>
                <a:ext uri="{FF2B5EF4-FFF2-40B4-BE49-F238E27FC236}">
                  <a16:creationId xmlns:a16="http://schemas.microsoft.com/office/drawing/2014/main" id="{7336695D-2A25-AD44-A5DE-E7F5E2BCC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5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2" name="Rectangle 26">
              <a:extLst>
                <a:ext uri="{FF2B5EF4-FFF2-40B4-BE49-F238E27FC236}">
                  <a16:creationId xmlns:a16="http://schemas.microsoft.com/office/drawing/2014/main" id="{947E02E1-9076-774C-9008-987A5EF8C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0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3" name="Rectangle 27">
              <a:extLst>
                <a:ext uri="{FF2B5EF4-FFF2-40B4-BE49-F238E27FC236}">
                  <a16:creationId xmlns:a16="http://schemas.microsoft.com/office/drawing/2014/main" id="{E82B97F8-7A06-BF42-9640-959058370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Line 28">
              <a:extLst>
                <a:ext uri="{FF2B5EF4-FFF2-40B4-BE49-F238E27FC236}">
                  <a16:creationId xmlns:a16="http://schemas.microsoft.com/office/drawing/2014/main" id="{3A856350-6682-D549-A723-124457438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300538"/>
              <a:ext cx="1587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Rectangle 29">
              <a:extLst>
                <a:ext uri="{FF2B5EF4-FFF2-40B4-BE49-F238E27FC236}">
                  <a16:creationId xmlns:a16="http://schemas.microsoft.com/office/drawing/2014/main" id="{5A95AA28-24EF-9C4F-9BFC-EAA76860B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0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6" name="Rectangle 30">
              <a:extLst>
                <a:ext uri="{FF2B5EF4-FFF2-40B4-BE49-F238E27FC236}">
                  <a16:creationId xmlns:a16="http://schemas.microsoft.com/office/drawing/2014/main" id="{D7590A67-4FDE-3945-B89F-6F36C3CFB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31">
              <a:extLst>
                <a:ext uri="{FF2B5EF4-FFF2-40B4-BE49-F238E27FC236}">
                  <a16:creationId xmlns:a16="http://schemas.microsoft.com/office/drawing/2014/main" id="{61117D21-E5B5-4944-BA7C-9B399AA9F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8" name="Rectangle 32">
              <a:extLst>
                <a:ext uri="{FF2B5EF4-FFF2-40B4-BE49-F238E27FC236}">
                  <a16:creationId xmlns:a16="http://schemas.microsoft.com/office/drawing/2014/main" id="{9D2BE29A-39B7-6E45-B9CB-1427AF12D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935038"/>
              <a:ext cx="115416" cy="184666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9" name="Rectangle 33">
              <a:extLst>
                <a:ext uri="{FF2B5EF4-FFF2-40B4-BE49-F238E27FC236}">
                  <a16:creationId xmlns:a16="http://schemas.microsoft.com/office/drawing/2014/main" id="{D060E662-6D0C-9A45-BC9D-913D8FDA1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1913" y="1012825"/>
              <a:ext cx="96180" cy="1538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0" name="Rectangle 34">
              <a:extLst>
                <a:ext uri="{FF2B5EF4-FFF2-40B4-BE49-F238E27FC236}">
                  <a16:creationId xmlns:a16="http://schemas.microsoft.com/office/drawing/2014/main" id="{02C69AA2-3166-4240-938E-219EE8E67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5865813"/>
              <a:ext cx="977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1" name="Rectangle 35">
              <a:extLst>
                <a:ext uri="{FF2B5EF4-FFF2-40B4-BE49-F238E27FC236}">
                  <a16:creationId xmlns:a16="http://schemas.microsoft.com/office/drawing/2014/main" id="{1D29786A-8CC8-1F45-BEBE-81016D079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9113" y="594360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2" name="Rectangle 36">
              <a:extLst>
                <a:ext uri="{FF2B5EF4-FFF2-40B4-BE49-F238E27FC236}">
                  <a16:creationId xmlns:a16="http://schemas.microsoft.com/office/drawing/2014/main" id="{967DC1BE-3976-DD41-BADC-D2F2E49A2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63" y="335121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Line 37">
              <a:extLst>
                <a:ext uri="{FF2B5EF4-FFF2-40B4-BE49-F238E27FC236}">
                  <a16:creationId xmlns:a16="http://schemas.microsoft.com/office/drawing/2014/main" id="{1E443EFE-A867-354C-A500-19309ED79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988" y="4175125"/>
              <a:ext cx="0" cy="514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Line 39">
              <a:extLst>
                <a:ext uri="{FF2B5EF4-FFF2-40B4-BE49-F238E27FC236}">
                  <a16:creationId xmlns:a16="http://schemas.microsoft.com/office/drawing/2014/main" id="{C39FD762-9D51-3540-AC35-C5D4B39076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563" y="3455988"/>
              <a:ext cx="1587" cy="18573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Line 40">
              <a:extLst>
                <a:ext uri="{FF2B5EF4-FFF2-40B4-BE49-F238E27FC236}">
                  <a16:creationId xmlns:a16="http://schemas.microsoft.com/office/drawing/2014/main" id="{2B8786FF-3C19-AB45-9EA8-7DFBDDCEE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Line 41">
              <a:extLst>
                <a:ext uri="{FF2B5EF4-FFF2-40B4-BE49-F238E27FC236}">
                  <a16:creationId xmlns:a16="http://schemas.microsoft.com/office/drawing/2014/main" id="{652EF9AE-3B83-834A-850C-536EDE6461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4183063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Line 48">
              <a:extLst>
                <a:ext uri="{FF2B5EF4-FFF2-40B4-BE49-F238E27FC236}">
                  <a16:creationId xmlns:a16="http://schemas.microsoft.com/office/drawing/2014/main" id="{29B40340-9BC6-FC46-93D3-087DAE2AD1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3088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Line 50">
              <a:extLst>
                <a:ext uri="{FF2B5EF4-FFF2-40B4-BE49-F238E27FC236}">
                  <a16:creationId xmlns:a16="http://schemas.microsoft.com/office/drawing/2014/main" id="{2B5ADF77-4CD0-8F47-8EF7-4CE4D552C2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5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Line 51">
              <a:extLst>
                <a:ext uri="{FF2B5EF4-FFF2-40B4-BE49-F238E27FC236}">
                  <a16:creationId xmlns:a16="http://schemas.microsoft.com/office/drawing/2014/main" id="{09112259-04D1-B044-8EFA-44C919F06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7988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Line 52">
              <a:extLst>
                <a:ext uri="{FF2B5EF4-FFF2-40B4-BE49-F238E27FC236}">
                  <a16:creationId xmlns:a16="http://schemas.microsoft.com/office/drawing/2014/main" id="{25E507F6-961B-E548-8EC3-924DA17F7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2020888"/>
              <a:ext cx="1587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Line 61">
              <a:extLst>
                <a:ext uri="{FF2B5EF4-FFF2-40B4-BE49-F238E27FC236}">
                  <a16:creationId xmlns:a16="http://schemas.microsoft.com/office/drawing/2014/main" id="{615C6141-4400-B548-A4A5-C8A3B42852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325" y="1311275"/>
              <a:ext cx="0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Line 62">
              <a:extLst>
                <a:ext uri="{FF2B5EF4-FFF2-40B4-BE49-F238E27FC236}">
                  <a16:creationId xmlns:a16="http://schemas.microsoft.com/office/drawing/2014/main" id="{D282E012-B31E-0F4F-8133-EC4D3D7E5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788" y="1311275"/>
              <a:ext cx="1587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Line 63">
              <a:extLst>
                <a:ext uri="{FF2B5EF4-FFF2-40B4-BE49-F238E27FC236}">
                  <a16:creationId xmlns:a16="http://schemas.microsoft.com/office/drawing/2014/main" id="{7F738E97-0BDE-9E43-AAE1-728E501E9E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5850" y="1998663"/>
              <a:ext cx="0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4" name="Line 68">
              <a:extLst>
                <a:ext uri="{FF2B5EF4-FFF2-40B4-BE49-F238E27FC236}">
                  <a16:creationId xmlns:a16="http://schemas.microsoft.com/office/drawing/2014/main" id="{B68C2D90-299D-604A-B643-03DE04F9AB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46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5" name="Line 69">
              <a:extLst>
                <a:ext uri="{FF2B5EF4-FFF2-40B4-BE49-F238E27FC236}">
                  <a16:creationId xmlns:a16="http://schemas.microsoft.com/office/drawing/2014/main" id="{B94F3170-D02E-0443-8425-6E019F0E5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8925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Line 73">
              <a:extLst>
                <a:ext uri="{FF2B5EF4-FFF2-40B4-BE49-F238E27FC236}">
                  <a16:creationId xmlns:a16="http://schemas.microsoft.com/office/drawing/2014/main" id="{D67450E1-C900-D64A-BE1F-8C95803C25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09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Line 74">
              <a:extLst>
                <a:ext uri="{FF2B5EF4-FFF2-40B4-BE49-F238E27FC236}">
                  <a16:creationId xmlns:a16="http://schemas.microsoft.com/office/drawing/2014/main" id="{B9661A31-E6D6-7E46-AD02-758653EFFD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4413" y="3455988"/>
              <a:ext cx="1587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Line 76">
              <a:extLst>
                <a:ext uri="{FF2B5EF4-FFF2-40B4-BE49-F238E27FC236}">
                  <a16:creationId xmlns:a16="http://schemas.microsoft.com/office/drawing/2014/main" id="{B73034B5-C238-C941-9878-8EB312D13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2982913"/>
              <a:ext cx="1588" cy="72707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77">
              <a:extLst>
                <a:ext uri="{FF2B5EF4-FFF2-40B4-BE49-F238E27FC236}">
                  <a16:creationId xmlns:a16="http://schemas.microsoft.com/office/drawing/2014/main" id="{21250E22-6D1D-1A45-95CA-CDB08A1B2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850" y="2138363"/>
              <a:ext cx="473075" cy="2281237"/>
            </a:xfrm>
            <a:custGeom>
              <a:avLst/>
              <a:gdLst>
                <a:gd name="T0" fmla="*/ 2147483646 w 596"/>
                <a:gd name="T1" fmla="*/ 2147483646 h 2874"/>
                <a:gd name="T2" fmla="*/ 0 w 596"/>
                <a:gd name="T3" fmla="*/ 2147483646 h 2874"/>
                <a:gd name="T4" fmla="*/ 0 w 596"/>
                <a:gd name="T5" fmla="*/ 0 h 2874"/>
                <a:gd name="T6" fmla="*/ 0 60000 65536"/>
                <a:gd name="T7" fmla="*/ 0 60000 65536"/>
                <a:gd name="T8" fmla="*/ 0 60000 65536"/>
                <a:gd name="T9" fmla="*/ 0 w 596"/>
                <a:gd name="T10" fmla="*/ 0 h 2874"/>
                <a:gd name="T11" fmla="*/ 596 w 596"/>
                <a:gd name="T12" fmla="*/ 2874 h 28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2874">
                  <a:moveTo>
                    <a:pt x="596" y="2874"/>
                  </a:moveTo>
                  <a:lnTo>
                    <a:pt x="0" y="287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78">
              <a:extLst>
                <a:ext uri="{FF2B5EF4-FFF2-40B4-BE49-F238E27FC236}">
                  <a16:creationId xmlns:a16="http://schemas.microsoft.com/office/drawing/2014/main" id="{E50DC482-5363-7848-8882-09F1F7C3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4183063"/>
              <a:ext cx="609600" cy="236537"/>
            </a:xfrm>
            <a:custGeom>
              <a:avLst/>
              <a:gdLst>
                <a:gd name="T0" fmla="*/ 0 w 767"/>
                <a:gd name="T1" fmla="*/ 2147483646 h 149"/>
                <a:gd name="T2" fmla="*/ 2147483646 w 767"/>
                <a:gd name="T3" fmla="*/ 2147483646 h 149"/>
                <a:gd name="T4" fmla="*/ 2147483646 w 767"/>
                <a:gd name="T5" fmla="*/ 0 h 149"/>
                <a:gd name="T6" fmla="*/ 0 60000 65536"/>
                <a:gd name="T7" fmla="*/ 0 60000 65536"/>
                <a:gd name="T8" fmla="*/ 0 60000 65536"/>
                <a:gd name="T9" fmla="*/ 0 w 767"/>
                <a:gd name="T10" fmla="*/ 0 h 149"/>
                <a:gd name="T11" fmla="*/ 767 w 76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7" h="149">
                  <a:moveTo>
                    <a:pt x="0" y="149"/>
                  </a:moveTo>
                  <a:lnTo>
                    <a:pt x="767" y="149"/>
                  </a:lnTo>
                  <a:lnTo>
                    <a:pt x="767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79">
              <a:extLst>
                <a:ext uri="{FF2B5EF4-FFF2-40B4-BE49-F238E27FC236}">
                  <a16:creationId xmlns:a16="http://schemas.microsoft.com/office/drawing/2014/main" id="{9E75F54A-8A2F-7E4C-8E4C-6B79A3B0F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2509838"/>
              <a:ext cx="1808163" cy="946150"/>
            </a:xfrm>
            <a:custGeom>
              <a:avLst/>
              <a:gdLst>
                <a:gd name="T0" fmla="*/ 0 w 2278"/>
                <a:gd name="T1" fmla="*/ 0 h 1192"/>
                <a:gd name="T2" fmla="*/ 2147483646 w 2278"/>
                <a:gd name="T3" fmla="*/ 0 h 1192"/>
                <a:gd name="T4" fmla="*/ 2147483646 w 2278"/>
                <a:gd name="T5" fmla="*/ 2147483646 h 1192"/>
                <a:gd name="T6" fmla="*/ 0 60000 65536"/>
                <a:gd name="T7" fmla="*/ 0 60000 65536"/>
                <a:gd name="T8" fmla="*/ 0 60000 65536"/>
                <a:gd name="T9" fmla="*/ 0 w 2278"/>
                <a:gd name="T10" fmla="*/ 0 h 1192"/>
                <a:gd name="T11" fmla="*/ 2278 w 2278"/>
                <a:gd name="T12" fmla="*/ 1192 h 1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8" h="1192">
                  <a:moveTo>
                    <a:pt x="0" y="0"/>
                  </a:moveTo>
                  <a:lnTo>
                    <a:pt x="2278" y="0"/>
                  </a:lnTo>
                  <a:lnTo>
                    <a:pt x="2278" y="11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Line 80">
              <a:extLst>
                <a:ext uri="{FF2B5EF4-FFF2-40B4-BE49-F238E27FC236}">
                  <a16:creationId xmlns:a16="http://schemas.microsoft.com/office/drawing/2014/main" id="{758D0282-6EEE-1744-BC12-3777F9753F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8925" y="2746375"/>
              <a:ext cx="1588" cy="7096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Line 81">
              <a:extLst>
                <a:ext uri="{FF2B5EF4-FFF2-40B4-BE49-F238E27FC236}">
                  <a16:creationId xmlns:a16="http://schemas.microsoft.com/office/drawing/2014/main" id="{58D1FEC1-DA45-264F-A2FE-5AEBDE5BD8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6250" y="2273300"/>
              <a:ext cx="6096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Line 82">
              <a:extLst>
                <a:ext uri="{FF2B5EF4-FFF2-40B4-BE49-F238E27FC236}">
                  <a16:creationId xmlns:a16="http://schemas.microsoft.com/office/drawing/2014/main" id="{913C1753-0A2C-3D47-954A-A8CE8C7A2C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09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Line 83">
              <a:extLst>
                <a:ext uri="{FF2B5EF4-FFF2-40B4-BE49-F238E27FC236}">
                  <a16:creationId xmlns:a16="http://schemas.microsoft.com/office/drawing/2014/main" id="{A8E21290-D309-C840-B173-F9C908943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6400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Freeform 84">
              <a:extLst>
                <a:ext uri="{FF2B5EF4-FFF2-40B4-BE49-F238E27FC236}">
                  <a16:creationId xmlns:a16="http://schemas.microsoft.com/office/drawing/2014/main" id="{2ACEB0AF-5B1B-0A46-9A52-912E28C9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1039813"/>
              <a:ext cx="34925" cy="50800"/>
            </a:xfrm>
            <a:custGeom>
              <a:avLst/>
              <a:gdLst>
                <a:gd name="T0" fmla="*/ 0 w 43"/>
                <a:gd name="T1" fmla="*/ 2147483646 h 63"/>
                <a:gd name="T2" fmla="*/ 0 w 43"/>
                <a:gd name="T3" fmla="*/ 2147483646 h 63"/>
                <a:gd name="T4" fmla="*/ 2147483646 w 43"/>
                <a:gd name="T5" fmla="*/ 2147483646 h 63"/>
                <a:gd name="T6" fmla="*/ 2147483646 w 43"/>
                <a:gd name="T7" fmla="*/ 2147483646 h 63"/>
                <a:gd name="T8" fmla="*/ 2147483646 w 43"/>
                <a:gd name="T9" fmla="*/ 2147483646 h 63"/>
                <a:gd name="T10" fmla="*/ 2147483646 w 43"/>
                <a:gd name="T11" fmla="*/ 2147483646 h 63"/>
                <a:gd name="T12" fmla="*/ 2147483646 w 43"/>
                <a:gd name="T13" fmla="*/ 2147483646 h 63"/>
                <a:gd name="T14" fmla="*/ 2147483646 w 43"/>
                <a:gd name="T15" fmla="*/ 2147483646 h 63"/>
                <a:gd name="T16" fmla="*/ 2147483646 w 43"/>
                <a:gd name="T17" fmla="*/ 2147483646 h 63"/>
                <a:gd name="T18" fmla="*/ 2147483646 w 43"/>
                <a:gd name="T19" fmla="*/ 0 h 63"/>
                <a:gd name="T20" fmla="*/ 2147483646 w 43"/>
                <a:gd name="T21" fmla="*/ 0 h 63"/>
                <a:gd name="T22" fmla="*/ 2147483646 w 43"/>
                <a:gd name="T23" fmla="*/ 0 h 63"/>
                <a:gd name="T24" fmla="*/ 2147483646 w 43"/>
                <a:gd name="T25" fmla="*/ 0 h 63"/>
                <a:gd name="T26" fmla="*/ 2147483646 w 43"/>
                <a:gd name="T27" fmla="*/ 2147483646 h 63"/>
                <a:gd name="T28" fmla="*/ 2147483646 w 43"/>
                <a:gd name="T29" fmla="*/ 2147483646 h 63"/>
                <a:gd name="T30" fmla="*/ 2147483646 w 43"/>
                <a:gd name="T31" fmla="*/ 2147483646 h 63"/>
                <a:gd name="T32" fmla="*/ 2147483646 w 43"/>
                <a:gd name="T33" fmla="*/ 2147483646 h 63"/>
                <a:gd name="T34" fmla="*/ 2147483646 w 43"/>
                <a:gd name="T35" fmla="*/ 2147483646 h 63"/>
                <a:gd name="T36" fmla="*/ 2147483646 w 43"/>
                <a:gd name="T37" fmla="*/ 2147483646 h 63"/>
                <a:gd name="T38" fmla="*/ 2147483646 w 43"/>
                <a:gd name="T39" fmla="*/ 2147483646 h 63"/>
                <a:gd name="T40" fmla="*/ 2147483646 w 43"/>
                <a:gd name="T41" fmla="*/ 2147483646 h 63"/>
                <a:gd name="T42" fmla="*/ 2147483646 w 43"/>
                <a:gd name="T43" fmla="*/ 2147483646 h 63"/>
                <a:gd name="T44" fmla="*/ 2147483646 w 43"/>
                <a:gd name="T45" fmla="*/ 2147483646 h 63"/>
                <a:gd name="T46" fmla="*/ 2147483646 w 43"/>
                <a:gd name="T47" fmla="*/ 2147483646 h 63"/>
                <a:gd name="T48" fmla="*/ 2147483646 w 43"/>
                <a:gd name="T49" fmla="*/ 2147483646 h 63"/>
                <a:gd name="T50" fmla="*/ 2147483646 w 43"/>
                <a:gd name="T51" fmla="*/ 2147483646 h 63"/>
                <a:gd name="T52" fmla="*/ 2147483646 w 43"/>
                <a:gd name="T53" fmla="*/ 2147483646 h 63"/>
                <a:gd name="T54" fmla="*/ 2147483646 w 43"/>
                <a:gd name="T55" fmla="*/ 2147483646 h 63"/>
                <a:gd name="T56" fmla="*/ 2147483646 w 43"/>
                <a:gd name="T57" fmla="*/ 2147483646 h 63"/>
                <a:gd name="T58" fmla="*/ 2147483646 w 43"/>
                <a:gd name="T59" fmla="*/ 2147483646 h 63"/>
                <a:gd name="T60" fmla="*/ 2147483646 w 43"/>
                <a:gd name="T61" fmla="*/ 2147483646 h 63"/>
                <a:gd name="T62" fmla="*/ 2147483646 w 43"/>
                <a:gd name="T63" fmla="*/ 2147483646 h 63"/>
                <a:gd name="T64" fmla="*/ 2147483646 w 43"/>
                <a:gd name="T65" fmla="*/ 2147483646 h 63"/>
                <a:gd name="T66" fmla="*/ 2147483646 w 43"/>
                <a:gd name="T67" fmla="*/ 2147483646 h 63"/>
                <a:gd name="T68" fmla="*/ 2147483646 w 43"/>
                <a:gd name="T69" fmla="*/ 2147483646 h 63"/>
                <a:gd name="T70" fmla="*/ 2147483646 w 43"/>
                <a:gd name="T71" fmla="*/ 2147483646 h 63"/>
                <a:gd name="T72" fmla="*/ 2147483646 w 43"/>
                <a:gd name="T73" fmla="*/ 2147483646 h 63"/>
                <a:gd name="T74" fmla="*/ 2147483646 w 43"/>
                <a:gd name="T75" fmla="*/ 2147483646 h 63"/>
                <a:gd name="T76" fmla="*/ 2147483646 w 43"/>
                <a:gd name="T77" fmla="*/ 2147483646 h 63"/>
                <a:gd name="T78" fmla="*/ 2147483646 w 43"/>
                <a:gd name="T79" fmla="*/ 2147483646 h 63"/>
                <a:gd name="T80" fmla="*/ 2147483646 w 43"/>
                <a:gd name="T81" fmla="*/ 2147483646 h 63"/>
                <a:gd name="T82" fmla="*/ 2147483646 w 43"/>
                <a:gd name="T83" fmla="*/ 2147483646 h 63"/>
                <a:gd name="T84" fmla="*/ 2147483646 w 43"/>
                <a:gd name="T85" fmla="*/ 2147483646 h 63"/>
                <a:gd name="T86" fmla="*/ 2147483646 w 43"/>
                <a:gd name="T87" fmla="*/ 2147483646 h 63"/>
                <a:gd name="T88" fmla="*/ 2147483646 w 43"/>
                <a:gd name="T89" fmla="*/ 2147483646 h 63"/>
                <a:gd name="T90" fmla="*/ 2147483646 w 43"/>
                <a:gd name="T91" fmla="*/ 2147483646 h 63"/>
                <a:gd name="T92" fmla="*/ 2147483646 w 43"/>
                <a:gd name="T93" fmla="*/ 2147483646 h 63"/>
                <a:gd name="T94" fmla="*/ 2147483646 w 43"/>
                <a:gd name="T95" fmla="*/ 2147483646 h 63"/>
                <a:gd name="T96" fmla="*/ 2147483646 w 43"/>
                <a:gd name="T97" fmla="*/ 2147483646 h 63"/>
                <a:gd name="T98" fmla="*/ 2147483646 w 43"/>
                <a:gd name="T99" fmla="*/ 2147483646 h 63"/>
                <a:gd name="T100" fmla="*/ 2147483646 w 43"/>
                <a:gd name="T101" fmla="*/ 2147483646 h 63"/>
                <a:gd name="T102" fmla="*/ 2147483646 w 43"/>
                <a:gd name="T103" fmla="*/ 2147483646 h 63"/>
                <a:gd name="T104" fmla="*/ 2147483646 w 43"/>
                <a:gd name="T105" fmla="*/ 2147483646 h 63"/>
                <a:gd name="T106" fmla="*/ 2147483646 w 43"/>
                <a:gd name="T107" fmla="*/ 2147483646 h 63"/>
                <a:gd name="T108" fmla="*/ 0 w 43"/>
                <a:gd name="T109" fmla="*/ 2147483646 h 63"/>
                <a:gd name="T110" fmla="*/ 0 w 43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3"/>
                <a:gd name="T170" fmla="*/ 43 w 43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Freeform 85">
              <a:extLst>
                <a:ext uri="{FF2B5EF4-FFF2-40B4-BE49-F238E27FC236}">
                  <a16:creationId xmlns:a16="http://schemas.microsoft.com/office/drawing/2014/main" id="{22873205-4B5D-434B-BE35-DB18FE19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0" y="2476500"/>
              <a:ext cx="33338" cy="50800"/>
            </a:xfrm>
            <a:custGeom>
              <a:avLst/>
              <a:gdLst>
                <a:gd name="T0" fmla="*/ 0 w 43"/>
                <a:gd name="T1" fmla="*/ 2147483646 h 64"/>
                <a:gd name="T2" fmla="*/ 0 w 43"/>
                <a:gd name="T3" fmla="*/ 2147483646 h 64"/>
                <a:gd name="T4" fmla="*/ 2147483646 w 43"/>
                <a:gd name="T5" fmla="*/ 2147483646 h 64"/>
                <a:gd name="T6" fmla="*/ 2147483646 w 43"/>
                <a:gd name="T7" fmla="*/ 2147483646 h 64"/>
                <a:gd name="T8" fmla="*/ 2147483646 w 43"/>
                <a:gd name="T9" fmla="*/ 2147483646 h 64"/>
                <a:gd name="T10" fmla="*/ 2147483646 w 43"/>
                <a:gd name="T11" fmla="*/ 2147483646 h 64"/>
                <a:gd name="T12" fmla="*/ 2147483646 w 43"/>
                <a:gd name="T13" fmla="*/ 2147483646 h 64"/>
                <a:gd name="T14" fmla="*/ 2147483646 w 43"/>
                <a:gd name="T15" fmla="*/ 2147483646 h 64"/>
                <a:gd name="T16" fmla="*/ 2147483646 w 43"/>
                <a:gd name="T17" fmla="*/ 2147483646 h 64"/>
                <a:gd name="T18" fmla="*/ 2147483646 w 43"/>
                <a:gd name="T19" fmla="*/ 0 h 64"/>
                <a:gd name="T20" fmla="*/ 2147483646 w 43"/>
                <a:gd name="T21" fmla="*/ 0 h 64"/>
                <a:gd name="T22" fmla="*/ 2147483646 w 43"/>
                <a:gd name="T23" fmla="*/ 0 h 64"/>
                <a:gd name="T24" fmla="*/ 2147483646 w 43"/>
                <a:gd name="T25" fmla="*/ 0 h 64"/>
                <a:gd name="T26" fmla="*/ 2147483646 w 43"/>
                <a:gd name="T27" fmla="*/ 2147483646 h 64"/>
                <a:gd name="T28" fmla="*/ 2147483646 w 43"/>
                <a:gd name="T29" fmla="*/ 2147483646 h 64"/>
                <a:gd name="T30" fmla="*/ 2147483646 w 43"/>
                <a:gd name="T31" fmla="*/ 2147483646 h 64"/>
                <a:gd name="T32" fmla="*/ 2147483646 w 43"/>
                <a:gd name="T33" fmla="*/ 2147483646 h 64"/>
                <a:gd name="T34" fmla="*/ 2147483646 w 43"/>
                <a:gd name="T35" fmla="*/ 2147483646 h 64"/>
                <a:gd name="T36" fmla="*/ 2147483646 w 43"/>
                <a:gd name="T37" fmla="*/ 2147483646 h 64"/>
                <a:gd name="T38" fmla="*/ 2147483646 w 43"/>
                <a:gd name="T39" fmla="*/ 2147483646 h 64"/>
                <a:gd name="T40" fmla="*/ 2147483646 w 43"/>
                <a:gd name="T41" fmla="*/ 2147483646 h 64"/>
                <a:gd name="T42" fmla="*/ 2147483646 w 43"/>
                <a:gd name="T43" fmla="*/ 2147483646 h 64"/>
                <a:gd name="T44" fmla="*/ 2147483646 w 43"/>
                <a:gd name="T45" fmla="*/ 2147483646 h 64"/>
                <a:gd name="T46" fmla="*/ 2147483646 w 43"/>
                <a:gd name="T47" fmla="*/ 2147483646 h 64"/>
                <a:gd name="T48" fmla="*/ 2147483646 w 43"/>
                <a:gd name="T49" fmla="*/ 2147483646 h 64"/>
                <a:gd name="T50" fmla="*/ 2147483646 w 43"/>
                <a:gd name="T51" fmla="*/ 2147483646 h 64"/>
                <a:gd name="T52" fmla="*/ 2147483646 w 43"/>
                <a:gd name="T53" fmla="*/ 2147483646 h 64"/>
                <a:gd name="T54" fmla="*/ 2147483646 w 43"/>
                <a:gd name="T55" fmla="*/ 2147483646 h 64"/>
                <a:gd name="T56" fmla="*/ 2147483646 w 43"/>
                <a:gd name="T57" fmla="*/ 2147483646 h 64"/>
                <a:gd name="T58" fmla="*/ 2147483646 w 43"/>
                <a:gd name="T59" fmla="*/ 2147483646 h 64"/>
                <a:gd name="T60" fmla="*/ 2147483646 w 43"/>
                <a:gd name="T61" fmla="*/ 2147483646 h 64"/>
                <a:gd name="T62" fmla="*/ 2147483646 w 43"/>
                <a:gd name="T63" fmla="*/ 2147483646 h 64"/>
                <a:gd name="T64" fmla="*/ 2147483646 w 43"/>
                <a:gd name="T65" fmla="*/ 2147483646 h 64"/>
                <a:gd name="T66" fmla="*/ 2147483646 w 43"/>
                <a:gd name="T67" fmla="*/ 2147483646 h 64"/>
                <a:gd name="T68" fmla="*/ 2147483646 w 43"/>
                <a:gd name="T69" fmla="*/ 2147483646 h 64"/>
                <a:gd name="T70" fmla="*/ 2147483646 w 43"/>
                <a:gd name="T71" fmla="*/ 2147483646 h 64"/>
                <a:gd name="T72" fmla="*/ 2147483646 w 43"/>
                <a:gd name="T73" fmla="*/ 2147483646 h 64"/>
                <a:gd name="T74" fmla="*/ 2147483646 w 43"/>
                <a:gd name="T75" fmla="*/ 2147483646 h 64"/>
                <a:gd name="T76" fmla="*/ 2147483646 w 43"/>
                <a:gd name="T77" fmla="*/ 2147483646 h 64"/>
                <a:gd name="T78" fmla="*/ 2147483646 w 43"/>
                <a:gd name="T79" fmla="*/ 2147483646 h 64"/>
                <a:gd name="T80" fmla="*/ 2147483646 w 43"/>
                <a:gd name="T81" fmla="*/ 2147483646 h 64"/>
                <a:gd name="T82" fmla="*/ 2147483646 w 43"/>
                <a:gd name="T83" fmla="*/ 2147483646 h 64"/>
                <a:gd name="T84" fmla="*/ 2147483646 w 43"/>
                <a:gd name="T85" fmla="*/ 2147483646 h 64"/>
                <a:gd name="T86" fmla="*/ 2147483646 w 43"/>
                <a:gd name="T87" fmla="*/ 2147483646 h 64"/>
                <a:gd name="T88" fmla="*/ 2147483646 w 43"/>
                <a:gd name="T89" fmla="*/ 2147483646 h 64"/>
                <a:gd name="T90" fmla="*/ 2147483646 w 43"/>
                <a:gd name="T91" fmla="*/ 2147483646 h 64"/>
                <a:gd name="T92" fmla="*/ 2147483646 w 43"/>
                <a:gd name="T93" fmla="*/ 2147483646 h 64"/>
                <a:gd name="T94" fmla="*/ 2147483646 w 43"/>
                <a:gd name="T95" fmla="*/ 2147483646 h 64"/>
                <a:gd name="T96" fmla="*/ 2147483646 w 43"/>
                <a:gd name="T97" fmla="*/ 2147483646 h 64"/>
                <a:gd name="T98" fmla="*/ 2147483646 w 43"/>
                <a:gd name="T99" fmla="*/ 2147483646 h 64"/>
                <a:gd name="T100" fmla="*/ 2147483646 w 43"/>
                <a:gd name="T101" fmla="*/ 2147483646 h 64"/>
                <a:gd name="T102" fmla="*/ 2147483646 w 43"/>
                <a:gd name="T103" fmla="*/ 2147483646 h 64"/>
                <a:gd name="T104" fmla="*/ 2147483646 w 43"/>
                <a:gd name="T105" fmla="*/ 2147483646 h 64"/>
                <a:gd name="T106" fmla="*/ 2147483646 w 43"/>
                <a:gd name="T107" fmla="*/ 2147483646 h 64"/>
                <a:gd name="T108" fmla="*/ 0 w 43"/>
                <a:gd name="T109" fmla="*/ 2147483646 h 64"/>
                <a:gd name="T110" fmla="*/ 0 w 43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64"/>
                <a:gd name="T170" fmla="*/ 43 w 43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86">
              <a:extLst>
                <a:ext uri="{FF2B5EF4-FFF2-40B4-BE49-F238E27FC236}">
                  <a16:creationId xmlns:a16="http://schemas.microsoft.com/office/drawing/2014/main" id="{DE0D164E-C061-C64D-AE73-64AA5049A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239963"/>
              <a:ext cx="33337" cy="50800"/>
            </a:xfrm>
            <a:custGeom>
              <a:avLst/>
              <a:gdLst>
                <a:gd name="T0" fmla="*/ 0 w 42"/>
                <a:gd name="T1" fmla="*/ 2147483646 h 64"/>
                <a:gd name="T2" fmla="*/ 0 w 42"/>
                <a:gd name="T3" fmla="*/ 2147483646 h 64"/>
                <a:gd name="T4" fmla="*/ 2147483646 w 42"/>
                <a:gd name="T5" fmla="*/ 2147483646 h 64"/>
                <a:gd name="T6" fmla="*/ 2147483646 w 42"/>
                <a:gd name="T7" fmla="*/ 2147483646 h 64"/>
                <a:gd name="T8" fmla="*/ 2147483646 w 42"/>
                <a:gd name="T9" fmla="*/ 2147483646 h 64"/>
                <a:gd name="T10" fmla="*/ 2147483646 w 42"/>
                <a:gd name="T11" fmla="*/ 2147483646 h 64"/>
                <a:gd name="T12" fmla="*/ 2147483646 w 42"/>
                <a:gd name="T13" fmla="*/ 2147483646 h 64"/>
                <a:gd name="T14" fmla="*/ 2147483646 w 42"/>
                <a:gd name="T15" fmla="*/ 2147483646 h 64"/>
                <a:gd name="T16" fmla="*/ 2147483646 w 42"/>
                <a:gd name="T17" fmla="*/ 2147483646 h 64"/>
                <a:gd name="T18" fmla="*/ 2147483646 w 42"/>
                <a:gd name="T19" fmla="*/ 0 h 64"/>
                <a:gd name="T20" fmla="*/ 2147483646 w 42"/>
                <a:gd name="T21" fmla="*/ 0 h 64"/>
                <a:gd name="T22" fmla="*/ 2147483646 w 42"/>
                <a:gd name="T23" fmla="*/ 0 h 64"/>
                <a:gd name="T24" fmla="*/ 2147483646 w 42"/>
                <a:gd name="T25" fmla="*/ 0 h 64"/>
                <a:gd name="T26" fmla="*/ 2147483646 w 42"/>
                <a:gd name="T27" fmla="*/ 2147483646 h 64"/>
                <a:gd name="T28" fmla="*/ 2147483646 w 42"/>
                <a:gd name="T29" fmla="*/ 2147483646 h 64"/>
                <a:gd name="T30" fmla="*/ 2147483646 w 42"/>
                <a:gd name="T31" fmla="*/ 2147483646 h 64"/>
                <a:gd name="T32" fmla="*/ 2147483646 w 42"/>
                <a:gd name="T33" fmla="*/ 2147483646 h 64"/>
                <a:gd name="T34" fmla="*/ 2147483646 w 42"/>
                <a:gd name="T35" fmla="*/ 2147483646 h 64"/>
                <a:gd name="T36" fmla="*/ 2147483646 w 42"/>
                <a:gd name="T37" fmla="*/ 2147483646 h 64"/>
                <a:gd name="T38" fmla="*/ 2147483646 w 42"/>
                <a:gd name="T39" fmla="*/ 2147483646 h 64"/>
                <a:gd name="T40" fmla="*/ 2147483646 w 42"/>
                <a:gd name="T41" fmla="*/ 2147483646 h 64"/>
                <a:gd name="T42" fmla="*/ 2147483646 w 42"/>
                <a:gd name="T43" fmla="*/ 2147483646 h 64"/>
                <a:gd name="T44" fmla="*/ 2147483646 w 42"/>
                <a:gd name="T45" fmla="*/ 2147483646 h 64"/>
                <a:gd name="T46" fmla="*/ 2147483646 w 42"/>
                <a:gd name="T47" fmla="*/ 2147483646 h 64"/>
                <a:gd name="T48" fmla="*/ 2147483646 w 42"/>
                <a:gd name="T49" fmla="*/ 2147483646 h 64"/>
                <a:gd name="T50" fmla="*/ 2147483646 w 42"/>
                <a:gd name="T51" fmla="*/ 2147483646 h 64"/>
                <a:gd name="T52" fmla="*/ 2147483646 w 42"/>
                <a:gd name="T53" fmla="*/ 2147483646 h 64"/>
                <a:gd name="T54" fmla="*/ 2147483646 w 42"/>
                <a:gd name="T55" fmla="*/ 2147483646 h 64"/>
                <a:gd name="T56" fmla="*/ 2147483646 w 42"/>
                <a:gd name="T57" fmla="*/ 2147483646 h 64"/>
                <a:gd name="T58" fmla="*/ 2147483646 w 42"/>
                <a:gd name="T59" fmla="*/ 2147483646 h 64"/>
                <a:gd name="T60" fmla="*/ 2147483646 w 42"/>
                <a:gd name="T61" fmla="*/ 2147483646 h 64"/>
                <a:gd name="T62" fmla="*/ 2147483646 w 42"/>
                <a:gd name="T63" fmla="*/ 2147483646 h 64"/>
                <a:gd name="T64" fmla="*/ 2147483646 w 42"/>
                <a:gd name="T65" fmla="*/ 2147483646 h 64"/>
                <a:gd name="T66" fmla="*/ 2147483646 w 42"/>
                <a:gd name="T67" fmla="*/ 2147483646 h 64"/>
                <a:gd name="T68" fmla="*/ 2147483646 w 42"/>
                <a:gd name="T69" fmla="*/ 2147483646 h 64"/>
                <a:gd name="T70" fmla="*/ 2147483646 w 42"/>
                <a:gd name="T71" fmla="*/ 2147483646 h 64"/>
                <a:gd name="T72" fmla="*/ 2147483646 w 42"/>
                <a:gd name="T73" fmla="*/ 2147483646 h 64"/>
                <a:gd name="T74" fmla="*/ 2147483646 w 42"/>
                <a:gd name="T75" fmla="*/ 2147483646 h 64"/>
                <a:gd name="T76" fmla="*/ 2147483646 w 42"/>
                <a:gd name="T77" fmla="*/ 2147483646 h 64"/>
                <a:gd name="T78" fmla="*/ 2147483646 w 42"/>
                <a:gd name="T79" fmla="*/ 2147483646 h 64"/>
                <a:gd name="T80" fmla="*/ 2147483646 w 42"/>
                <a:gd name="T81" fmla="*/ 2147483646 h 64"/>
                <a:gd name="T82" fmla="*/ 2147483646 w 42"/>
                <a:gd name="T83" fmla="*/ 2147483646 h 64"/>
                <a:gd name="T84" fmla="*/ 2147483646 w 42"/>
                <a:gd name="T85" fmla="*/ 2147483646 h 64"/>
                <a:gd name="T86" fmla="*/ 2147483646 w 42"/>
                <a:gd name="T87" fmla="*/ 2147483646 h 64"/>
                <a:gd name="T88" fmla="*/ 2147483646 w 42"/>
                <a:gd name="T89" fmla="*/ 2147483646 h 64"/>
                <a:gd name="T90" fmla="*/ 2147483646 w 42"/>
                <a:gd name="T91" fmla="*/ 2147483646 h 64"/>
                <a:gd name="T92" fmla="*/ 2147483646 w 42"/>
                <a:gd name="T93" fmla="*/ 2147483646 h 64"/>
                <a:gd name="T94" fmla="*/ 2147483646 w 42"/>
                <a:gd name="T95" fmla="*/ 2147483646 h 64"/>
                <a:gd name="T96" fmla="*/ 2147483646 w 42"/>
                <a:gd name="T97" fmla="*/ 2147483646 h 64"/>
                <a:gd name="T98" fmla="*/ 2147483646 w 42"/>
                <a:gd name="T99" fmla="*/ 2147483646 h 64"/>
                <a:gd name="T100" fmla="*/ 2147483646 w 42"/>
                <a:gd name="T101" fmla="*/ 2147483646 h 64"/>
                <a:gd name="T102" fmla="*/ 2147483646 w 42"/>
                <a:gd name="T103" fmla="*/ 2147483646 h 64"/>
                <a:gd name="T104" fmla="*/ 2147483646 w 42"/>
                <a:gd name="T105" fmla="*/ 2147483646 h 64"/>
                <a:gd name="T106" fmla="*/ 2147483646 w 42"/>
                <a:gd name="T107" fmla="*/ 2147483646 h 64"/>
                <a:gd name="T108" fmla="*/ 0 w 42"/>
                <a:gd name="T109" fmla="*/ 2147483646 h 64"/>
                <a:gd name="T110" fmla="*/ 0 w 42"/>
                <a:gd name="T111" fmla="*/ 2147483646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4"/>
                <a:gd name="T170" fmla="*/ 42 w 42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4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87">
              <a:extLst>
                <a:ext uri="{FF2B5EF4-FFF2-40B4-BE49-F238E27FC236}">
                  <a16:creationId xmlns:a16="http://schemas.microsoft.com/office/drawing/2014/main" id="{56BC393E-98E7-A44D-8F3D-D42A3BC5C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203575"/>
              <a:ext cx="33338" cy="33338"/>
            </a:xfrm>
            <a:custGeom>
              <a:avLst/>
              <a:gdLst>
                <a:gd name="T0" fmla="*/ 0 w 43"/>
                <a:gd name="T1" fmla="*/ 2147483646 h 43"/>
                <a:gd name="T2" fmla="*/ 0 w 43"/>
                <a:gd name="T3" fmla="*/ 2147483646 h 43"/>
                <a:gd name="T4" fmla="*/ 2147483646 w 43"/>
                <a:gd name="T5" fmla="*/ 2147483646 h 43"/>
                <a:gd name="T6" fmla="*/ 2147483646 w 43"/>
                <a:gd name="T7" fmla="*/ 2147483646 h 43"/>
                <a:gd name="T8" fmla="*/ 2147483646 w 43"/>
                <a:gd name="T9" fmla="*/ 2147483646 h 43"/>
                <a:gd name="T10" fmla="*/ 2147483646 w 43"/>
                <a:gd name="T11" fmla="*/ 2147483646 h 43"/>
                <a:gd name="T12" fmla="*/ 2147483646 w 43"/>
                <a:gd name="T13" fmla="*/ 2147483646 h 43"/>
                <a:gd name="T14" fmla="*/ 2147483646 w 43"/>
                <a:gd name="T15" fmla="*/ 2147483646 h 43"/>
                <a:gd name="T16" fmla="*/ 2147483646 w 43"/>
                <a:gd name="T17" fmla="*/ 2147483646 h 43"/>
                <a:gd name="T18" fmla="*/ 2147483646 w 43"/>
                <a:gd name="T19" fmla="*/ 0 h 43"/>
                <a:gd name="T20" fmla="*/ 2147483646 w 43"/>
                <a:gd name="T21" fmla="*/ 0 h 43"/>
                <a:gd name="T22" fmla="*/ 2147483646 w 43"/>
                <a:gd name="T23" fmla="*/ 0 h 43"/>
                <a:gd name="T24" fmla="*/ 2147483646 w 43"/>
                <a:gd name="T25" fmla="*/ 0 h 43"/>
                <a:gd name="T26" fmla="*/ 2147483646 w 43"/>
                <a:gd name="T27" fmla="*/ 2147483646 h 43"/>
                <a:gd name="T28" fmla="*/ 2147483646 w 43"/>
                <a:gd name="T29" fmla="*/ 2147483646 h 43"/>
                <a:gd name="T30" fmla="*/ 2147483646 w 43"/>
                <a:gd name="T31" fmla="*/ 2147483646 h 43"/>
                <a:gd name="T32" fmla="*/ 2147483646 w 43"/>
                <a:gd name="T33" fmla="*/ 2147483646 h 43"/>
                <a:gd name="T34" fmla="*/ 2147483646 w 43"/>
                <a:gd name="T35" fmla="*/ 2147483646 h 43"/>
                <a:gd name="T36" fmla="*/ 2147483646 w 43"/>
                <a:gd name="T37" fmla="*/ 2147483646 h 43"/>
                <a:gd name="T38" fmla="*/ 2147483646 w 43"/>
                <a:gd name="T39" fmla="*/ 2147483646 h 43"/>
                <a:gd name="T40" fmla="*/ 2147483646 w 43"/>
                <a:gd name="T41" fmla="*/ 2147483646 h 43"/>
                <a:gd name="T42" fmla="*/ 2147483646 w 43"/>
                <a:gd name="T43" fmla="*/ 2147483646 h 43"/>
                <a:gd name="T44" fmla="*/ 2147483646 w 43"/>
                <a:gd name="T45" fmla="*/ 2147483646 h 43"/>
                <a:gd name="T46" fmla="*/ 2147483646 w 43"/>
                <a:gd name="T47" fmla="*/ 2147483646 h 43"/>
                <a:gd name="T48" fmla="*/ 2147483646 w 43"/>
                <a:gd name="T49" fmla="*/ 2147483646 h 43"/>
                <a:gd name="T50" fmla="*/ 2147483646 w 43"/>
                <a:gd name="T51" fmla="*/ 2147483646 h 43"/>
                <a:gd name="T52" fmla="*/ 2147483646 w 43"/>
                <a:gd name="T53" fmla="*/ 2147483646 h 43"/>
                <a:gd name="T54" fmla="*/ 2147483646 w 43"/>
                <a:gd name="T55" fmla="*/ 2147483646 h 43"/>
                <a:gd name="T56" fmla="*/ 2147483646 w 43"/>
                <a:gd name="T57" fmla="*/ 2147483646 h 43"/>
                <a:gd name="T58" fmla="*/ 2147483646 w 43"/>
                <a:gd name="T59" fmla="*/ 2147483646 h 43"/>
                <a:gd name="T60" fmla="*/ 2147483646 w 43"/>
                <a:gd name="T61" fmla="*/ 2147483646 h 43"/>
                <a:gd name="T62" fmla="*/ 2147483646 w 43"/>
                <a:gd name="T63" fmla="*/ 2147483646 h 43"/>
                <a:gd name="T64" fmla="*/ 2147483646 w 43"/>
                <a:gd name="T65" fmla="*/ 2147483646 h 43"/>
                <a:gd name="T66" fmla="*/ 2147483646 w 43"/>
                <a:gd name="T67" fmla="*/ 2147483646 h 43"/>
                <a:gd name="T68" fmla="*/ 2147483646 w 43"/>
                <a:gd name="T69" fmla="*/ 2147483646 h 43"/>
                <a:gd name="T70" fmla="*/ 2147483646 w 43"/>
                <a:gd name="T71" fmla="*/ 2147483646 h 43"/>
                <a:gd name="T72" fmla="*/ 2147483646 w 43"/>
                <a:gd name="T73" fmla="*/ 2147483646 h 43"/>
                <a:gd name="T74" fmla="*/ 2147483646 w 43"/>
                <a:gd name="T75" fmla="*/ 2147483646 h 43"/>
                <a:gd name="T76" fmla="*/ 2147483646 w 43"/>
                <a:gd name="T77" fmla="*/ 2147483646 h 43"/>
                <a:gd name="T78" fmla="*/ 2147483646 w 43"/>
                <a:gd name="T79" fmla="*/ 2147483646 h 43"/>
                <a:gd name="T80" fmla="*/ 2147483646 w 43"/>
                <a:gd name="T81" fmla="*/ 2147483646 h 43"/>
                <a:gd name="T82" fmla="*/ 2147483646 w 43"/>
                <a:gd name="T83" fmla="*/ 2147483646 h 43"/>
                <a:gd name="T84" fmla="*/ 2147483646 w 43"/>
                <a:gd name="T85" fmla="*/ 2147483646 h 43"/>
                <a:gd name="T86" fmla="*/ 2147483646 w 43"/>
                <a:gd name="T87" fmla="*/ 2147483646 h 43"/>
                <a:gd name="T88" fmla="*/ 2147483646 w 43"/>
                <a:gd name="T89" fmla="*/ 2147483646 h 43"/>
                <a:gd name="T90" fmla="*/ 2147483646 w 43"/>
                <a:gd name="T91" fmla="*/ 2147483646 h 43"/>
                <a:gd name="T92" fmla="*/ 2147483646 w 43"/>
                <a:gd name="T93" fmla="*/ 2147483646 h 43"/>
                <a:gd name="T94" fmla="*/ 2147483646 w 43"/>
                <a:gd name="T95" fmla="*/ 2147483646 h 43"/>
                <a:gd name="T96" fmla="*/ 2147483646 w 43"/>
                <a:gd name="T97" fmla="*/ 2147483646 h 43"/>
                <a:gd name="T98" fmla="*/ 2147483646 w 43"/>
                <a:gd name="T99" fmla="*/ 2147483646 h 43"/>
                <a:gd name="T100" fmla="*/ 2147483646 w 43"/>
                <a:gd name="T101" fmla="*/ 2147483646 h 43"/>
                <a:gd name="T102" fmla="*/ 2147483646 w 43"/>
                <a:gd name="T103" fmla="*/ 2147483646 h 43"/>
                <a:gd name="T104" fmla="*/ 2147483646 w 43"/>
                <a:gd name="T105" fmla="*/ 2147483646 h 43"/>
                <a:gd name="T106" fmla="*/ 2147483646 w 43"/>
                <a:gd name="T107" fmla="*/ 2147483646 h 43"/>
                <a:gd name="T108" fmla="*/ 0 w 43"/>
                <a:gd name="T109" fmla="*/ 2147483646 h 43"/>
                <a:gd name="T110" fmla="*/ 0 w 43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3"/>
                <a:gd name="T170" fmla="*/ 43 w 43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Line 89">
              <a:extLst>
                <a:ext uri="{FF2B5EF4-FFF2-40B4-BE49-F238E27FC236}">
                  <a16:creationId xmlns:a16="http://schemas.microsoft.com/office/drawing/2014/main" id="{CD7DC78F-3286-1B46-90E6-1FC59ED092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088" y="584200"/>
              <a:ext cx="1587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90">
              <a:extLst>
                <a:ext uri="{FF2B5EF4-FFF2-40B4-BE49-F238E27FC236}">
                  <a16:creationId xmlns:a16="http://schemas.microsoft.com/office/drawing/2014/main" id="{D8564A6A-7613-9848-8707-648B6247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5" y="1293813"/>
              <a:ext cx="34925" cy="33337"/>
            </a:xfrm>
            <a:custGeom>
              <a:avLst/>
              <a:gdLst>
                <a:gd name="T0" fmla="*/ 0 w 43"/>
                <a:gd name="T1" fmla="*/ 2147483646 h 42"/>
                <a:gd name="T2" fmla="*/ 0 w 43"/>
                <a:gd name="T3" fmla="*/ 2147483646 h 42"/>
                <a:gd name="T4" fmla="*/ 2147483646 w 43"/>
                <a:gd name="T5" fmla="*/ 2147483646 h 42"/>
                <a:gd name="T6" fmla="*/ 2147483646 w 43"/>
                <a:gd name="T7" fmla="*/ 2147483646 h 42"/>
                <a:gd name="T8" fmla="*/ 2147483646 w 43"/>
                <a:gd name="T9" fmla="*/ 2147483646 h 42"/>
                <a:gd name="T10" fmla="*/ 2147483646 w 43"/>
                <a:gd name="T11" fmla="*/ 2147483646 h 42"/>
                <a:gd name="T12" fmla="*/ 2147483646 w 43"/>
                <a:gd name="T13" fmla="*/ 2147483646 h 42"/>
                <a:gd name="T14" fmla="*/ 2147483646 w 43"/>
                <a:gd name="T15" fmla="*/ 2147483646 h 42"/>
                <a:gd name="T16" fmla="*/ 2147483646 w 43"/>
                <a:gd name="T17" fmla="*/ 2147483646 h 42"/>
                <a:gd name="T18" fmla="*/ 2147483646 w 43"/>
                <a:gd name="T19" fmla="*/ 0 h 42"/>
                <a:gd name="T20" fmla="*/ 2147483646 w 43"/>
                <a:gd name="T21" fmla="*/ 0 h 42"/>
                <a:gd name="T22" fmla="*/ 2147483646 w 43"/>
                <a:gd name="T23" fmla="*/ 0 h 42"/>
                <a:gd name="T24" fmla="*/ 2147483646 w 43"/>
                <a:gd name="T25" fmla="*/ 0 h 42"/>
                <a:gd name="T26" fmla="*/ 2147483646 w 43"/>
                <a:gd name="T27" fmla="*/ 2147483646 h 42"/>
                <a:gd name="T28" fmla="*/ 2147483646 w 43"/>
                <a:gd name="T29" fmla="*/ 2147483646 h 42"/>
                <a:gd name="T30" fmla="*/ 2147483646 w 43"/>
                <a:gd name="T31" fmla="*/ 2147483646 h 42"/>
                <a:gd name="T32" fmla="*/ 2147483646 w 43"/>
                <a:gd name="T33" fmla="*/ 2147483646 h 42"/>
                <a:gd name="T34" fmla="*/ 2147483646 w 43"/>
                <a:gd name="T35" fmla="*/ 2147483646 h 42"/>
                <a:gd name="T36" fmla="*/ 2147483646 w 43"/>
                <a:gd name="T37" fmla="*/ 2147483646 h 42"/>
                <a:gd name="T38" fmla="*/ 2147483646 w 43"/>
                <a:gd name="T39" fmla="*/ 2147483646 h 42"/>
                <a:gd name="T40" fmla="*/ 2147483646 w 43"/>
                <a:gd name="T41" fmla="*/ 2147483646 h 42"/>
                <a:gd name="T42" fmla="*/ 2147483646 w 43"/>
                <a:gd name="T43" fmla="*/ 2147483646 h 42"/>
                <a:gd name="T44" fmla="*/ 2147483646 w 43"/>
                <a:gd name="T45" fmla="*/ 2147483646 h 42"/>
                <a:gd name="T46" fmla="*/ 2147483646 w 43"/>
                <a:gd name="T47" fmla="*/ 2147483646 h 42"/>
                <a:gd name="T48" fmla="*/ 2147483646 w 43"/>
                <a:gd name="T49" fmla="*/ 2147483646 h 42"/>
                <a:gd name="T50" fmla="*/ 2147483646 w 43"/>
                <a:gd name="T51" fmla="*/ 2147483646 h 42"/>
                <a:gd name="T52" fmla="*/ 2147483646 w 43"/>
                <a:gd name="T53" fmla="*/ 2147483646 h 42"/>
                <a:gd name="T54" fmla="*/ 2147483646 w 43"/>
                <a:gd name="T55" fmla="*/ 2147483646 h 42"/>
                <a:gd name="T56" fmla="*/ 2147483646 w 43"/>
                <a:gd name="T57" fmla="*/ 2147483646 h 42"/>
                <a:gd name="T58" fmla="*/ 2147483646 w 43"/>
                <a:gd name="T59" fmla="*/ 2147483646 h 42"/>
                <a:gd name="T60" fmla="*/ 2147483646 w 43"/>
                <a:gd name="T61" fmla="*/ 2147483646 h 42"/>
                <a:gd name="T62" fmla="*/ 2147483646 w 43"/>
                <a:gd name="T63" fmla="*/ 2147483646 h 42"/>
                <a:gd name="T64" fmla="*/ 2147483646 w 43"/>
                <a:gd name="T65" fmla="*/ 2147483646 h 42"/>
                <a:gd name="T66" fmla="*/ 2147483646 w 43"/>
                <a:gd name="T67" fmla="*/ 2147483646 h 42"/>
                <a:gd name="T68" fmla="*/ 2147483646 w 43"/>
                <a:gd name="T69" fmla="*/ 2147483646 h 42"/>
                <a:gd name="T70" fmla="*/ 2147483646 w 43"/>
                <a:gd name="T71" fmla="*/ 2147483646 h 42"/>
                <a:gd name="T72" fmla="*/ 2147483646 w 43"/>
                <a:gd name="T73" fmla="*/ 2147483646 h 42"/>
                <a:gd name="T74" fmla="*/ 2147483646 w 43"/>
                <a:gd name="T75" fmla="*/ 2147483646 h 42"/>
                <a:gd name="T76" fmla="*/ 2147483646 w 43"/>
                <a:gd name="T77" fmla="*/ 2147483646 h 42"/>
                <a:gd name="T78" fmla="*/ 2147483646 w 43"/>
                <a:gd name="T79" fmla="*/ 2147483646 h 42"/>
                <a:gd name="T80" fmla="*/ 2147483646 w 43"/>
                <a:gd name="T81" fmla="*/ 2147483646 h 42"/>
                <a:gd name="T82" fmla="*/ 2147483646 w 43"/>
                <a:gd name="T83" fmla="*/ 2147483646 h 42"/>
                <a:gd name="T84" fmla="*/ 2147483646 w 43"/>
                <a:gd name="T85" fmla="*/ 2147483646 h 42"/>
                <a:gd name="T86" fmla="*/ 2147483646 w 43"/>
                <a:gd name="T87" fmla="*/ 2147483646 h 42"/>
                <a:gd name="T88" fmla="*/ 2147483646 w 43"/>
                <a:gd name="T89" fmla="*/ 2147483646 h 42"/>
                <a:gd name="T90" fmla="*/ 2147483646 w 43"/>
                <a:gd name="T91" fmla="*/ 2147483646 h 42"/>
                <a:gd name="T92" fmla="*/ 2147483646 w 43"/>
                <a:gd name="T93" fmla="*/ 2147483646 h 42"/>
                <a:gd name="T94" fmla="*/ 2147483646 w 43"/>
                <a:gd name="T95" fmla="*/ 2147483646 h 42"/>
                <a:gd name="T96" fmla="*/ 2147483646 w 43"/>
                <a:gd name="T97" fmla="*/ 2147483646 h 42"/>
                <a:gd name="T98" fmla="*/ 2147483646 w 43"/>
                <a:gd name="T99" fmla="*/ 2147483646 h 42"/>
                <a:gd name="T100" fmla="*/ 2147483646 w 43"/>
                <a:gd name="T101" fmla="*/ 2147483646 h 42"/>
                <a:gd name="T102" fmla="*/ 2147483646 w 43"/>
                <a:gd name="T103" fmla="*/ 2147483646 h 42"/>
                <a:gd name="T104" fmla="*/ 2147483646 w 43"/>
                <a:gd name="T105" fmla="*/ 2147483646 h 42"/>
                <a:gd name="T106" fmla="*/ 2147483646 w 43"/>
                <a:gd name="T107" fmla="*/ 2147483646 h 42"/>
                <a:gd name="T108" fmla="*/ 0 w 43"/>
                <a:gd name="T109" fmla="*/ 2147483646 h 42"/>
                <a:gd name="T110" fmla="*/ 0 w 43"/>
                <a:gd name="T111" fmla="*/ 2147483646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"/>
                <a:gd name="T169" fmla="*/ 0 h 42"/>
                <a:gd name="T170" fmla="*/ 43 w 43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" h="42">
                  <a:moveTo>
                    <a:pt x="0" y="17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91">
              <a:extLst>
                <a:ext uri="{FF2B5EF4-FFF2-40B4-BE49-F238E27FC236}">
                  <a16:creationId xmlns:a16="http://schemas.microsoft.com/office/drawing/2014/main" id="{DC16A5FF-CDB8-AC4F-BB37-8D714026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0" y="3455988"/>
              <a:ext cx="1200150" cy="1925637"/>
            </a:xfrm>
            <a:custGeom>
              <a:avLst/>
              <a:gdLst>
                <a:gd name="T0" fmla="*/ 0 w 1511"/>
                <a:gd name="T1" fmla="*/ 0 h 2427"/>
                <a:gd name="T2" fmla="*/ 2147483646 w 1511"/>
                <a:gd name="T3" fmla="*/ 0 h 2427"/>
                <a:gd name="T4" fmla="*/ 2147483646 w 1511"/>
                <a:gd name="T5" fmla="*/ 2147483646 h 2427"/>
                <a:gd name="T6" fmla="*/ 2147483646 w 1511"/>
                <a:gd name="T7" fmla="*/ 2147483646 h 2427"/>
                <a:gd name="T8" fmla="*/ 2147483646 w 1511"/>
                <a:gd name="T9" fmla="*/ 2147483646 h 2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1"/>
                <a:gd name="T16" fmla="*/ 0 h 2427"/>
                <a:gd name="T17" fmla="*/ 1511 w 1511"/>
                <a:gd name="T18" fmla="*/ 2427 h 24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1" h="2427">
                  <a:moveTo>
                    <a:pt x="0" y="0"/>
                  </a:moveTo>
                  <a:lnTo>
                    <a:pt x="553" y="0"/>
                  </a:lnTo>
                  <a:lnTo>
                    <a:pt x="553" y="2427"/>
                  </a:lnTo>
                  <a:lnTo>
                    <a:pt x="1511" y="2427"/>
                  </a:lnTo>
                  <a:lnTo>
                    <a:pt x="1511" y="2278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Rectangle 92">
              <a:extLst>
                <a:ext uri="{FF2B5EF4-FFF2-40B4-BE49-F238E27FC236}">
                  <a16:creationId xmlns:a16="http://schemas.microsoft.com/office/drawing/2014/main" id="{52397C8D-AB08-8240-958D-56F329B88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500" y="820738"/>
              <a:ext cx="2146300" cy="4797425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4" name="Line 93">
              <a:extLst>
                <a:ext uri="{FF2B5EF4-FFF2-40B4-BE49-F238E27FC236}">
                  <a16:creationId xmlns:a16="http://schemas.microsoft.com/office/drawing/2014/main" id="{18D00EC4-C0F1-564D-AB25-CADEB0EE71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8850" y="3455988"/>
              <a:ext cx="1588" cy="2540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94">
              <a:extLst>
                <a:ext uri="{FF2B5EF4-FFF2-40B4-BE49-F238E27FC236}">
                  <a16:creationId xmlns:a16="http://schemas.microsoft.com/office/drawing/2014/main" id="{A849D5DE-59D5-FE44-9631-172B3EDD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4300538"/>
              <a:ext cx="354012" cy="119062"/>
            </a:xfrm>
            <a:custGeom>
              <a:avLst/>
              <a:gdLst>
                <a:gd name="T0" fmla="*/ 0 w 447"/>
                <a:gd name="T1" fmla="*/ 2147483646 h 149"/>
                <a:gd name="T2" fmla="*/ 2147483646 w 447"/>
                <a:gd name="T3" fmla="*/ 2147483646 h 149"/>
                <a:gd name="T4" fmla="*/ 2147483646 w 447"/>
                <a:gd name="T5" fmla="*/ 0 h 149"/>
                <a:gd name="T6" fmla="*/ 0 60000 65536"/>
                <a:gd name="T7" fmla="*/ 0 60000 65536"/>
                <a:gd name="T8" fmla="*/ 0 60000 65536"/>
                <a:gd name="T9" fmla="*/ 0 w 447"/>
                <a:gd name="T10" fmla="*/ 0 h 149"/>
                <a:gd name="T11" fmla="*/ 447 w 447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7" h="149">
                  <a:moveTo>
                    <a:pt x="0" y="149"/>
                  </a:moveTo>
                  <a:lnTo>
                    <a:pt x="447" y="149"/>
                  </a:lnTo>
                  <a:lnTo>
                    <a:pt x="447" y="0"/>
                  </a:lnTo>
                </a:path>
              </a:pathLst>
            </a:cu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95">
              <a:extLst>
                <a:ext uri="{FF2B5EF4-FFF2-40B4-BE49-F238E27FC236}">
                  <a16:creationId xmlns:a16="http://schemas.microsoft.com/office/drawing/2014/main" id="{7A8C0D30-0E5A-3B42-81D5-7913DD327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0" y="1311275"/>
              <a:ext cx="709613" cy="117475"/>
            </a:xfrm>
            <a:custGeom>
              <a:avLst/>
              <a:gdLst>
                <a:gd name="T0" fmla="*/ 2147483646 w 894"/>
                <a:gd name="T1" fmla="*/ 0 h 149"/>
                <a:gd name="T2" fmla="*/ 0 w 894"/>
                <a:gd name="T3" fmla="*/ 0 h 149"/>
                <a:gd name="T4" fmla="*/ 0 w 894"/>
                <a:gd name="T5" fmla="*/ 2147483646 h 149"/>
                <a:gd name="T6" fmla="*/ 0 60000 65536"/>
                <a:gd name="T7" fmla="*/ 0 60000 65536"/>
                <a:gd name="T8" fmla="*/ 0 60000 65536"/>
                <a:gd name="T9" fmla="*/ 0 w 894"/>
                <a:gd name="T10" fmla="*/ 0 h 149"/>
                <a:gd name="T11" fmla="*/ 894 w 894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4" h="149">
                  <a:moveTo>
                    <a:pt x="894" y="0"/>
                  </a:moveTo>
                  <a:lnTo>
                    <a:pt x="0" y="0"/>
                  </a:lnTo>
                  <a:lnTo>
                    <a:pt x="0" y="14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Line 96">
              <a:extLst>
                <a:ext uri="{FF2B5EF4-FFF2-40B4-BE49-F238E27FC236}">
                  <a16:creationId xmlns:a16="http://schemas.microsoft.com/office/drawing/2014/main" id="{B14F8F22-44D9-C144-9439-FE9975E56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138363"/>
              <a:ext cx="1587" cy="84455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Line 97">
              <a:extLst>
                <a:ext uri="{FF2B5EF4-FFF2-40B4-BE49-F238E27FC236}">
                  <a16:creationId xmlns:a16="http://schemas.microsoft.com/office/drawing/2014/main" id="{34107E71-0994-5743-A8B0-E7B047234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1192213"/>
              <a:ext cx="1588" cy="22637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Line 98">
              <a:extLst>
                <a:ext uri="{FF2B5EF4-FFF2-40B4-BE49-F238E27FC236}">
                  <a16:creationId xmlns:a16="http://schemas.microsoft.com/office/drawing/2014/main" id="{6BEC2B66-1998-884A-AAA1-20DC52B27D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584200"/>
              <a:ext cx="1588" cy="727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Rectangle 99">
              <a:extLst>
                <a:ext uri="{FF2B5EF4-FFF2-40B4-BE49-F238E27FC236}">
                  <a16:creationId xmlns:a16="http://schemas.microsoft.com/office/drawing/2014/main" id="{614E46AB-89D6-734B-A917-CF290885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688" y="3429000"/>
              <a:ext cx="16030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1" name="Rectangle 100">
              <a:extLst>
                <a:ext uri="{FF2B5EF4-FFF2-40B4-BE49-F238E27FC236}">
                  <a16:creationId xmlns:a16="http://schemas.microsoft.com/office/drawing/2014/main" id="{EF7BEA5B-25ED-4248-A773-45DFB025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17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101">
              <a:extLst>
                <a:ext uri="{FF2B5EF4-FFF2-40B4-BE49-F238E27FC236}">
                  <a16:creationId xmlns:a16="http://schemas.microsoft.com/office/drawing/2014/main" id="{615F68B0-2FA4-6040-ACD5-7B3F2D5A5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3" name="Rectangle 102">
              <a:extLst>
                <a:ext uri="{FF2B5EF4-FFF2-40B4-BE49-F238E27FC236}">
                  <a16:creationId xmlns:a16="http://schemas.microsoft.com/office/drawing/2014/main" id="{BB823008-E84D-F846-A0F0-FC2FFD171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34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Line 103">
              <a:extLst>
                <a:ext uri="{FF2B5EF4-FFF2-40B4-BE49-F238E27FC236}">
                  <a16:creationId xmlns:a16="http://schemas.microsoft.com/office/drawing/2014/main" id="{AA1B61A3-8509-A04F-95FF-FA8525DE5A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300538"/>
              <a:ext cx="1588" cy="15541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Rectangle 104">
              <a:extLst>
                <a:ext uri="{FF2B5EF4-FFF2-40B4-BE49-F238E27FC236}">
                  <a16:creationId xmlns:a16="http://schemas.microsoft.com/office/drawing/2014/main" id="{DA9DF647-0957-3B47-99B9-4DECA7A5C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9750" y="4127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Rectangle 105">
              <a:extLst>
                <a:ext uri="{FF2B5EF4-FFF2-40B4-BE49-F238E27FC236}">
                  <a16:creationId xmlns:a16="http://schemas.microsoft.com/office/drawing/2014/main" id="{F44EE61C-683C-6140-824C-949FA48B1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1035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Rectangle 106">
              <a:extLst>
                <a:ext uri="{FF2B5EF4-FFF2-40B4-BE49-F238E27FC236}">
                  <a16:creationId xmlns:a16="http://schemas.microsoft.com/office/drawing/2014/main" id="{16B6435F-267D-1448-AD37-0BA8D84E4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7638" y="3181350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107">
              <a:extLst>
                <a:ext uri="{FF2B5EF4-FFF2-40B4-BE49-F238E27FC236}">
                  <a16:creationId xmlns:a16="http://schemas.microsoft.com/office/drawing/2014/main" id="{31A5D526-8491-9647-903D-F4A1698E7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900" y="3471863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Line 110">
              <a:extLst>
                <a:ext uri="{FF2B5EF4-FFF2-40B4-BE49-F238E27FC236}">
                  <a16:creationId xmlns:a16="http://schemas.microsoft.com/office/drawing/2014/main" id="{B47F38B4-499E-8442-9923-42FB986AA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2863" y="1311275"/>
              <a:ext cx="1587" cy="2365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Line 111">
              <a:extLst>
                <a:ext uri="{FF2B5EF4-FFF2-40B4-BE49-F238E27FC236}">
                  <a16:creationId xmlns:a16="http://schemas.microsoft.com/office/drawing/2014/main" id="{980DED1F-3E13-F546-B399-FC778E74B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6325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Line 112">
              <a:extLst>
                <a:ext uri="{FF2B5EF4-FFF2-40B4-BE49-F238E27FC236}">
                  <a16:creationId xmlns:a16="http://schemas.microsoft.com/office/drawing/2014/main" id="{6D52E3E6-46EE-D147-8962-33CABD1A60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2020888"/>
              <a:ext cx="1587" cy="117475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Line 117">
              <a:extLst>
                <a:ext uri="{FF2B5EF4-FFF2-40B4-BE49-F238E27FC236}">
                  <a16:creationId xmlns:a16="http://schemas.microsoft.com/office/drawing/2014/main" id="{9185A806-B5BE-B94D-94BE-B7CB1E48CA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Line 118">
              <a:extLst>
                <a:ext uri="{FF2B5EF4-FFF2-40B4-BE49-F238E27FC236}">
                  <a16:creationId xmlns:a16="http://schemas.microsoft.com/office/drawing/2014/main" id="{6DF95316-C234-0245-B436-C538CCD12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8463" y="3455988"/>
              <a:ext cx="1587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Line 119">
              <a:extLst>
                <a:ext uri="{FF2B5EF4-FFF2-40B4-BE49-F238E27FC236}">
                  <a16:creationId xmlns:a16="http://schemas.microsoft.com/office/drawing/2014/main" id="{0E4AA2FA-97A4-494D-81C3-272007BFD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4183063"/>
              <a:ext cx="1588" cy="1174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Line 126">
              <a:extLst>
                <a:ext uri="{FF2B5EF4-FFF2-40B4-BE49-F238E27FC236}">
                  <a16:creationId xmlns:a16="http://schemas.microsoft.com/office/drawing/2014/main" id="{E91E5A36-DDAC-0A4A-BC06-AC54AB653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67525" y="3455988"/>
              <a:ext cx="1588" cy="1857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Line 128">
              <a:extLst>
                <a:ext uri="{FF2B5EF4-FFF2-40B4-BE49-F238E27FC236}">
                  <a16:creationId xmlns:a16="http://schemas.microsoft.com/office/drawing/2014/main" id="{AD5380E7-89A3-4046-A0A0-916D3DFC7A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2313" y="4419600"/>
              <a:ext cx="1587" cy="236538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Line 129">
              <a:extLst>
                <a:ext uri="{FF2B5EF4-FFF2-40B4-BE49-F238E27FC236}">
                  <a16:creationId xmlns:a16="http://schemas.microsoft.com/office/drawing/2014/main" id="{83EB3E41-2C54-9C41-91DE-C29E4CEED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8313" y="4419600"/>
              <a:ext cx="1587" cy="2524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Line 130">
              <a:extLst>
                <a:ext uri="{FF2B5EF4-FFF2-40B4-BE49-F238E27FC236}">
                  <a16:creationId xmlns:a16="http://schemas.microsoft.com/office/drawing/2014/main" id="{B52DB7C6-2955-FD43-B701-0B7FC57133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5129213"/>
              <a:ext cx="1588" cy="13493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9" name="Line 139">
              <a:extLst>
                <a:ext uri="{FF2B5EF4-FFF2-40B4-BE49-F238E27FC236}">
                  <a16:creationId xmlns:a16="http://schemas.microsoft.com/office/drawing/2014/main" id="{CEAAE2F4-DF0E-AC4C-B28E-73D57C90C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83250" y="1311275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41">
              <a:extLst>
                <a:ext uri="{FF2B5EF4-FFF2-40B4-BE49-F238E27FC236}">
                  <a16:creationId xmlns:a16="http://schemas.microsoft.com/office/drawing/2014/main" id="{A3801258-4F33-D949-83CB-86F6745B2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1998663"/>
              <a:ext cx="1587" cy="139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Line 142">
              <a:extLst>
                <a:ext uri="{FF2B5EF4-FFF2-40B4-BE49-F238E27FC236}">
                  <a16:creationId xmlns:a16="http://schemas.microsoft.com/office/drawing/2014/main" id="{E19808E3-080C-744D-8EC3-9CEFB2D5A0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5388" y="3455988"/>
              <a:ext cx="1587" cy="25400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Line 143">
              <a:extLst>
                <a:ext uri="{FF2B5EF4-FFF2-40B4-BE49-F238E27FC236}">
                  <a16:creationId xmlns:a16="http://schemas.microsoft.com/office/drawing/2014/main" id="{5EE0D44C-33B0-B844-B72C-D983AAAC41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6325" y="4183063"/>
              <a:ext cx="1588" cy="117475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48">
              <a:extLst>
                <a:ext uri="{FF2B5EF4-FFF2-40B4-BE49-F238E27FC236}">
                  <a16:creationId xmlns:a16="http://schemas.microsoft.com/office/drawing/2014/main" id="{7A96982C-FF34-EC4A-B8B2-12B7221E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1039813"/>
              <a:ext cx="33338" cy="50800"/>
            </a:xfrm>
            <a:custGeom>
              <a:avLst/>
              <a:gdLst>
                <a:gd name="T0" fmla="*/ 0 w 42"/>
                <a:gd name="T1" fmla="*/ 2147483646 h 63"/>
                <a:gd name="T2" fmla="*/ 0 w 42"/>
                <a:gd name="T3" fmla="*/ 2147483646 h 63"/>
                <a:gd name="T4" fmla="*/ 2147483646 w 42"/>
                <a:gd name="T5" fmla="*/ 2147483646 h 63"/>
                <a:gd name="T6" fmla="*/ 2147483646 w 42"/>
                <a:gd name="T7" fmla="*/ 2147483646 h 63"/>
                <a:gd name="T8" fmla="*/ 2147483646 w 42"/>
                <a:gd name="T9" fmla="*/ 2147483646 h 63"/>
                <a:gd name="T10" fmla="*/ 2147483646 w 42"/>
                <a:gd name="T11" fmla="*/ 2147483646 h 63"/>
                <a:gd name="T12" fmla="*/ 2147483646 w 42"/>
                <a:gd name="T13" fmla="*/ 2147483646 h 63"/>
                <a:gd name="T14" fmla="*/ 2147483646 w 42"/>
                <a:gd name="T15" fmla="*/ 2147483646 h 63"/>
                <a:gd name="T16" fmla="*/ 2147483646 w 42"/>
                <a:gd name="T17" fmla="*/ 2147483646 h 63"/>
                <a:gd name="T18" fmla="*/ 2147483646 w 42"/>
                <a:gd name="T19" fmla="*/ 0 h 63"/>
                <a:gd name="T20" fmla="*/ 2147483646 w 42"/>
                <a:gd name="T21" fmla="*/ 0 h 63"/>
                <a:gd name="T22" fmla="*/ 2147483646 w 42"/>
                <a:gd name="T23" fmla="*/ 0 h 63"/>
                <a:gd name="T24" fmla="*/ 2147483646 w 42"/>
                <a:gd name="T25" fmla="*/ 0 h 63"/>
                <a:gd name="T26" fmla="*/ 2147483646 w 42"/>
                <a:gd name="T27" fmla="*/ 2147483646 h 63"/>
                <a:gd name="T28" fmla="*/ 2147483646 w 42"/>
                <a:gd name="T29" fmla="*/ 2147483646 h 63"/>
                <a:gd name="T30" fmla="*/ 2147483646 w 42"/>
                <a:gd name="T31" fmla="*/ 2147483646 h 63"/>
                <a:gd name="T32" fmla="*/ 2147483646 w 42"/>
                <a:gd name="T33" fmla="*/ 2147483646 h 63"/>
                <a:gd name="T34" fmla="*/ 2147483646 w 42"/>
                <a:gd name="T35" fmla="*/ 2147483646 h 63"/>
                <a:gd name="T36" fmla="*/ 2147483646 w 42"/>
                <a:gd name="T37" fmla="*/ 2147483646 h 63"/>
                <a:gd name="T38" fmla="*/ 2147483646 w 42"/>
                <a:gd name="T39" fmla="*/ 2147483646 h 63"/>
                <a:gd name="T40" fmla="*/ 2147483646 w 42"/>
                <a:gd name="T41" fmla="*/ 2147483646 h 63"/>
                <a:gd name="T42" fmla="*/ 2147483646 w 42"/>
                <a:gd name="T43" fmla="*/ 2147483646 h 63"/>
                <a:gd name="T44" fmla="*/ 2147483646 w 42"/>
                <a:gd name="T45" fmla="*/ 2147483646 h 63"/>
                <a:gd name="T46" fmla="*/ 2147483646 w 42"/>
                <a:gd name="T47" fmla="*/ 2147483646 h 63"/>
                <a:gd name="T48" fmla="*/ 2147483646 w 42"/>
                <a:gd name="T49" fmla="*/ 2147483646 h 63"/>
                <a:gd name="T50" fmla="*/ 2147483646 w 42"/>
                <a:gd name="T51" fmla="*/ 2147483646 h 63"/>
                <a:gd name="T52" fmla="*/ 2147483646 w 42"/>
                <a:gd name="T53" fmla="*/ 2147483646 h 63"/>
                <a:gd name="T54" fmla="*/ 2147483646 w 42"/>
                <a:gd name="T55" fmla="*/ 2147483646 h 63"/>
                <a:gd name="T56" fmla="*/ 2147483646 w 42"/>
                <a:gd name="T57" fmla="*/ 2147483646 h 63"/>
                <a:gd name="T58" fmla="*/ 2147483646 w 42"/>
                <a:gd name="T59" fmla="*/ 2147483646 h 63"/>
                <a:gd name="T60" fmla="*/ 2147483646 w 42"/>
                <a:gd name="T61" fmla="*/ 2147483646 h 63"/>
                <a:gd name="T62" fmla="*/ 2147483646 w 42"/>
                <a:gd name="T63" fmla="*/ 2147483646 h 63"/>
                <a:gd name="T64" fmla="*/ 2147483646 w 42"/>
                <a:gd name="T65" fmla="*/ 2147483646 h 63"/>
                <a:gd name="T66" fmla="*/ 2147483646 w 42"/>
                <a:gd name="T67" fmla="*/ 2147483646 h 63"/>
                <a:gd name="T68" fmla="*/ 2147483646 w 42"/>
                <a:gd name="T69" fmla="*/ 2147483646 h 63"/>
                <a:gd name="T70" fmla="*/ 2147483646 w 42"/>
                <a:gd name="T71" fmla="*/ 2147483646 h 63"/>
                <a:gd name="T72" fmla="*/ 2147483646 w 42"/>
                <a:gd name="T73" fmla="*/ 2147483646 h 63"/>
                <a:gd name="T74" fmla="*/ 2147483646 w 42"/>
                <a:gd name="T75" fmla="*/ 2147483646 h 63"/>
                <a:gd name="T76" fmla="*/ 2147483646 w 42"/>
                <a:gd name="T77" fmla="*/ 2147483646 h 63"/>
                <a:gd name="T78" fmla="*/ 2147483646 w 42"/>
                <a:gd name="T79" fmla="*/ 2147483646 h 63"/>
                <a:gd name="T80" fmla="*/ 2147483646 w 42"/>
                <a:gd name="T81" fmla="*/ 2147483646 h 63"/>
                <a:gd name="T82" fmla="*/ 2147483646 w 42"/>
                <a:gd name="T83" fmla="*/ 2147483646 h 63"/>
                <a:gd name="T84" fmla="*/ 2147483646 w 42"/>
                <a:gd name="T85" fmla="*/ 2147483646 h 63"/>
                <a:gd name="T86" fmla="*/ 2147483646 w 42"/>
                <a:gd name="T87" fmla="*/ 2147483646 h 63"/>
                <a:gd name="T88" fmla="*/ 2147483646 w 42"/>
                <a:gd name="T89" fmla="*/ 2147483646 h 63"/>
                <a:gd name="T90" fmla="*/ 2147483646 w 42"/>
                <a:gd name="T91" fmla="*/ 2147483646 h 63"/>
                <a:gd name="T92" fmla="*/ 2147483646 w 42"/>
                <a:gd name="T93" fmla="*/ 2147483646 h 63"/>
                <a:gd name="T94" fmla="*/ 2147483646 w 42"/>
                <a:gd name="T95" fmla="*/ 2147483646 h 63"/>
                <a:gd name="T96" fmla="*/ 2147483646 w 42"/>
                <a:gd name="T97" fmla="*/ 2147483646 h 63"/>
                <a:gd name="T98" fmla="*/ 2147483646 w 42"/>
                <a:gd name="T99" fmla="*/ 2147483646 h 63"/>
                <a:gd name="T100" fmla="*/ 2147483646 w 42"/>
                <a:gd name="T101" fmla="*/ 2147483646 h 63"/>
                <a:gd name="T102" fmla="*/ 2147483646 w 42"/>
                <a:gd name="T103" fmla="*/ 2147483646 h 63"/>
                <a:gd name="T104" fmla="*/ 2147483646 w 42"/>
                <a:gd name="T105" fmla="*/ 2147483646 h 63"/>
                <a:gd name="T106" fmla="*/ 2147483646 w 42"/>
                <a:gd name="T107" fmla="*/ 2147483646 h 63"/>
                <a:gd name="T108" fmla="*/ 0 w 42"/>
                <a:gd name="T109" fmla="*/ 2147483646 h 63"/>
                <a:gd name="T110" fmla="*/ 0 w 42"/>
                <a:gd name="T111" fmla="*/ 2147483646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63"/>
                <a:gd name="T170" fmla="*/ 42 w 42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63">
                  <a:moveTo>
                    <a:pt x="0" y="38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49">
              <a:extLst>
                <a:ext uri="{FF2B5EF4-FFF2-40B4-BE49-F238E27FC236}">
                  <a16:creationId xmlns:a16="http://schemas.microsoft.com/office/drawing/2014/main" id="{12082B44-9ECE-584F-A9F0-F0C24D47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2" y="584200"/>
              <a:ext cx="485919" cy="727075"/>
            </a:xfrm>
            <a:custGeom>
              <a:avLst/>
              <a:gdLst>
                <a:gd name="T0" fmla="*/ 2147483646 w 596"/>
                <a:gd name="T1" fmla="*/ 0 h 915"/>
                <a:gd name="T2" fmla="*/ 2147483646 w 596"/>
                <a:gd name="T3" fmla="*/ 2147483646 h 915"/>
                <a:gd name="T4" fmla="*/ 0 w 596"/>
                <a:gd name="T5" fmla="*/ 2147483646 h 915"/>
                <a:gd name="T6" fmla="*/ 0 60000 65536"/>
                <a:gd name="T7" fmla="*/ 0 60000 65536"/>
                <a:gd name="T8" fmla="*/ 0 60000 65536"/>
                <a:gd name="T9" fmla="*/ 0 w 596"/>
                <a:gd name="T10" fmla="*/ 0 h 915"/>
                <a:gd name="T11" fmla="*/ 596 w 596"/>
                <a:gd name="T12" fmla="*/ 915 h 9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6" h="915">
                  <a:moveTo>
                    <a:pt x="596" y="0"/>
                  </a:moveTo>
                  <a:lnTo>
                    <a:pt x="596" y="915"/>
                  </a:lnTo>
                  <a:lnTo>
                    <a:pt x="0" y="915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Line 152">
              <a:extLst>
                <a:ext uri="{FF2B5EF4-FFF2-40B4-BE49-F238E27FC236}">
                  <a16:creationId xmlns:a16="http://schemas.microsoft.com/office/drawing/2014/main" id="{46E73D87-3AF3-A04B-B614-E645DFD48D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2746375"/>
              <a:ext cx="38020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Line 153">
              <a:extLst>
                <a:ext uri="{FF2B5EF4-FFF2-40B4-BE49-F238E27FC236}">
                  <a16:creationId xmlns:a16="http://schemas.microsoft.com/office/drawing/2014/main" id="{CB3CE07B-DB4D-E94F-B1CE-11C0EC6F1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6250" y="3219450"/>
              <a:ext cx="58134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Line 154">
              <a:extLst>
                <a:ext uri="{FF2B5EF4-FFF2-40B4-BE49-F238E27FC236}">
                  <a16:creationId xmlns:a16="http://schemas.microsoft.com/office/drawing/2014/main" id="{6898F222-AF76-D046-93D4-5E7EA91E0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3475" y="2982913"/>
              <a:ext cx="2601913" cy="158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Line 155">
              <a:extLst>
                <a:ext uri="{FF2B5EF4-FFF2-40B4-BE49-F238E27FC236}">
                  <a16:creationId xmlns:a16="http://schemas.microsoft.com/office/drawing/2014/main" id="{EFD4F377-EFB2-1843-9C73-73E9E86F2B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76975" y="2982913"/>
              <a:ext cx="9525" cy="468312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9" name="Freeform 156">
              <a:extLst>
                <a:ext uri="{FF2B5EF4-FFF2-40B4-BE49-F238E27FC236}">
                  <a16:creationId xmlns:a16="http://schemas.microsoft.com/office/drawing/2014/main" id="{5BD28B27-9B54-8346-8A41-A95094580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967038"/>
              <a:ext cx="34925" cy="33337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Line 157">
              <a:extLst>
                <a:ext uri="{FF2B5EF4-FFF2-40B4-BE49-F238E27FC236}">
                  <a16:creationId xmlns:a16="http://schemas.microsoft.com/office/drawing/2014/main" id="{52FB463C-8506-4A4F-AD19-D1C2542AC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885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Freeform 158">
              <a:extLst>
                <a:ext uri="{FF2B5EF4-FFF2-40B4-BE49-F238E27FC236}">
                  <a16:creationId xmlns:a16="http://schemas.microsoft.com/office/drawing/2014/main" id="{0ADFA771-7DC8-454F-ACCF-8E4CDE9E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3203575"/>
              <a:ext cx="34925" cy="33338"/>
            </a:xfrm>
            <a:custGeom>
              <a:avLst/>
              <a:gdLst>
                <a:gd name="T0" fmla="*/ 0 w 42"/>
                <a:gd name="T1" fmla="*/ 2147483646 h 43"/>
                <a:gd name="T2" fmla="*/ 0 w 42"/>
                <a:gd name="T3" fmla="*/ 2147483646 h 43"/>
                <a:gd name="T4" fmla="*/ 2147483646 w 42"/>
                <a:gd name="T5" fmla="*/ 2147483646 h 43"/>
                <a:gd name="T6" fmla="*/ 2147483646 w 42"/>
                <a:gd name="T7" fmla="*/ 2147483646 h 43"/>
                <a:gd name="T8" fmla="*/ 2147483646 w 42"/>
                <a:gd name="T9" fmla="*/ 2147483646 h 43"/>
                <a:gd name="T10" fmla="*/ 2147483646 w 42"/>
                <a:gd name="T11" fmla="*/ 2147483646 h 43"/>
                <a:gd name="T12" fmla="*/ 2147483646 w 42"/>
                <a:gd name="T13" fmla="*/ 2147483646 h 43"/>
                <a:gd name="T14" fmla="*/ 2147483646 w 42"/>
                <a:gd name="T15" fmla="*/ 2147483646 h 43"/>
                <a:gd name="T16" fmla="*/ 2147483646 w 42"/>
                <a:gd name="T17" fmla="*/ 2147483646 h 43"/>
                <a:gd name="T18" fmla="*/ 2147483646 w 42"/>
                <a:gd name="T19" fmla="*/ 0 h 43"/>
                <a:gd name="T20" fmla="*/ 2147483646 w 42"/>
                <a:gd name="T21" fmla="*/ 0 h 43"/>
                <a:gd name="T22" fmla="*/ 2147483646 w 42"/>
                <a:gd name="T23" fmla="*/ 0 h 43"/>
                <a:gd name="T24" fmla="*/ 2147483646 w 42"/>
                <a:gd name="T25" fmla="*/ 0 h 43"/>
                <a:gd name="T26" fmla="*/ 2147483646 w 42"/>
                <a:gd name="T27" fmla="*/ 2147483646 h 43"/>
                <a:gd name="T28" fmla="*/ 2147483646 w 42"/>
                <a:gd name="T29" fmla="*/ 2147483646 h 43"/>
                <a:gd name="T30" fmla="*/ 2147483646 w 42"/>
                <a:gd name="T31" fmla="*/ 2147483646 h 43"/>
                <a:gd name="T32" fmla="*/ 2147483646 w 42"/>
                <a:gd name="T33" fmla="*/ 2147483646 h 43"/>
                <a:gd name="T34" fmla="*/ 2147483646 w 42"/>
                <a:gd name="T35" fmla="*/ 2147483646 h 43"/>
                <a:gd name="T36" fmla="*/ 2147483646 w 42"/>
                <a:gd name="T37" fmla="*/ 2147483646 h 43"/>
                <a:gd name="T38" fmla="*/ 2147483646 w 42"/>
                <a:gd name="T39" fmla="*/ 2147483646 h 43"/>
                <a:gd name="T40" fmla="*/ 2147483646 w 42"/>
                <a:gd name="T41" fmla="*/ 2147483646 h 43"/>
                <a:gd name="T42" fmla="*/ 2147483646 w 42"/>
                <a:gd name="T43" fmla="*/ 2147483646 h 43"/>
                <a:gd name="T44" fmla="*/ 2147483646 w 42"/>
                <a:gd name="T45" fmla="*/ 2147483646 h 43"/>
                <a:gd name="T46" fmla="*/ 2147483646 w 42"/>
                <a:gd name="T47" fmla="*/ 2147483646 h 43"/>
                <a:gd name="T48" fmla="*/ 2147483646 w 42"/>
                <a:gd name="T49" fmla="*/ 2147483646 h 43"/>
                <a:gd name="T50" fmla="*/ 2147483646 w 42"/>
                <a:gd name="T51" fmla="*/ 2147483646 h 43"/>
                <a:gd name="T52" fmla="*/ 2147483646 w 42"/>
                <a:gd name="T53" fmla="*/ 2147483646 h 43"/>
                <a:gd name="T54" fmla="*/ 2147483646 w 42"/>
                <a:gd name="T55" fmla="*/ 2147483646 h 43"/>
                <a:gd name="T56" fmla="*/ 2147483646 w 42"/>
                <a:gd name="T57" fmla="*/ 2147483646 h 43"/>
                <a:gd name="T58" fmla="*/ 2147483646 w 42"/>
                <a:gd name="T59" fmla="*/ 2147483646 h 43"/>
                <a:gd name="T60" fmla="*/ 2147483646 w 42"/>
                <a:gd name="T61" fmla="*/ 2147483646 h 43"/>
                <a:gd name="T62" fmla="*/ 2147483646 w 42"/>
                <a:gd name="T63" fmla="*/ 2147483646 h 43"/>
                <a:gd name="T64" fmla="*/ 2147483646 w 42"/>
                <a:gd name="T65" fmla="*/ 2147483646 h 43"/>
                <a:gd name="T66" fmla="*/ 2147483646 w 42"/>
                <a:gd name="T67" fmla="*/ 2147483646 h 43"/>
                <a:gd name="T68" fmla="*/ 2147483646 w 42"/>
                <a:gd name="T69" fmla="*/ 2147483646 h 43"/>
                <a:gd name="T70" fmla="*/ 2147483646 w 42"/>
                <a:gd name="T71" fmla="*/ 2147483646 h 43"/>
                <a:gd name="T72" fmla="*/ 2147483646 w 42"/>
                <a:gd name="T73" fmla="*/ 2147483646 h 43"/>
                <a:gd name="T74" fmla="*/ 2147483646 w 42"/>
                <a:gd name="T75" fmla="*/ 2147483646 h 43"/>
                <a:gd name="T76" fmla="*/ 2147483646 w 42"/>
                <a:gd name="T77" fmla="*/ 2147483646 h 43"/>
                <a:gd name="T78" fmla="*/ 2147483646 w 42"/>
                <a:gd name="T79" fmla="*/ 2147483646 h 43"/>
                <a:gd name="T80" fmla="*/ 2147483646 w 42"/>
                <a:gd name="T81" fmla="*/ 2147483646 h 43"/>
                <a:gd name="T82" fmla="*/ 2147483646 w 42"/>
                <a:gd name="T83" fmla="*/ 2147483646 h 43"/>
                <a:gd name="T84" fmla="*/ 2147483646 w 42"/>
                <a:gd name="T85" fmla="*/ 2147483646 h 43"/>
                <a:gd name="T86" fmla="*/ 2147483646 w 42"/>
                <a:gd name="T87" fmla="*/ 2147483646 h 43"/>
                <a:gd name="T88" fmla="*/ 2147483646 w 42"/>
                <a:gd name="T89" fmla="*/ 2147483646 h 43"/>
                <a:gd name="T90" fmla="*/ 2147483646 w 42"/>
                <a:gd name="T91" fmla="*/ 2147483646 h 43"/>
                <a:gd name="T92" fmla="*/ 2147483646 w 42"/>
                <a:gd name="T93" fmla="*/ 2147483646 h 43"/>
                <a:gd name="T94" fmla="*/ 2147483646 w 42"/>
                <a:gd name="T95" fmla="*/ 2147483646 h 43"/>
                <a:gd name="T96" fmla="*/ 2147483646 w 42"/>
                <a:gd name="T97" fmla="*/ 2147483646 h 43"/>
                <a:gd name="T98" fmla="*/ 2147483646 w 42"/>
                <a:gd name="T99" fmla="*/ 2147483646 h 43"/>
                <a:gd name="T100" fmla="*/ 2147483646 w 42"/>
                <a:gd name="T101" fmla="*/ 2147483646 h 43"/>
                <a:gd name="T102" fmla="*/ 2147483646 w 42"/>
                <a:gd name="T103" fmla="*/ 2147483646 h 43"/>
                <a:gd name="T104" fmla="*/ 2147483646 w 42"/>
                <a:gd name="T105" fmla="*/ 2147483646 h 43"/>
                <a:gd name="T106" fmla="*/ 2147483646 w 42"/>
                <a:gd name="T107" fmla="*/ 2147483646 h 43"/>
                <a:gd name="T108" fmla="*/ 0 w 42"/>
                <a:gd name="T109" fmla="*/ 2147483646 h 43"/>
                <a:gd name="T110" fmla="*/ 0 w 42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"/>
                <a:gd name="T169" fmla="*/ 0 h 43"/>
                <a:gd name="T170" fmla="*/ 42 w 42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Line 159">
              <a:extLst>
                <a:ext uri="{FF2B5EF4-FFF2-40B4-BE49-F238E27FC236}">
                  <a16:creationId xmlns:a16="http://schemas.microsoft.com/office/drawing/2014/main" id="{DAFA6F3D-62A0-C24F-9B8A-8FDE107593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5000" y="3219450"/>
              <a:ext cx="1588" cy="2365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3" name="Freeform 160">
              <a:extLst>
                <a:ext uri="{FF2B5EF4-FFF2-40B4-BE49-F238E27FC236}">
                  <a16:creationId xmlns:a16="http://schemas.microsoft.com/office/drawing/2014/main" id="{77DA5D15-9A04-6842-98BF-511A489E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3203575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94" name="Rectangle 161">
              <a:extLst>
                <a:ext uri="{FF2B5EF4-FFF2-40B4-BE49-F238E27FC236}">
                  <a16:creationId xmlns:a16="http://schemas.microsoft.com/office/drawing/2014/main" id="{E95DEE97-D5F6-B546-BDC5-04BA51657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5480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5" name="Rectangle 162">
              <a:extLst>
                <a:ext uri="{FF2B5EF4-FFF2-40B4-BE49-F238E27FC236}">
                  <a16:creationId xmlns:a16="http://schemas.microsoft.com/office/drawing/2014/main" id="{FF0AEE87-0C60-FF4E-991E-71DE3AAC7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6" name="Rectangle 163">
              <a:extLst>
                <a:ext uri="{FF2B5EF4-FFF2-40B4-BE49-F238E27FC236}">
                  <a16:creationId xmlns:a16="http://schemas.microsoft.com/office/drawing/2014/main" id="{40E98485-46F5-644C-8D6D-C7C37029C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2463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7" name="Rectangle 164">
              <a:extLst>
                <a:ext uri="{FF2B5EF4-FFF2-40B4-BE49-F238E27FC236}">
                  <a16:creationId xmlns:a16="http://schemas.microsoft.com/office/drawing/2014/main" id="{3D28FC38-5699-7048-8377-4FBF8582F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3813" y="20351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p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98" name="Freeform 165">
              <a:extLst>
                <a:ext uri="{FF2B5EF4-FFF2-40B4-BE49-F238E27FC236}">
                  <a16:creationId xmlns:a16="http://schemas.microsoft.com/office/drawing/2014/main" id="{01881921-077D-3846-87D2-74196897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2730500"/>
              <a:ext cx="50800" cy="33338"/>
            </a:xfrm>
            <a:custGeom>
              <a:avLst/>
              <a:gdLst>
                <a:gd name="T0" fmla="*/ 0 w 64"/>
                <a:gd name="T1" fmla="*/ 2147483646 h 43"/>
                <a:gd name="T2" fmla="*/ 0 w 64"/>
                <a:gd name="T3" fmla="*/ 2147483646 h 43"/>
                <a:gd name="T4" fmla="*/ 2147483646 w 64"/>
                <a:gd name="T5" fmla="*/ 2147483646 h 43"/>
                <a:gd name="T6" fmla="*/ 2147483646 w 64"/>
                <a:gd name="T7" fmla="*/ 2147483646 h 43"/>
                <a:gd name="T8" fmla="*/ 2147483646 w 64"/>
                <a:gd name="T9" fmla="*/ 2147483646 h 43"/>
                <a:gd name="T10" fmla="*/ 2147483646 w 64"/>
                <a:gd name="T11" fmla="*/ 2147483646 h 43"/>
                <a:gd name="T12" fmla="*/ 2147483646 w 64"/>
                <a:gd name="T13" fmla="*/ 2147483646 h 43"/>
                <a:gd name="T14" fmla="*/ 2147483646 w 64"/>
                <a:gd name="T15" fmla="*/ 2147483646 h 43"/>
                <a:gd name="T16" fmla="*/ 2147483646 w 64"/>
                <a:gd name="T17" fmla="*/ 2147483646 h 43"/>
                <a:gd name="T18" fmla="*/ 2147483646 w 64"/>
                <a:gd name="T19" fmla="*/ 0 h 43"/>
                <a:gd name="T20" fmla="*/ 2147483646 w 64"/>
                <a:gd name="T21" fmla="*/ 0 h 43"/>
                <a:gd name="T22" fmla="*/ 2147483646 w 64"/>
                <a:gd name="T23" fmla="*/ 0 h 43"/>
                <a:gd name="T24" fmla="*/ 2147483646 w 64"/>
                <a:gd name="T25" fmla="*/ 0 h 43"/>
                <a:gd name="T26" fmla="*/ 2147483646 w 64"/>
                <a:gd name="T27" fmla="*/ 2147483646 h 43"/>
                <a:gd name="T28" fmla="*/ 2147483646 w 64"/>
                <a:gd name="T29" fmla="*/ 2147483646 h 43"/>
                <a:gd name="T30" fmla="*/ 2147483646 w 64"/>
                <a:gd name="T31" fmla="*/ 2147483646 h 43"/>
                <a:gd name="T32" fmla="*/ 2147483646 w 64"/>
                <a:gd name="T33" fmla="*/ 2147483646 h 43"/>
                <a:gd name="T34" fmla="*/ 2147483646 w 64"/>
                <a:gd name="T35" fmla="*/ 2147483646 h 43"/>
                <a:gd name="T36" fmla="*/ 2147483646 w 64"/>
                <a:gd name="T37" fmla="*/ 2147483646 h 43"/>
                <a:gd name="T38" fmla="*/ 2147483646 w 64"/>
                <a:gd name="T39" fmla="*/ 2147483646 h 43"/>
                <a:gd name="T40" fmla="*/ 2147483646 w 64"/>
                <a:gd name="T41" fmla="*/ 2147483646 h 43"/>
                <a:gd name="T42" fmla="*/ 2147483646 w 64"/>
                <a:gd name="T43" fmla="*/ 2147483646 h 43"/>
                <a:gd name="T44" fmla="*/ 2147483646 w 64"/>
                <a:gd name="T45" fmla="*/ 2147483646 h 43"/>
                <a:gd name="T46" fmla="*/ 2147483646 w 64"/>
                <a:gd name="T47" fmla="*/ 2147483646 h 43"/>
                <a:gd name="T48" fmla="*/ 2147483646 w 64"/>
                <a:gd name="T49" fmla="*/ 2147483646 h 43"/>
                <a:gd name="T50" fmla="*/ 2147483646 w 64"/>
                <a:gd name="T51" fmla="*/ 2147483646 h 43"/>
                <a:gd name="T52" fmla="*/ 2147483646 w 64"/>
                <a:gd name="T53" fmla="*/ 2147483646 h 43"/>
                <a:gd name="T54" fmla="*/ 2147483646 w 64"/>
                <a:gd name="T55" fmla="*/ 2147483646 h 43"/>
                <a:gd name="T56" fmla="*/ 2147483646 w 64"/>
                <a:gd name="T57" fmla="*/ 2147483646 h 43"/>
                <a:gd name="T58" fmla="*/ 2147483646 w 64"/>
                <a:gd name="T59" fmla="*/ 2147483646 h 43"/>
                <a:gd name="T60" fmla="*/ 2147483646 w 64"/>
                <a:gd name="T61" fmla="*/ 2147483646 h 43"/>
                <a:gd name="T62" fmla="*/ 2147483646 w 64"/>
                <a:gd name="T63" fmla="*/ 2147483646 h 43"/>
                <a:gd name="T64" fmla="*/ 2147483646 w 64"/>
                <a:gd name="T65" fmla="*/ 2147483646 h 43"/>
                <a:gd name="T66" fmla="*/ 2147483646 w 64"/>
                <a:gd name="T67" fmla="*/ 2147483646 h 43"/>
                <a:gd name="T68" fmla="*/ 2147483646 w 64"/>
                <a:gd name="T69" fmla="*/ 2147483646 h 43"/>
                <a:gd name="T70" fmla="*/ 2147483646 w 64"/>
                <a:gd name="T71" fmla="*/ 2147483646 h 43"/>
                <a:gd name="T72" fmla="*/ 2147483646 w 64"/>
                <a:gd name="T73" fmla="*/ 2147483646 h 43"/>
                <a:gd name="T74" fmla="*/ 2147483646 w 64"/>
                <a:gd name="T75" fmla="*/ 2147483646 h 43"/>
                <a:gd name="T76" fmla="*/ 2147483646 w 64"/>
                <a:gd name="T77" fmla="*/ 2147483646 h 43"/>
                <a:gd name="T78" fmla="*/ 2147483646 w 64"/>
                <a:gd name="T79" fmla="*/ 2147483646 h 43"/>
                <a:gd name="T80" fmla="*/ 2147483646 w 64"/>
                <a:gd name="T81" fmla="*/ 2147483646 h 43"/>
                <a:gd name="T82" fmla="*/ 2147483646 w 64"/>
                <a:gd name="T83" fmla="*/ 2147483646 h 43"/>
                <a:gd name="T84" fmla="*/ 2147483646 w 64"/>
                <a:gd name="T85" fmla="*/ 2147483646 h 43"/>
                <a:gd name="T86" fmla="*/ 2147483646 w 64"/>
                <a:gd name="T87" fmla="*/ 2147483646 h 43"/>
                <a:gd name="T88" fmla="*/ 2147483646 w 64"/>
                <a:gd name="T89" fmla="*/ 2147483646 h 43"/>
                <a:gd name="T90" fmla="*/ 2147483646 w 64"/>
                <a:gd name="T91" fmla="*/ 2147483646 h 43"/>
                <a:gd name="T92" fmla="*/ 2147483646 w 64"/>
                <a:gd name="T93" fmla="*/ 2147483646 h 43"/>
                <a:gd name="T94" fmla="*/ 2147483646 w 64"/>
                <a:gd name="T95" fmla="*/ 2147483646 h 43"/>
                <a:gd name="T96" fmla="*/ 2147483646 w 64"/>
                <a:gd name="T97" fmla="*/ 2147483646 h 43"/>
                <a:gd name="T98" fmla="*/ 2147483646 w 64"/>
                <a:gd name="T99" fmla="*/ 2147483646 h 43"/>
                <a:gd name="T100" fmla="*/ 2147483646 w 64"/>
                <a:gd name="T101" fmla="*/ 2147483646 h 43"/>
                <a:gd name="T102" fmla="*/ 2147483646 w 64"/>
                <a:gd name="T103" fmla="*/ 2147483646 h 43"/>
                <a:gd name="T104" fmla="*/ 2147483646 w 64"/>
                <a:gd name="T105" fmla="*/ 2147483646 h 43"/>
                <a:gd name="T106" fmla="*/ 2147483646 w 64"/>
                <a:gd name="T107" fmla="*/ 2147483646 h 43"/>
                <a:gd name="T108" fmla="*/ 0 w 64"/>
                <a:gd name="T109" fmla="*/ 2147483646 h 43"/>
                <a:gd name="T110" fmla="*/ 0 w 64"/>
                <a:gd name="T111" fmla="*/ 2147483646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99" name="Line 169">
              <a:extLst>
                <a:ext uri="{FF2B5EF4-FFF2-40B4-BE49-F238E27FC236}">
                  <a16:creationId xmlns:a16="http://schemas.microsoft.com/office/drawing/2014/main" id="{7111AC1B-0038-3043-9B2A-F9A321983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8313" y="2138363"/>
              <a:ext cx="1587" cy="22812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0" name="Line 170">
              <a:extLst>
                <a:ext uri="{FF2B5EF4-FFF2-40B4-BE49-F238E27FC236}">
                  <a16:creationId xmlns:a16="http://schemas.microsoft.com/office/drawing/2014/main" id="{582655E2-3801-D74B-83C9-74CE75B85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0563" y="3455988"/>
              <a:ext cx="846137" cy="1587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1" name="Freeform 171">
              <a:extLst>
                <a:ext uri="{FF2B5EF4-FFF2-40B4-BE49-F238E27FC236}">
                  <a16:creationId xmlns:a16="http://schemas.microsoft.com/office/drawing/2014/main" id="{3DD5BB69-FEE2-9148-AA5F-442ABC363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455988"/>
              <a:ext cx="336550" cy="1976437"/>
            </a:xfrm>
            <a:custGeom>
              <a:avLst/>
              <a:gdLst>
                <a:gd name="T0" fmla="*/ 0 w 426"/>
                <a:gd name="T1" fmla="*/ 0 h 2491"/>
                <a:gd name="T2" fmla="*/ 0 w 426"/>
                <a:gd name="T3" fmla="*/ 2147483646 h 2491"/>
                <a:gd name="T4" fmla="*/ 2147483646 w 426"/>
                <a:gd name="T5" fmla="*/ 2147483646 h 2491"/>
                <a:gd name="T6" fmla="*/ 2147483646 w 426"/>
                <a:gd name="T7" fmla="*/ 2147483646 h 24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6"/>
                <a:gd name="T13" fmla="*/ 0 h 2491"/>
                <a:gd name="T14" fmla="*/ 426 w 426"/>
                <a:gd name="T15" fmla="*/ 2491 h 24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6" h="2491">
                  <a:moveTo>
                    <a:pt x="0" y="0"/>
                  </a:moveTo>
                  <a:lnTo>
                    <a:pt x="0" y="2491"/>
                  </a:lnTo>
                  <a:lnTo>
                    <a:pt x="426" y="2491"/>
                  </a:lnTo>
                  <a:lnTo>
                    <a:pt x="426" y="2278"/>
                  </a:lnTo>
                </a:path>
              </a:pathLst>
            </a:cu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2" name="Freeform 172">
              <a:extLst>
                <a:ext uri="{FF2B5EF4-FFF2-40B4-BE49-F238E27FC236}">
                  <a16:creationId xmlns:a16="http://schemas.microsoft.com/office/drawing/2014/main" id="{81760DF9-8E75-274E-A15B-F28216C7C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1074738"/>
              <a:ext cx="1317625" cy="2381250"/>
            </a:xfrm>
            <a:custGeom>
              <a:avLst/>
              <a:gdLst>
                <a:gd name="T0" fmla="*/ 2147483646 w 1660"/>
                <a:gd name="T1" fmla="*/ 2147483646 h 3001"/>
                <a:gd name="T2" fmla="*/ 2147483646 w 1660"/>
                <a:gd name="T3" fmla="*/ 0 h 3001"/>
                <a:gd name="T4" fmla="*/ 0 w 1660"/>
                <a:gd name="T5" fmla="*/ 0 h 3001"/>
                <a:gd name="T6" fmla="*/ 0 w 1660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0"/>
                <a:gd name="T13" fmla="*/ 0 h 3001"/>
                <a:gd name="T14" fmla="*/ 1660 w 1660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0" h="3001">
                  <a:moveTo>
                    <a:pt x="1660" y="3001"/>
                  </a:moveTo>
                  <a:lnTo>
                    <a:pt x="1660" y="0"/>
                  </a:lnTo>
                  <a:lnTo>
                    <a:pt x="0" y="0"/>
                  </a:lnTo>
                  <a:lnTo>
                    <a:pt x="0" y="5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3" name="Freeform 173">
              <a:extLst>
                <a:ext uri="{FF2B5EF4-FFF2-40B4-BE49-F238E27FC236}">
                  <a16:creationId xmlns:a16="http://schemas.microsoft.com/office/drawing/2014/main" id="{3D3B4169-5C8D-A042-A579-6CA733E8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1311275"/>
              <a:ext cx="1909763" cy="2144713"/>
            </a:xfrm>
            <a:custGeom>
              <a:avLst/>
              <a:gdLst>
                <a:gd name="T0" fmla="*/ 0 w 2406"/>
                <a:gd name="T1" fmla="*/ 0 h 2703"/>
                <a:gd name="T2" fmla="*/ 2147483646 w 2406"/>
                <a:gd name="T3" fmla="*/ 0 h 2703"/>
                <a:gd name="T4" fmla="*/ 2147483646 w 2406"/>
                <a:gd name="T5" fmla="*/ 2147483646 h 2703"/>
                <a:gd name="T6" fmla="*/ 0 60000 65536"/>
                <a:gd name="T7" fmla="*/ 0 60000 65536"/>
                <a:gd name="T8" fmla="*/ 0 60000 65536"/>
                <a:gd name="T9" fmla="*/ 0 w 2406"/>
                <a:gd name="T10" fmla="*/ 0 h 2703"/>
                <a:gd name="T11" fmla="*/ 2406 w 2406"/>
                <a:gd name="T12" fmla="*/ 2703 h 2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06" h="2703">
                  <a:moveTo>
                    <a:pt x="0" y="0"/>
                  </a:moveTo>
                  <a:lnTo>
                    <a:pt x="2406" y="0"/>
                  </a:lnTo>
                  <a:lnTo>
                    <a:pt x="2406" y="270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4" name="Freeform 174">
              <a:extLst>
                <a:ext uri="{FF2B5EF4-FFF2-40B4-BE49-F238E27FC236}">
                  <a16:creationId xmlns:a16="http://schemas.microsoft.com/office/drawing/2014/main" id="{3BC4902F-CD72-A442-8D68-22BDDDD2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1074738"/>
              <a:ext cx="2027237" cy="2381250"/>
            </a:xfrm>
            <a:custGeom>
              <a:avLst/>
              <a:gdLst>
                <a:gd name="T0" fmla="*/ 0 w 2555"/>
                <a:gd name="T1" fmla="*/ 2147483646 h 3001"/>
                <a:gd name="T2" fmla="*/ 0 w 2555"/>
                <a:gd name="T3" fmla="*/ 0 h 3001"/>
                <a:gd name="T4" fmla="*/ 2147483646 w 2555"/>
                <a:gd name="T5" fmla="*/ 0 h 3001"/>
                <a:gd name="T6" fmla="*/ 2147483646 w 2555"/>
                <a:gd name="T7" fmla="*/ 2147483646 h 30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55"/>
                <a:gd name="T13" fmla="*/ 0 h 3001"/>
                <a:gd name="T14" fmla="*/ 2555 w 2555"/>
                <a:gd name="T15" fmla="*/ 3001 h 30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55" h="3001">
                  <a:moveTo>
                    <a:pt x="0" y="298"/>
                  </a:moveTo>
                  <a:lnTo>
                    <a:pt x="0" y="0"/>
                  </a:lnTo>
                  <a:lnTo>
                    <a:pt x="2555" y="0"/>
                  </a:lnTo>
                  <a:lnTo>
                    <a:pt x="2555" y="30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5" name="Rectangle 175">
              <a:extLst>
                <a:ext uri="{FF2B5EF4-FFF2-40B4-BE49-F238E27FC236}">
                  <a16:creationId xmlns:a16="http://schemas.microsoft.com/office/drawing/2014/main" id="{886C6A68-A287-094F-BC4C-324A37A43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75" y="2112963"/>
              <a:ext cx="961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6" name="AutoShape 177">
              <a:extLst>
                <a:ext uri="{FF2B5EF4-FFF2-40B4-BE49-F238E27FC236}">
                  <a16:creationId xmlns:a16="http://schemas.microsoft.com/office/drawing/2014/main" id="{AB95B5C6-E7A7-C341-BF54-29B6CD8620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1216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7" name="AutoShape 179">
              <a:extLst>
                <a:ext uri="{FF2B5EF4-FFF2-40B4-BE49-F238E27FC236}">
                  <a16:creationId xmlns:a16="http://schemas.microsoft.com/office/drawing/2014/main" id="{A7235A5F-50DE-B04E-95CD-43E9F35447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334794" y="1578769"/>
              <a:ext cx="450850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8" name="AutoShape 181">
              <a:extLst>
                <a:ext uri="{FF2B5EF4-FFF2-40B4-BE49-F238E27FC236}">
                  <a16:creationId xmlns:a16="http://schemas.microsoft.com/office/drawing/2014/main" id="{901F77C0-DD5B-2046-A767-6A81E0F21F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913437" y="3744913"/>
              <a:ext cx="487363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09" name="AutoShape 183">
              <a:extLst>
                <a:ext uri="{FF2B5EF4-FFF2-40B4-BE49-F238E27FC236}">
                  <a16:creationId xmlns:a16="http://schemas.microsoft.com/office/drawing/2014/main" id="{9392FA60-BEDC-8540-A078-1617FB6B37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43852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610" name="AutoShape 185">
              <a:extLst>
                <a:ext uri="{FF2B5EF4-FFF2-40B4-BE49-F238E27FC236}">
                  <a16:creationId xmlns:a16="http://schemas.microsoft.com/office/drawing/2014/main" id="{7F0014E8-658D-2E45-9F1B-51908E6059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720975" y="3754438"/>
              <a:ext cx="452437" cy="38893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611" name="Group 202">
              <a:extLst>
                <a:ext uri="{FF2B5EF4-FFF2-40B4-BE49-F238E27FC236}">
                  <a16:creationId xmlns:a16="http://schemas.microsoft.com/office/drawing/2014/main" id="{71FE7C5A-CB5E-774B-A793-D9AA8E8CF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4325" y="3605213"/>
              <a:ext cx="404813" cy="569912"/>
              <a:chOff x="4229" y="1985"/>
              <a:chExt cx="308" cy="430"/>
            </a:xfrm>
          </p:grpSpPr>
          <p:sp>
            <p:nvSpPr>
              <p:cNvPr id="63645" name="Freeform 203">
                <a:extLst>
                  <a:ext uri="{FF2B5EF4-FFF2-40B4-BE49-F238E27FC236}">
                    <a16:creationId xmlns:a16="http://schemas.microsoft.com/office/drawing/2014/main" id="{4F6FD543-8E14-574E-A9B7-0B7495AD8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6" name="Freeform 204">
                <a:extLst>
                  <a:ext uri="{FF2B5EF4-FFF2-40B4-BE49-F238E27FC236}">
                    <a16:creationId xmlns:a16="http://schemas.microsoft.com/office/drawing/2014/main" id="{FCDBE90C-AA91-3C45-BE7D-3D955203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647" name="Group 205">
                <a:extLst>
                  <a:ext uri="{FF2B5EF4-FFF2-40B4-BE49-F238E27FC236}">
                    <a16:creationId xmlns:a16="http://schemas.microsoft.com/office/drawing/2014/main" id="{3BAAE868-234B-444A-A2A5-FDA742F229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63648" name="Freeform 206">
                  <a:extLst>
                    <a:ext uri="{FF2B5EF4-FFF2-40B4-BE49-F238E27FC236}">
                      <a16:creationId xmlns:a16="http://schemas.microsoft.com/office/drawing/2014/main" id="{51559E6A-23F0-D240-B91A-6CF40059B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49" name="Freeform 207">
                  <a:extLst>
                    <a:ext uri="{FF2B5EF4-FFF2-40B4-BE49-F238E27FC236}">
                      <a16:creationId xmlns:a16="http://schemas.microsoft.com/office/drawing/2014/main" id="{7063B5C5-3601-8B4E-A2DD-8FB1D30C8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50" name="Freeform 208">
                  <a:extLst>
                    <a:ext uri="{FF2B5EF4-FFF2-40B4-BE49-F238E27FC236}">
                      <a16:creationId xmlns:a16="http://schemas.microsoft.com/office/drawing/2014/main" id="{67650DD4-F4DB-6947-9932-7DE2A19F7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51" name="Freeform 209">
                  <a:extLst>
                    <a:ext uri="{FF2B5EF4-FFF2-40B4-BE49-F238E27FC236}">
                      <a16:creationId xmlns:a16="http://schemas.microsoft.com/office/drawing/2014/main" id="{08810A29-C49C-A843-9566-0DDBC6AA9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52" name="Freeform 210">
                  <a:extLst>
                    <a:ext uri="{FF2B5EF4-FFF2-40B4-BE49-F238E27FC236}">
                      <a16:creationId xmlns:a16="http://schemas.microsoft.com/office/drawing/2014/main" id="{7E0A173E-E8BB-C64B-9220-03C15F585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612" name="Group 229">
              <a:extLst>
                <a:ext uri="{FF2B5EF4-FFF2-40B4-BE49-F238E27FC236}">
                  <a16:creationId xmlns:a16="http://schemas.microsoft.com/office/drawing/2014/main" id="{DE2E5F4E-8640-BB48-AA56-2170A0E398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9888" y="3614738"/>
              <a:ext cx="404812" cy="569912"/>
              <a:chOff x="4229" y="1985"/>
              <a:chExt cx="308" cy="430"/>
            </a:xfrm>
          </p:grpSpPr>
          <p:sp>
            <p:nvSpPr>
              <p:cNvPr id="63637" name="Freeform 230">
                <a:extLst>
                  <a:ext uri="{FF2B5EF4-FFF2-40B4-BE49-F238E27FC236}">
                    <a16:creationId xmlns:a16="http://schemas.microsoft.com/office/drawing/2014/main" id="{D23E2A9F-1319-0E4B-B061-4840E0BC7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985"/>
                <a:ext cx="151" cy="44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8" name="Freeform 231">
                <a:extLst>
                  <a:ext uri="{FF2B5EF4-FFF2-40B4-BE49-F238E27FC236}">
                    <a16:creationId xmlns:a16="http://schemas.microsoft.com/office/drawing/2014/main" id="{42050569-1766-D144-AF97-5851CDF0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85"/>
                <a:ext cx="151" cy="44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639" name="Group 232">
                <a:extLst>
                  <a:ext uri="{FF2B5EF4-FFF2-40B4-BE49-F238E27FC236}">
                    <a16:creationId xmlns:a16="http://schemas.microsoft.com/office/drawing/2014/main" id="{FD2ACD2A-F4ED-E44C-A4AD-9833BAC2D8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4192" y="2071"/>
                <a:ext cx="381" cy="308"/>
                <a:chOff x="3450" y="1331"/>
                <a:chExt cx="321" cy="252"/>
              </a:xfrm>
            </p:grpSpPr>
            <p:sp>
              <p:nvSpPr>
                <p:cNvPr id="63640" name="Freeform 233">
                  <a:extLst>
                    <a:ext uri="{FF2B5EF4-FFF2-40B4-BE49-F238E27FC236}">
                      <a16:creationId xmlns:a16="http://schemas.microsoft.com/office/drawing/2014/main" id="{D1B9337C-D1D9-7E4D-906E-7807ADAE4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1331"/>
                  <a:ext cx="321" cy="252"/>
                </a:xfrm>
                <a:custGeom>
                  <a:avLst/>
                  <a:gdLst>
                    <a:gd name="T0" fmla="*/ 1 w 642"/>
                    <a:gd name="T1" fmla="*/ 1 h 502"/>
                    <a:gd name="T2" fmla="*/ 1 w 642"/>
                    <a:gd name="T3" fmla="*/ 1 h 502"/>
                    <a:gd name="T4" fmla="*/ 1 w 642"/>
                    <a:gd name="T5" fmla="*/ 1 h 502"/>
                    <a:gd name="T6" fmla="*/ 1 w 642"/>
                    <a:gd name="T7" fmla="*/ 1 h 502"/>
                    <a:gd name="T8" fmla="*/ 1 w 642"/>
                    <a:gd name="T9" fmla="*/ 1 h 502"/>
                    <a:gd name="T10" fmla="*/ 1 w 642"/>
                    <a:gd name="T11" fmla="*/ 1 h 502"/>
                    <a:gd name="T12" fmla="*/ 1 w 642"/>
                    <a:gd name="T13" fmla="*/ 1 h 502"/>
                    <a:gd name="T14" fmla="*/ 1 w 642"/>
                    <a:gd name="T15" fmla="*/ 1 h 502"/>
                    <a:gd name="T16" fmla="*/ 1 w 642"/>
                    <a:gd name="T17" fmla="*/ 1 h 502"/>
                    <a:gd name="T18" fmla="*/ 1 w 642"/>
                    <a:gd name="T19" fmla="*/ 1 h 502"/>
                    <a:gd name="T20" fmla="*/ 1 w 642"/>
                    <a:gd name="T21" fmla="*/ 1 h 502"/>
                    <a:gd name="T22" fmla="*/ 1 w 642"/>
                    <a:gd name="T23" fmla="*/ 1 h 502"/>
                    <a:gd name="T24" fmla="*/ 1 w 642"/>
                    <a:gd name="T25" fmla="*/ 1 h 502"/>
                    <a:gd name="T26" fmla="*/ 1 w 642"/>
                    <a:gd name="T27" fmla="*/ 1 h 502"/>
                    <a:gd name="T28" fmla="*/ 0 w 642"/>
                    <a:gd name="T29" fmla="*/ 1 h 502"/>
                    <a:gd name="T30" fmla="*/ 1 w 642"/>
                    <a:gd name="T31" fmla="*/ 1 h 502"/>
                    <a:gd name="T32" fmla="*/ 1 w 642"/>
                    <a:gd name="T33" fmla="*/ 1 h 502"/>
                    <a:gd name="T34" fmla="*/ 1 w 642"/>
                    <a:gd name="T35" fmla="*/ 1 h 502"/>
                    <a:gd name="T36" fmla="*/ 1 w 642"/>
                    <a:gd name="T37" fmla="*/ 1 h 502"/>
                    <a:gd name="T38" fmla="*/ 1 w 642"/>
                    <a:gd name="T39" fmla="*/ 1 h 502"/>
                    <a:gd name="T40" fmla="*/ 1 w 642"/>
                    <a:gd name="T41" fmla="*/ 1 h 502"/>
                    <a:gd name="T42" fmla="*/ 1 w 642"/>
                    <a:gd name="T43" fmla="*/ 1 h 502"/>
                    <a:gd name="T44" fmla="*/ 1 w 642"/>
                    <a:gd name="T45" fmla="*/ 1 h 502"/>
                    <a:gd name="T46" fmla="*/ 1 w 642"/>
                    <a:gd name="T47" fmla="*/ 1 h 502"/>
                    <a:gd name="T48" fmla="*/ 1 w 642"/>
                    <a:gd name="T49" fmla="*/ 1 h 502"/>
                    <a:gd name="T50" fmla="*/ 1 w 642"/>
                    <a:gd name="T51" fmla="*/ 1 h 502"/>
                    <a:gd name="T52" fmla="*/ 1 w 642"/>
                    <a:gd name="T53" fmla="*/ 1 h 502"/>
                    <a:gd name="T54" fmla="*/ 1 w 642"/>
                    <a:gd name="T55" fmla="*/ 1 h 502"/>
                    <a:gd name="T56" fmla="*/ 1 w 642"/>
                    <a:gd name="T57" fmla="*/ 1 h 502"/>
                    <a:gd name="T58" fmla="*/ 1 w 642"/>
                    <a:gd name="T59" fmla="*/ 1 h 502"/>
                    <a:gd name="T60" fmla="*/ 1 w 642"/>
                    <a:gd name="T61" fmla="*/ 1 h 502"/>
                    <a:gd name="T62" fmla="*/ 1 w 642"/>
                    <a:gd name="T63" fmla="*/ 1 h 502"/>
                    <a:gd name="T64" fmla="*/ 1 w 642"/>
                    <a:gd name="T65" fmla="*/ 1 h 502"/>
                    <a:gd name="T66" fmla="*/ 1 w 642"/>
                    <a:gd name="T67" fmla="*/ 1 h 502"/>
                    <a:gd name="T68" fmla="*/ 1 w 642"/>
                    <a:gd name="T69" fmla="*/ 1 h 502"/>
                    <a:gd name="T70" fmla="*/ 1 w 642"/>
                    <a:gd name="T71" fmla="*/ 1 h 502"/>
                    <a:gd name="T72" fmla="*/ 1 w 642"/>
                    <a:gd name="T73" fmla="*/ 1 h 502"/>
                    <a:gd name="T74" fmla="*/ 1 w 642"/>
                    <a:gd name="T75" fmla="*/ 1 h 502"/>
                    <a:gd name="T76" fmla="*/ 1 w 642"/>
                    <a:gd name="T77" fmla="*/ 1 h 502"/>
                    <a:gd name="T78" fmla="*/ 1 w 642"/>
                    <a:gd name="T79" fmla="*/ 0 h 502"/>
                    <a:gd name="T80" fmla="*/ 1 w 642"/>
                    <a:gd name="T81" fmla="*/ 0 h 502"/>
                    <a:gd name="T82" fmla="*/ 1 w 642"/>
                    <a:gd name="T83" fmla="*/ 0 h 502"/>
                    <a:gd name="T84" fmla="*/ 0 w 642"/>
                    <a:gd name="T85" fmla="*/ 0 h 502"/>
                    <a:gd name="T86" fmla="*/ 1 w 642"/>
                    <a:gd name="T87" fmla="*/ 1 h 5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42"/>
                    <a:gd name="T133" fmla="*/ 0 h 502"/>
                    <a:gd name="T134" fmla="*/ 642 w 642"/>
                    <a:gd name="T135" fmla="*/ 502 h 5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42" h="502">
                      <a:moveTo>
                        <a:pt x="28" y="28"/>
                      </a:moveTo>
                      <a:lnTo>
                        <a:pt x="28" y="56"/>
                      </a:lnTo>
                      <a:lnTo>
                        <a:pt x="28" y="84"/>
                      </a:lnTo>
                      <a:lnTo>
                        <a:pt x="56" y="112"/>
                      </a:lnTo>
                      <a:lnTo>
                        <a:pt x="56" y="167"/>
                      </a:lnTo>
                      <a:lnTo>
                        <a:pt x="84" y="195"/>
                      </a:lnTo>
                      <a:lnTo>
                        <a:pt x="84" y="223"/>
                      </a:lnTo>
                      <a:lnTo>
                        <a:pt x="84" y="251"/>
                      </a:lnTo>
                      <a:lnTo>
                        <a:pt x="84" y="279"/>
                      </a:lnTo>
                      <a:lnTo>
                        <a:pt x="84" y="307"/>
                      </a:lnTo>
                      <a:lnTo>
                        <a:pt x="56" y="363"/>
                      </a:lnTo>
                      <a:lnTo>
                        <a:pt x="56" y="391"/>
                      </a:lnTo>
                      <a:lnTo>
                        <a:pt x="28" y="447"/>
                      </a:lnTo>
                      <a:lnTo>
                        <a:pt x="28" y="475"/>
                      </a:lnTo>
                      <a:lnTo>
                        <a:pt x="0" y="502"/>
                      </a:lnTo>
                      <a:lnTo>
                        <a:pt x="279" y="502"/>
                      </a:lnTo>
                      <a:lnTo>
                        <a:pt x="335" y="502"/>
                      </a:lnTo>
                      <a:lnTo>
                        <a:pt x="363" y="475"/>
                      </a:lnTo>
                      <a:lnTo>
                        <a:pt x="391" y="475"/>
                      </a:lnTo>
                      <a:lnTo>
                        <a:pt x="419" y="475"/>
                      </a:lnTo>
                      <a:lnTo>
                        <a:pt x="447" y="447"/>
                      </a:lnTo>
                      <a:lnTo>
                        <a:pt x="475" y="419"/>
                      </a:lnTo>
                      <a:lnTo>
                        <a:pt x="503" y="391"/>
                      </a:lnTo>
                      <a:lnTo>
                        <a:pt x="531" y="391"/>
                      </a:lnTo>
                      <a:lnTo>
                        <a:pt x="559" y="363"/>
                      </a:lnTo>
                      <a:lnTo>
                        <a:pt x="587" y="335"/>
                      </a:lnTo>
                      <a:lnTo>
                        <a:pt x="587" y="307"/>
                      </a:lnTo>
                      <a:lnTo>
                        <a:pt x="615" y="279"/>
                      </a:lnTo>
                      <a:lnTo>
                        <a:pt x="642" y="251"/>
                      </a:lnTo>
                      <a:lnTo>
                        <a:pt x="615" y="223"/>
                      </a:lnTo>
                      <a:lnTo>
                        <a:pt x="587" y="195"/>
                      </a:lnTo>
                      <a:lnTo>
                        <a:pt x="587" y="167"/>
                      </a:lnTo>
                      <a:lnTo>
                        <a:pt x="559" y="139"/>
                      </a:lnTo>
                      <a:lnTo>
                        <a:pt x="531" y="112"/>
                      </a:lnTo>
                      <a:lnTo>
                        <a:pt x="503" y="84"/>
                      </a:lnTo>
                      <a:lnTo>
                        <a:pt x="475" y="56"/>
                      </a:lnTo>
                      <a:lnTo>
                        <a:pt x="419" y="28"/>
                      </a:lnTo>
                      <a:lnTo>
                        <a:pt x="391" y="28"/>
                      </a:lnTo>
                      <a:lnTo>
                        <a:pt x="335" y="0"/>
                      </a:lnTo>
                      <a:lnTo>
                        <a:pt x="307" y="0"/>
                      </a:lnTo>
                      <a:lnTo>
                        <a:pt x="279" y="0"/>
                      </a:lnTo>
                      <a:lnTo>
                        <a:pt x="0" y="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41" name="Freeform 234">
                  <a:extLst>
                    <a:ext uri="{FF2B5EF4-FFF2-40B4-BE49-F238E27FC236}">
                      <a16:creationId xmlns:a16="http://schemas.microsoft.com/office/drawing/2014/main" id="{4F56AC6F-F269-CF4A-8738-2026012CBD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332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0"/>
                      </a:moveTo>
                      <a:lnTo>
                        <a:pt x="23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88" y="0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8" y="0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78" y="0"/>
                      </a:lnTo>
                      <a:lnTo>
                        <a:pt x="190" y="0"/>
                      </a:lnTo>
                      <a:lnTo>
                        <a:pt x="199" y="0"/>
                      </a:lnTo>
                      <a:lnTo>
                        <a:pt x="209" y="0"/>
                      </a:lnTo>
                      <a:lnTo>
                        <a:pt x="217" y="0"/>
                      </a:lnTo>
                      <a:lnTo>
                        <a:pt x="226" y="0"/>
                      </a:lnTo>
                      <a:lnTo>
                        <a:pt x="233" y="0"/>
                      </a:lnTo>
                      <a:lnTo>
                        <a:pt x="238" y="0"/>
                      </a:lnTo>
                      <a:lnTo>
                        <a:pt x="244" y="0"/>
                      </a:lnTo>
                      <a:lnTo>
                        <a:pt x="250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9" y="0"/>
                      </a:lnTo>
                      <a:lnTo>
                        <a:pt x="272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87" y="2"/>
                      </a:lnTo>
                      <a:lnTo>
                        <a:pt x="289" y="2"/>
                      </a:lnTo>
                      <a:lnTo>
                        <a:pt x="290" y="2"/>
                      </a:lnTo>
                      <a:lnTo>
                        <a:pt x="291" y="2"/>
                      </a:lnTo>
                      <a:lnTo>
                        <a:pt x="293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7" y="2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1" y="3"/>
                      </a:lnTo>
                      <a:lnTo>
                        <a:pt x="303" y="3"/>
                      </a:lnTo>
                      <a:lnTo>
                        <a:pt x="304" y="3"/>
                      </a:lnTo>
                      <a:lnTo>
                        <a:pt x="305" y="3"/>
                      </a:lnTo>
                      <a:lnTo>
                        <a:pt x="307" y="3"/>
                      </a:lnTo>
                      <a:lnTo>
                        <a:pt x="308" y="3"/>
                      </a:lnTo>
                      <a:lnTo>
                        <a:pt x="310" y="3"/>
                      </a:lnTo>
                      <a:lnTo>
                        <a:pt x="311" y="4"/>
                      </a:lnTo>
                      <a:lnTo>
                        <a:pt x="312" y="4"/>
                      </a:lnTo>
                      <a:lnTo>
                        <a:pt x="314" y="4"/>
                      </a:lnTo>
                      <a:lnTo>
                        <a:pt x="315" y="4"/>
                      </a:lnTo>
                      <a:lnTo>
                        <a:pt x="317" y="4"/>
                      </a:lnTo>
                      <a:lnTo>
                        <a:pt x="318" y="4"/>
                      </a:lnTo>
                      <a:lnTo>
                        <a:pt x="319" y="4"/>
                      </a:lnTo>
                      <a:lnTo>
                        <a:pt x="321" y="6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29" y="6"/>
                      </a:lnTo>
                      <a:lnTo>
                        <a:pt x="331" y="7"/>
                      </a:lnTo>
                      <a:lnTo>
                        <a:pt x="332" y="7"/>
                      </a:lnTo>
                      <a:lnTo>
                        <a:pt x="333" y="7"/>
                      </a:lnTo>
                      <a:lnTo>
                        <a:pt x="335" y="7"/>
                      </a:lnTo>
                      <a:lnTo>
                        <a:pt x="336" y="7"/>
                      </a:lnTo>
                      <a:lnTo>
                        <a:pt x="337" y="7"/>
                      </a:lnTo>
                      <a:lnTo>
                        <a:pt x="337" y="9"/>
                      </a:lnTo>
                      <a:lnTo>
                        <a:pt x="339" y="9"/>
                      </a:lnTo>
                      <a:lnTo>
                        <a:pt x="340" y="9"/>
                      </a:lnTo>
                      <a:lnTo>
                        <a:pt x="342" y="9"/>
                      </a:lnTo>
                      <a:lnTo>
                        <a:pt x="343" y="10"/>
                      </a:lnTo>
                      <a:lnTo>
                        <a:pt x="344" y="10"/>
                      </a:lnTo>
                      <a:lnTo>
                        <a:pt x="346" y="10"/>
                      </a:lnTo>
                      <a:lnTo>
                        <a:pt x="347" y="11"/>
                      </a:lnTo>
                      <a:lnTo>
                        <a:pt x="349" y="11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3"/>
                      </a:lnTo>
                      <a:lnTo>
                        <a:pt x="354" y="13"/>
                      </a:lnTo>
                      <a:lnTo>
                        <a:pt x="357" y="14"/>
                      </a:lnTo>
                      <a:lnTo>
                        <a:pt x="358" y="14"/>
                      </a:lnTo>
                      <a:lnTo>
                        <a:pt x="360" y="14"/>
                      </a:lnTo>
                      <a:lnTo>
                        <a:pt x="363" y="16"/>
                      </a:lnTo>
                      <a:lnTo>
                        <a:pt x="364" y="16"/>
                      </a:lnTo>
                      <a:lnTo>
                        <a:pt x="365" y="17"/>
                      </a:lnTo>
                      <a:lnTo>
                        <a:pt x="367" y="17"/>
                      </a:lnTo>
                      <a:lnTo>
                        <a:pt x="368" y="17"/>
                      </a:lnTo>
                      <a:lnTo>
                        <a:pt x="370" y="18"/>
                      </a:lnTo>
                      <a:lnTo>
                        <a:pt x="371" y="18"/>
                      </a:lnTo>
                      <a:lnTo>
                        <a:pt x="372" y="18"/>
                      </a:lnTo>
                      <a:lnTo>
                        <a:pt x="374" y="18"/>
                      </a:lnTo>
                      <a:lnTo>
                        <a:pt x="374" y="20"/>
                      </a:lnTo>
                      <a:lnTo>
                        <a:pt x="375" y="20"/>
                      </a:lnTo>
                      <a:lnTo>
                        <a:pt x="377" y="20"/>
                      </a:lnTo>
                      <a:lnTo>
                        <a:pt x="378" y="20"/>
                      </a:lnTo>
                      <a:lnTo>
                        <a:pt x="378" y="21"/>
                      </a:lnTo>
                      <a:lnTo>
                        <a:pt x="379" y="21"/>
                      </a:lnTo>
                      <a:lnTo>
                        <a:pt x="381" y="21"/>
                      </a:lnTo>
                      <a:lnTo>
                        <a:pt x="382" y="23"/>
                      </a:lnTo>
                      <a:lnTo>
                        <a:pt x="384" y="23"/>
                      </a:lnTo>
                      <a:lnTo>
                        <a:pt x="385" y="24"/>
                      </a:lnTo>
                      <a:lnTo>
                        <a:pt x="386" y="24"/>
                      </a:lnTo>
                      <a:lnTo>
                        <a:pt x="388" y="25"/>
                      </a:lnTo>
                      <a:lnTo>
                        <a:pt x="389" y="25"/>
                      </a:lnTo>
                      <a:lnTo>
                        <a:pt x="391" y="27"/>
                      </a:lnTo>
                      <a:lnTo>
                        <a:pt x="392" y="27"/>
                      </a:lnTo>
                      <a:lnTo>
                        <a:pt x="393" y="28"/>
                      </a:lnTo>
                      <a:lnTo>
                        <a:pt x="395" y="28"/>
                      </a:lnTo>
                      <a:lnTo>
                        <a:pt x="396" y="30"/>
                      </a:lnTo>
                      <a:lnTo>
                        <a:pt x="398" y="30"/>
                      </a:lnTo>
                      <a:lnTo>
                        <a:pt x="399" y="31"/>
                      </a:lnTo>
                      <a:lnTo>
                        <a:pt x="402" y="31"/>
                      </a:lnTo>
                      <a:lnTo>
                        <a:pt x="403" y="32"/>
                      </a:lnTo>
                      <a:lnTo>
                        <a:pt x="405" y="32"/>
                      </a:lnTo>
                      <a:lnTo>
                        <a:pt x="406" y="34"/>
                      </a:lnTo>
                      <a:lnTo>
                        <a:pt x="407" y="35"/>
                      </a:lnTo>
                      <a:lnTo>
                        <a:pt x="409" y="35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3" y="38"/>
                      </a:lnTo>
                      <a:lnTo>
                        <a:pt x="414" y="38"/>
                      </a:lnTo>
                      <a:lnTo>
                        <a:pt x="416" y="39"/>
                      </a:lnTo>
                      <a:lnTo>
                        <a:pt x="417" y="39"/>
                      </a:lnTo>
                      <a:lnTo>
                        <a:pt x="418" y="41"/>
                      </a:lnTo>
                      <a:lnTo>
                        <a:pt x="420" y="41"/>
                      </a:lnTo>
                      <a:lnTo>
                        <a:pt x="421" y="42"/>
                      </a:lnTo>
                      <a:lnTo>
                        <a:pt x="423" y="42"/>
                      </a:lnTo>
                      <a:lnTo>
                        <a:pt x="423" y="44"/>
                      </a:lnTo>
                      <a:lnTo>
                        <a:pt x="424" y="44"/>
                      </a:lnTo>
                      <a:lnTo>
                        <a:pt x="425" y="44"/>
                      </a:lnTo>
                      <a:lnTo>
                        <a:pt x="425" y="45"/>
                      </a:lnTo>
                      <a:lnTo>
                        <a:pt x="427" y="45"/>
                      </a:lnTo>
                      <a:lnTo>
                        <a:pt x="428" y="46"/>
                      </a:lnTo>
                      <a:lnTo>
                        <a:pt x="430" y="46"/>
                      </a:lnTo>
                      <a:lnTo>
                        <a:pt x="431" y="48"/>
                      </a:lnTo>
                      <a:lnTo>
                        <a:pt x="432" y="48"/>
                      </a:lnTo>
                      <a:lnTo>
                        <a:pt x="434" y="49"/>
                      </a:lnTo>
                      <a:lnTo>
                        <a:pt x="435" y="50"/>
                      </a:lnTo>
                      <a:lnTo>
                        <a:pt x="437" y="50"/>
                      </a:lnTo>
                      <a:lnTo>
                        <a:pt x="438" y="52"/>
                      </a:lnTo>
                      <a:lnTo>
                        <a:pt x="439" y="52"/>
                      </a:lnTo>
                      <a:lnTo>
                        <a:pt x="441" y="52"/>
                      </a:lnTo>
                      <a:lnTo>
                        <a:pt x="441" y="53"/>
                      </a:lnTo>
                      <a:lnTo>
                        <a:pt x="442" y="53"/>
                      </a:lnTo>
                      <a:lnTo>
                        <a:pt x="444" y="55"/>
                      </a:lnTo>
                      <a:lnTo>
                        <a:pt x="445" y="55"/>
                      </a:lnTo>
                      <a:lnTo>
                        <a:pt x="446" y="56"/>
                      </a:lnTo>
                      <a:lnTo>
                        <a:pt x="448" y="56"/>
                      </a:lnTo>
                      <a:lnTo>
                        <a:pt x="448" y="57"/>
                      </a:lnTo>
                      <a:lnTo>
                        <a:pt x="449" y="57"/>
                      </a:lnTo>
                      <a:lnTo>
                        <a:pt x="451" y="57"/>
                      </a:lnTo>
                      <a:lnTo>
                        <a:pt x="451" y="59"/>
                      </a:lnTo>
                      <a:lnTo>
                        <a:pt x="452" y="59"/>
                      </a:lnTo>
                      <a:lnTo>
                        <a:pt x="453" y="60"/>
                      </a:lnTo>
                      <a:lnTo>
                        <a:pt x="455" y="60"/>
                      </a:lnTo>
                      <a:lnTo>
                        <a:pt x="455" y="62"/>
                      </a:lnTo>
                      <a:lnTo>
                        <a:pt x="456" y="62"/>
                      </a:lnTo>
                      <a:lnTo>
                        <a:pt x="456" y="63"/>
                      </a:lnTo>
                      <a:lnTo>
                        <a:pt x="458" y="63"/>
                      </a:lnTo>
                      <a:lnTo>
                        <a:pt x="459" y="63"/>
                      </a:lnTo>
                      <a:lnTo>
                        <a:pt x="460" y="64"/>
                      </a:lnTo>
                      <a:lnTo>
                        <a:pt x="462" y="66"/>
                      </a:lnTo>
                      <a:lnTo>
                        <a:pt x="463" y="67"/>
                      </a:lnTo>
                      <a:lnTo>
                        <a:pt x="465" y="67"/>
                      </a:lnTo>
                      <a:lnTo>
                        <a:pt x="466" y="69"/>
                      </a:lnTo>
                      <a:lnTo>
                        <a:pt x="467" y="70"/>
                      </a:lnTo>
                      <a:lnTo>
                        <a:pt x="469" y="70"/>
                      </a:lnTo>
                      <a:lnTo>
                        <a:pt x="470" y="71"/>
                      </a:lnTo>
                      <a:lnTo>
                        <a:pt x="472" y="71"/>
                      </a:lnTo>
                      <a:lnTo>
                        <a:pt x="472" y="73"/>
                      </a:lnTo>
                      <a:lnTo>
                        <a:pt x="473" y="73"/>
                      </a:lnTo>
                      <a:lnTo>
                        <a:pt x="474" y="74"/>
                      </a:lnTo>
                      <a:lnTo>
                        <a:pt x="476" y="74"/>
                      </a:lnTo>
                      <a:lnTo>
                        <a:pt x="476" y="76"/>
                      </a:lnTo>
                      <a:lnTo>
                        <a:pt x="477" y="76"/>
                      </a:lnTo>
                      <a:lnTo>
                        <a:pt x="477" y="77"/>
                      </a:lnTo>
                      <a:lnTo>
                        <a:pt x="478" y="77"/>
                      </a:lnTo>
                      <a:lnTo>
                        <a:pt x="480" y="78"/>
                      </a:lnTo>
                      <a:lnTo>
                        <a:pt x="481" y="78"/>
                      </a:lnTo>
                      <a:lnTo>
                        <a:pt x="481" y="80"/>
                      </a:lnTo>
                      <a:lnTo>
                        <a:pt x="483" y="80"/>
                      </a:lnTo>
                      <a:lnTo>
                        <a:pt x="484" y="81"/>
                      </a:lnTo>
                      <a:lnTo>
                        <a:pt x="485" y="83"/>
                      </a:lnTo>
                      <a:lnTo>
                        <a:pt x="487" y="84"/>
                      </a:lnTo>
                      <a:lnTo>
                        <a:pt x="488" y="84"/>
                      </a:lnTo>
                      <a:lnTo>
                        <a:pt x="488" y="85"/>
                      </a:lnTo>
                      <a:lnTo>
                        <a:pt x="490" y="85"/>
                      </a:lnTo>
                      <a:lnTo>
                        <a:pt x="490" y="87"/>
                      </a:lnTo>
                      <a:lnTo>
                        <a:pt x="491" y="87"/>
                      </a:lnTo>
                      <a:lnTo>
                        <a:pt x="492" y="88"/>
                      </a:lnTo>
                      <a:lnTo>
                        <a:pt x="494" y="88"/>
                      </a:lnTo>
                      <a:lnTo>
                        <a:pt x="494" y="90"/>
                      </a:lnTo>
                      <a:lnTo>
                        <a:pt x="495" y="90"/>
                      </a:lnTo>
                      <a:lnTo>
                        <a:pt x="497" y="91"/>
                      </a:lnTo>
                      <a:lnTo>
                        <a:pt x="498" y="92"/>
                      </a:lnTo>
                      <a:lnTo>
                        <a:pt x="499" y="92"/>
                      </a:lnTo>
                      <a:lnTo>
                        <a:pt x="499" y="94"/>
                      </a:lnTo>
                      <a:lnTo>
                        <a:pt x="501" y="94"/>
                      </a:lnTo>
                      <a:lnTo>
                        <a:pt x="502" y="95"/>
                      </a:lnTo>
                      <a:lnTo>
                        <a:pt x="504" y="95"/>
                      </a:lnTo>
                      <a:lnTo>
                        <a:pt x="504" y="97"/>
                      </a:lnTo>
                      <a:lnTo>
                        <a:pt x="505" y="97"/>
                      </a:lnTo>
                      <a:lnTo>
                        <a:pt x="506" y="98"/>
                      </a:lnTo>
                      <a:lnTo>
                        <a:pt x="508" y="98"/>
                      </a:lnTo>
                      <a:lnTo>
                        <a:pt x="508" y="99"/>
                      </a:lnTo>
                      <a:lnTo>
                        <a:pt x="509" y="99"/>
                      </a:lnTo>
                      <a:lnTo>
                        <a:pt x="511" y="101"/>
                      </a:lnTo>
                      <a:lnTo>
                        <a:pt x="512" y="101"/>
                      </a:lnTo>
                      <a:lnTo>
                        <a:pt x="512" y="102"/>
                      </a:lnTo>
                      <a:lnTo>
                        <a:pt x="513" y="102"/>
                      </a:lnTo>
                      <a:lnTo>
                        <a:pt x="513" y="104"/>
                      </a:lnTo>
                      <a:lnTo>
                        <a:pt x="515" y="104"/>
                      </a:lnTo>
                      <a:lnTo>
                        <a:pt x="515" y="105"/>
                      </a:lnTo>
                      <a:lnTo>
                        <a:pt x="516" y="105"/>
                      </a:lnTo>
                      <a:lnTo>
                        <a:pt x="516" y="106"/>
                      </a:lnTo>
                      <a:lnTo>
                        <a:pt x="518" y="106"/>
                      </a:lnTo>
                      <a:lnTo>
                        <a:pt x="518" y="108"/>
                      </a:lnTo>
                      <a:lnTo>
                        <a:pt x="519" y="108"/>
                      </a:lnTo>
                      <a:lnTo>
                        <a:pt x="519" y="109"/>
                      </a:lnTo>
                      <a:lnTo>
                        <a:pt x="520" y="109"/>
                      </a:lnTo>
                      <a:lnTo>
                        <a:pt x="520" y="111"/>
                      </a:lnTo>
                      <a:lnTo>
                        <a:pt x="522" y="111"/>
                      </a:lnTo>
                      <a:lnTo>
                        <a:pt x="523" y="112"/>
                      </a:lnTo>
                      <a:lnTo>
                        <a:pt x="523" y="113"/>
                      </a:lnTo>
                      <a:lnTo>
                        <a:pt x="525" y="113"/>
                      </a:lnTo>
                      <a:lnTo>
                        <a:pt x="526" y="115"/>
                      </a:lnTo>
                      <a:lnTo>
                        <a:pt x="526" y="116"/>
                      </a:lnTo>
                      <a:lnTo>
                        <a:pt x="527" y="118"/>
                      </a:lnTo>
                      <a:lnTo>
                        <a:pt x="529" y="118"/>
                      </a:lnTo>
                      <a:lnTo>
                        <a:pt x="529" y="119"/>
                      </a:lnTo>
                      <a:lnTo>
                        <a:pt x="530" y="120"/>
                      </a:lnTo>
                      <a:lnTo>
                        <a:pt x="532" y="122"/>
                      </a:lnTo>
                      <a:lnTo>
                        <a:pt x="533" y="123"/>
                      </a:lnTo>
                      <a:lnTo>
                        <a:pt x="534" y="124"/>
                      </a:lnTo>
                      <a:lnTo>
                        <a:pt x="536" y="126"/>
                      </a:lnTo>
                      <a:lnTo>
                        <a:pt x="536" y="127"/>
                      </a:lnTo>
                      <a:lnTo>
                        <a:pt x="537" y="127"/>
                      </a:lnTo>
                      <a:lnTo>
                        <a:pt x="539" y="129"/>
                      </a:lnTo>
                      <a:lnTo>
                        <a:pt x="540" y="130"/>
                      </a:lnTo>
                      <a:lnTo>
                        <a:pt x="541" y="131"/>
                      </a:lnTo>
                      <a:lnTo>
                        <a:pt x="541" y="133"/>
                      </a:lnTo>
                      <a:lnTo>
                        <a:pt x="543" y="133"/>
                      </a:lnTo>
                      <a:lnTo>
                        <a:pt x="543" y="134"/>
                      </a:lnTo>
                      <a:lnTo>
                        <a:pt x="544" y="136"/>
                      </a:lnTo>
                      <a:lnTo>
                        <a:pt x="546" y="137"/>
                      </a:lnTo>
                      <a:lnTo>
                        <a:pt x="547" y="138"/>
                      </a:lnTo>
                      <a:lnTo>
                        <a:pt x="547" y="140"/>
                      </a:lnTo>
                      <a:lnTo>
                        <a:pt x="548" y="141"/>
                      </a:lnTo>
                      <a:lnTo>
                        <a:pt x="550" y="143"/>
                      </a:lnTo>
                      <a:lnTo>
                        <a:pt x="551" y="144"/>
                      </a:lnTo>
                      <a:lnTo>
                        <a:pt x="552" y="145"/>
                      </a:lnTo>
                      <a:lnTo>
                        <a:pt x="554" y="147"/>
                      </a:lnTo>
                      <a:lnTo>
                        <a:pt x="554" y="148"/>
                      </a:lnTo>
                      <a:lnTo>
                        <a:pt x="555" y="148"/>
                      </a:lnTo>
                      <a:lnTo>
                        <a:pt x="557" y="150"/>
                      </a:lnTo>
                      <a:lnTo>
                        <a:pt x="557" y="151"/>
                      </a:lnTo>
                      <a:lnTo>
                        <a:pt x="558" y="152"/>
                      </a:lnTo>
                      <a:lnTo>
                        <a:pt x="559" y="154"/>
                      </a:lnTo>
                      <a:lnTo>
                        <a:pt x="559" y="155"/>
                      </a:lnTo>
                      <a:lnTo>
                        <a:pt x="561" y="155"/>
                      </a:lnTo>
                      <a:lnTo>
                        <a:pt x="561" y="157"/>
                      </a:lnTo>
                      <a:lnTo>
                        <a:pt x="562" y="157"/>
                      </a:lnTo>
                      <a:lnTo>
                        <a:pt x="562" y="158"/>
                      </a:lnTo>
                      <a:lnTo>
                        <a:pt x="564" y="159"/>
                      </a:lnTo>
                      <a:lnTo>
                        <a:pt x="564" y="161"/>
                      </a:lnTo>
                      <a:lnTo>
                        <a:pt x="565" y="161"/>
                      </a:lnTo>
                      <a:lnTo>
                        <a:pt x="565" y="162"/>
                      </a:lnTo>
                      <a:lnTo>
                        <a:pt x="566" y="162"/>
                      </a:lnTo>
                      <a:lnTo>
                        <a:pt x="566" y="164"/>
                      </a:lnTo>
                      <a:lnTo>
                        <a:pt x="568" y="165"/>
                      </a:lnTo>
                      <a:lnTo>
                        <a:pt x="568" y="166"/>
                      </a:lnTo>
                      <a:lnTo>
                        <a:pt x="569" y="166"/>
                      </a:lnTo>
                      <a:lnTo>
                        <a:pt x="569" y="168"/>
                      </a:lnTo>
                      <a:lnTo>
                        <a:pt x="571" y="169"/>
                      </a:lnTo>
                      <a:lnTo>
                        <a:pt x="572" y="171"/>
                      </a:lnTo>
                      <a:lnTo>
                        <a:pt x="572" y="172"/>
                      </a:lnTo>
                      <a:lnTo>
                        <a:pt x="573" y="173"/>
                      </a:lnTo>
                      <a:lnTo>
                        <a:pt x="575" y="175"/>
                      </a:lnTo>
                      <a:lnTo>
                        <a:pt x="576" y="176"/>
                      </a:lnTo>
                      <a:lnTo>
                        <a:pt x="578" y="178"/>
                      </a:lnTo>
                      <a:lnTo>
                        <a:pt x="579" y="180"/>
                      </a:lnTo>
                      <a:lnTo>
                        <a:pt x="579" y="182"/>
                      </a:lnTo>
                      <a:lnTo>
                        <a:pt x="580" y="183"/>
                      </a:lnTo>
                      <a:lnTo>
                        <a:pt x="582" y="185"/>
                      </a:lnTo>
                      <a:lnTo>
                        <a:pt x="583" y="186"/>
                      </a:lnTo>
                      <a:lnTo>
                        <a:pt x="583" y="187"/>
                      </a:lnTo>
                      <a:lnTo>
                        <a:pt x="585" y="189"/>
                      </a:lnTo>
                      <a:lnTo>
                        <a:pt x="585" y="190"/>
                      </a:lnTo>
                      <a:lnTo>
                        <a:pt x="586" y="190"/>
                      </a:lnTo>
                      <a:lnTo>
                        <a:pt x="586" y="192"/>
                      </a:lnTo>
                      <a:lnTo>
                        <a:pt x="587" y="193"/>
                      </a:lnTo>
                      <a:lnTo>
                        <a:pt x="589" y="194"/>
                      </a:lnTo>
                      <a:lnTo>
                        <a:pt x="590" y="196"/>
                      </a:lnTo>
                      <a:lnTo>
                        <a:pt x="590" y="197"/>
                      </a:lnTo>
                      <a:lnTo>
                        <a:pt x="592" y="197"/>
                      </a:lnTo>
                      <a:lnTo>
                        <a:pt x="592" y="198"/>
                      </a:lnTo>
                      <a:lnTo>
                        <a:pt x="593" y="200"/>
                      </a:lnTo>
                      <a:lnTo>
                        <a:pt x="594" y="201"/>
                      </a:lnTo>
                      <a:lnTo>
                        <a:pt x="594" y="203"/>
                      </a:lnTo>
                      <a:lnTo>
                        <a:pt x="596" y="204"/>
                      </a:lnTo>
                      <a:lnTo>
                        <a:pt x="596" y="205"/>
                      </a:lnTo>
                      <a:lnTo>
                        <a:pt x="597" y="207"/>
                      </a:lnTo>
                      <a:lnTo>
                        <a:pt x="599" y="208"/>
                      </a:lnTo>
                      <a:lnTo>
                        <a:pt x="600" y="210"/>
                      </a:lnTo>
                      <a:lnTo>
                        <a:pt x="600" y="211"/>
                      </a:lnTo>
                      <a:lnTo>
                        <a:pt x="601" y="212"/>
                      </a:lnTo>
                      <a:lnTo>
                        <a:pt x="603" y="214"/>
                      </a:lnTo>
                      <a:lnTo>
                        <a:pt x="604" y="215"/>
                      </a:lnTo>
                      <a:lnTo>
                        <a:pt x="606" y="217"/>
                      </a:lnTo>
                      <a:lnTo>
                        <a:pt x="607" y="219"/>
                      </a:lnTo>
                      <a:lnTo>
                        <a:pt x="607" y="221"/>
                      </a:lnTo>
                      <a:lnTo>
                        <a:pt x="608" y="222"/>
                      </a:lnTo>
                      <a:lnTo>
                        <a:pt x="610" y="222"/>
                      </a:lnTo>
                      <a:lnTo>
                        <a:pt x="610" y="224"/>
                      </a:lnTo>
                      <a:lnTo>
                        <a:pt x="611" y="225"/>
                      </a:lnTo>
                      <a:lnTo>
                        <a:pt x="611" y="226"/>
                      </a:lnTo>
                      <a:lnTo>
                        <a:pt x="613" y="228"/>
                      </a:lnTo>
                      <a:lnTo>
                        <a:pt x="614" y="229"/>
                      </a:lnTo>
                      <a:lnTo>
                        <a:pt x="614" y="231"/>
                      </a:lnTo>
                      <a:lnTo>
                        <a:pt x="615" y="231"/>
                      </a:lnTo>
                      <a:lnTo>
                        <a:pt x="615" y="232"/>
                      </a:lnTo>
                      <a:lnTo>
                        <a:pt x="617" y="233"/>
                      </a:lnTo>
                      <a:lnTo>
                        <a:pt x="618" y="235"/>
                      </a:lnTo>
                      <a:lnTo>
                        <a:pt x="618" y="236"/>
                      </a:lnTo>
                      <a:lnTo>
                        <a:pt x="620" y="238"/>
                      </a:lnTo>
                      <a:lnTo>
                        <a:pt x="621" y="239"/>
                      </a:lnTo>
                      <a:lnTo>
                        <a:pt x="621" y="240"/>
                      </a:lnTo>
                      <a:lnTo>
                        <a:pt x="621" y="242"/>
                      </a:lnTo>
                      <a:lnTo>
                        <a:pt x="622" y="242"/>
                      </a:lnTo>
                      <a:lnTo>
                        <a:pt x="622" y="243"/>
                      </a:lnTo>
                      <a:lnTo>
                        <a:pt x="624" y="245"/>
                      </a:lnTo>
                      <a:lnTo>
                        <a:pt x="624" y="246"/>
                      </a:lnTo>
                      <a:lnTo>
                        <a:pt x="625" y="247"/>
                      </a:lnTo>
                      <a:lnTo>
                        <a:pt x="625" y="249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42" name="Freeform 235">
                  <a:extLst>
                    <a:ext uri="{FF2B5EF4-FFF2-40B4-BE49-F238E27FC236}">
                      <a16:creationId xmlns:a16="http://schemas.microsoft.com/office/drawing/2014/main" id="{2C0AE2E4-CE77-A94E-BD6D-FC533A713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1457"/>
                  <a:ext cx="313" cy="124"/>
                </a:xfrm>
                <a:custGeom>
                  <a:avLst/>
                  <a:gdLst>
                    <a:gd name="T0" fmla="*/ 1 w 625"/>
                    <a:gd name="T1" fmla="*/ 0 h 249"/>
                    <a:gd name="T2" fmla="*/ 1 w 625"/>
                    <a:gd name="T3" fmla="*/ 0 h 249"/>
                    <a:gd name="T4" fmla="*/ 1 w 625"/>
                    <a:gd name="T5" fmla="*/ 0 h 249"/>
                    <a:gd name="T6" fmla="*/ 1 w 625"/>
                    <a:gd name="T7" fmla="*/ 0 h 249"/>
                    <a:gd name="T8" fmla="*/ 1 w 625"/>
                    <a:gd name="T9" fmla="*/ 0 h 249"/>
                    <a:gd name="T10" fmla="*/ 1 w 625"/>
                    <a:gd name="T11" fmla="*/ 0 h 249"/>
                    <a:gd name="T12" fmla="*/ 1 w 625"/>
                    <a:gd name="T13" fmla="*/ 0 h 249"/>
                    <a:gd name="T14" fmla="*/ 1 w 625"/>
                    <a:gd name="T15" fmla="*/ 0 h 249"/>
                    <a:gd name="T16" fmla="*/ 1 w 625"/>
                    <a:gd name="T17" fmla="*/ 0 h 249"/>
                    <a:gd name="T18" fmla="*/ 1 w 625"/>
                    <a:gd name="T19" fmla="*/ 0 h 249"/>
                    <a:gd name="T20" fmla="*/ 1 w 625"/>
                    <a:gd name="T21" fmla="*/ 0 h 249"/>
                    <a:gd name="T22" fmla="*/ 1 w 625"/>
                    <a:gd name="T23" fmla="*/ 0 h 249"/>
                    <a:gd name="T24" fmla="*/ 1 w 625"/>
                    <a:gd name="T25" fmla="*/ 0 h 249"/>
                    <a:gd name="T26" fmla="*/ 1 w 625"/>
                    <a:gd name="T27" fmla="*/ 0 h 249"/>
                    <a:gd name="T28" fmla="*/ 1 w 625"/>
                    <a:gd name="T29" fmla="*/ 0 h 249"/>
                    <a:gd name="T30" fmla="*/ 1 w 625"/>
                    <a:gd name="T31" fmla="*/ 0 h 249"/>
                    <a:gd name="T32" fmla="*/ 1 w 625"/>
                    <a:gd name="T33" fmla="*/ 0 h 249"/>
                    <a:gd name="T34" fmla="*/ 1 w 625"/>
                    <a:gd name="T35" fmla="*/ 0 h 249"/>
                    <a:gd name="T36" fmla="*/ 1 w 625"/>
                    <a:gd name="T37" fmla="*/ 0 h 249"/>
                    <a:gd name="T38" fmla="*/ 1 w 625"/>
                    <a:gd name="T39" fmla="*/ 0 h 249"/>
                    <a:gd name="T40" fmla="*/ 1 w 625"/>
                    <a:gd name="T41" fmla="*/ 0 h 249"/>
                    <a:gd name="T42" fmla="*/ 1 w 625"/>
                    <a:gd name="T43" fmla="*/ 0 h 249"/>
                    <a:gd name="T44" fmla="*/ 1 w 625"/>
                    <a:gd name="T45" fmla="*/ 0 h 249"/>
                    <a:gd name="T46" fmla="*/ 1 w 625"/>
                    <a:gd name="T47" fmla="*/ 0 h 249"/>
                    <a:gd name="T48" fmla="*/ 1 w 625"/>
                    <a:gd name="T49" fmla="*/ 0 h 249"/>
                    <a:gd name="T50" fmla="*/ 1 w 625"/>
                    <a:gd name="T51" fmla="*/ 0 h 249"/>
                    <a:gd name="T52" fmla="*/ 1 w 625"/>
                    <a:gd name="T53" fmla="*/ 0 h 249"/>
                    <a:gd name="T54" fmla="*/ 1 w 625"/>
                    <a:gd name="T55" fmla="*/ 0 h 249"/>
                    <a:gd name="T56" fmla="*/ 1 w 625"/>
                    <a:gd name="T57" fmla="*/ 0 h 249"/>
                    <a:gd name="T58" fmla="*/ 1 w 625"/>
                    <a:gd name="T59" fmla="*/ 0 h 249"/>
                    <a:gd name="T60" fmla="*/ 1 w 625"/>
                    <a:gd name="T61" fmla="*/ 0 h 249"/>
                    <a:gd name="T62" fmla="*/ 1 w 625"/>
                    <a:gd name="T63" fmla="*/ 0 h 249"/>
                    <a:gd name="T64" fmla="*/ 1 w 625"/>
                    <a:gd name="T65" fmla="*/ 0 h 249"/>
                    <a:gd name="T66" fmla="*/ 1 w 625"/>
                    <a:gd name="T67" fmla="*/ 0 h 249"/>
                    <a:gd name="T68" fmla="*/ 1 w 625"/>
                    <a:gd name="T69" fmla="*/ 0 h 249"/>
                    <a:gd name="T70" fmla="*/ 1 w 625"/>
                    <a:gd name="T71" fmla="*/ 0 h 249"/>
                    <a:gd name="T72" fmla="*/ 1 w 625"/>
                    <a:gd name="T73" fmla="*/ 0 h 249"/>
                    <a:gd name="T74" fmla="*/ 1 w 625"/>
                    <a:gd name="T75" fmla="*/ 0 h 249"/>
                    <a:gd name="T76" fmla="*/ 1 w 625"/>
                    <a:gd name="T77" fmla="*/ 0 h 249"/>
                    <a:gd name="T78" fmla="*/ 1 w 625"/>
                    <a:gd name="T79" fmla="*/ 0 h 249"/>
                    <a:gd name="T80" fmla="*/ 1 w 625"/>
                    <a:gd name="T81" fmla="*/ 0 h 249"/>
                    <a:gd name="T82" fmla="*/ 1 w 625"/>
                    <a:gd name="T83" fmla="*/ 0 h 249"/>
                    <a:gd name="T84" fmla="*/ 1 w 625"/>
                    <a:gd name="T85" fmla="*/ 0 h 249"/>
                    <a:gd name="T86" fmla="*/ 1 w 625"/>
                    <a:gd name="T87" fmla="*/ 0 h 249"/>
                    <a:gd name="T88" fmla="*/ 1 w 625"/>
                    <a:gd name="T89" fmla="*/ 0 h 249"/>
                    <a:gd name="T90" fmla="*/ 1 w 625"/>
                    <a:gd name="T91" fmla="*/ 0 h 249"/>
                    <a:gd name="T92" fmla="*/ 1 w 625"/>
                    <a:gd name="T93" fmla="*/ 0 h 249"/>
                    <a:gd name="T94" fmla="*/ 1 w 625"/>
                    <a:gd name="T95" fmla="*/ 0 h 249"/>
                    <a:gd name="T96" fmla="*/ 1 w 625"/>
                    <a:gd name="T97" fmla="*/ 0 h 249"/>
                    <a:gd name="T98" fmla="*/ 1 w 625"/>
                    <a:gd name="T99" fmla="*/ 0 h 249"/>
                    <a:gd name="T100" fmla="*/ 1 w 625"/>
                    <a:gd name="T101" fmla="*/ 0 h 249"/>
                    <a:gd name="T102" fmla="*/ 1 w 625"/>
                    <a:gd name="T103" fmla="*/ 0 h 249"/>
                    <a:gd name="T104" fmla="*/ 1 w 625"/>
                    <a:gd name="T105" fmla="*/ 0 h 249"/>
                    <a:gd name="T106" fmla="*/ 1 w 625"/>
                    <a:gd name="T107" fmla="*/ 0 h 249"/>
                    <a:gd name="T108" fmla="*/ 1 w 625"/>
                    <a:gd name="T109" fmla="*/ 0 h 249"/>
                    <a:gd name="T110" fmla="*/ 1 w 625"/>
                    <a:gd name="T111" fmla="*/ 0 h 249"/>
                    <a:gd name="T112" fmla="*/ 1 w 625"/>
                    <a:gd name="T113" fmla="*/ 0 h 249"/>
                    <a:gd name="T114" fmla="*/ 1 w 625"/>
                    <a:gd name="T115" fmla="*/ 0 h 249"/>
                    <a:gd name="T116" fmla="*/ 1 w 625"/>
                    <a:gd name="T117" fmla="*/ 0 h 249"/>
                    <a:gd name="T118" fmla="*/ 1 w 625"/>
                    <a:gd name="T119" fmla="*/ 0 h 249"/>
                    <a:gd name="T120" fmla="*/ 1 w 625"/>
                    <a:gd name="T121" fmla="*/ 0 h 2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5"/>
                    <a:gd name="T184" fmla="*/ 0 h 249"/>
                    <a:gd name="T185" fmla="*/ 625 w 625"/>
                    <a:gd name="T186" fmla="*/ 249 h 24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5" h="249">
                      <a:moveTo>
                        <a:pt x="0" y="249"/>
                      </a:moveTo>
                      <a:lnTo>
                        <a:pt x="23" y="249"/>
                      </a:lnTo>
                      <a:lnTo>
                        <a:pt x="46" y="249"/>
                      </a:lnTo>
                      <a:lnTo>
                        <a:pt x="67" y="249"/>
                      </a:lnTo>
                      <a:lnTo>
                        <a:pt x="88" y="249"/>
                      </a:lnTo>
                      <a:lnTo>
                        <a:pt x="106" y="249"/>
                      </a:lnTo>
                      <a:lnTo>
                        <a:pt x="122" y="249"/>
                      </a:lnTo>
                      <a:lnTo>
                        <a:pt x="138" y="249"/>
                      </a:lnTo>
                      <a:lnTo>
                        <a:pt x="152" y="249"/>
                      </a:lnTo>
                      <a:lnTo>
                        <a:pt x="166" y="249"/>
                      </a:lnTo>
                      <a:lnTo>
                        <a:pt x="178" y="249"/>
                      </a:lnTo>
                      <a:lnTo>
                        <a:pt x="190" y="249"/>
                      </a:lnTo>
                      <a:lnTo>
                        <a:pt x="199" y="249"/>
                      </a:lnTo>
                      <a:lnTo>
                        <a:pt x="209" y="249"/>
                      </a:lnTo>
                      <a:lnTo>
                        <a:pt x="217" y="249"/>
                      </a:lnTo>
                      <a:lnTo>
                        <a:pt x="226" y="249"/>
                      </a:lnTo>
                      <a:lnTo>
                        <a:pt x="233" y="249"/>
                      </a:lnTo>
                      <a:lnTo>
                        <a:pt x="238" y="249"/>
                      </a:lnTo>
                      <a:lnTo>
                        <a:pt x="244" y="249"/>
                      </a:lnTo>
                      <a:lnTo>
                        <a:pt x="250" y="249"/>
                      </a:lnTo>
                      <a:lnTo>
                        <a:pt x="254" y="249"/>
                      </a:lnTo>
                      <a:lnTo>
                        <a:pt x="258" y="249"/>
                      </a:lnTo>
                      <a:lnTo>
                        <a:pt x="261" y="249"/>
                      </a:lnTo>
                      <a:lnTo>
                        <a:pt x="265" y="247"/>
                      </a:lnTo>
                      <a:lnTo>
                        <a:pt x="266" y="247"/>
                      </a:lnTo>
                      <a:lnTo>
                        <a:pt x="269" y="247"/>
                      </a:lnTo>
                      <a:lnTo>
                        <a:pt x="272" y="247"/>
                      </a:lnTo>
                      <a:lnTo>
                        <a:pt x="273" y="247"/>
                      </a:lnTo>
                      <a:lnTo>
                        <a:pt x="275" y="247"/>
                      </a:lnTo>
                      <a:lnTo>
                        <a:pt x="277" y="247"/>
                      </a:lnTo>
                      <a:lnTo>
                        <a:pt x="279" y="247"/>
                      </a:lnTo>
                      <a:lnTo>
                        <a:pt x="280" y="247"/>
                      </a:lnTo>
                      <a:lnTo>
                        <a:pt x="282" y="247"/>
                      </a:lnTo>
                      <a:lnTo>
                        <a:pt x="284" y="247"/>
                      </a:lnTo>
                      <a:lnTo>
                        <a:pt x="286" y="247"/>
                      </a:lnTo>
                      <a:lnTo>
                        <a:pt x="287" y="247"/>
                      </a:lnTo>
                      <a:lnTo>
                        <a:pt x="289" y="247"/>
                      </a:lnTo>
                      <a:lnTo>
                        <a:pt x="290" y="247"/>
                      </a:lnTo>
                      <a:lnTo>
                        <a:pt x="291" y="246"/>
                      </a:lnTo>
                      <a:lnTo>
                        <a:pt x="293" y="246"/>
                      </a:lnTo>
                      <a:lnTo>
                        <a:pt x="294" y="246"/>
                      </a:lnTo>
                      <a:lnTo>
                        <a:pt x="296" y="246"/>
                      </a:lnTo>
                      <a:lnTo>
                        <a:pt x="297" y="246"/>
                      </a:lnTo>
                      <a:lnTo>
                        <a:pt x="298" y="246"/>
                      </a:lnTo>
                      <a:lnTo>
                        <a:pt x="300" y="246"/>
                      </a:lnTo>
                      <a:lnTo>
                        <a:pt x="301" y="246"/>
                      </a:lnTo>
                      <a:lnTo>
                        <a:pt x="303" y="246"/>
                      </a:lnTo>
                      <a:lnTo>
                        <a:pt x="304" y="246"/>
                      </a:lnTo>
                      <a:lnTo>
                        <a:pt x="305" y="246"/>
                      </a:lnTo>
                      <a:lnTo>
                        <a:pt x="307" y="244"/>
                      </a:lnTo>
                      <a:lnTo>
                        <a:pt x="308" y="244"/>
                      </a:lnTo>
                      <a:lnTo>
                        <a:pt x="310" y="244"/>
                      </a:lnTo>
                      <a:lnTo>
                        <a:pt x="311" y="244"/>
                      </a:lnTo>
                      <a:lnTo>
                        <a:pt x="312" y="244"/>
                      </a:lnTo>
                      <a:lnTo>
                        <a:pt x="314" y="244"/>
                      </a:lnTo>
                      <a:lnTo>
                        <a:pt x="315" y="244"/>
                      </a:lnTo>
                      <a:lnTo>
                        <a:pt x="317" y="243"/>
                      </a:lnTo>
                      <a:lnTo>
                        <a:pt x="318" y="243"/>
                      </a:lnTo>
                      <a:lnTo>
                        <a:pt x="319" y="243"/>
                      </a:lnTo>
                      <a:lnTo>
                        <a:pt x="321" y="243"/>
                      </a:lnTo>
                      <a:lnTo>
                        <a:pt x="322" y="243"/>
                      </a:lnTo>
                      <a:lnTo>
                        <a:pt x="324" y="243"/>
                      </a:lnTo>
                      <a:lnTo>
                        <a:pt x="325" y="242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9" y="242"/>
                      </a:lnTo>
                      <a:lnTo>
                        <a:pt x="331" y="242"/>
                      </a:lnTo>
                      <a:lnTo>
                        <a:pt x="332" y="242"/>
                      </a:lnTo>
                      <a:lnTo>
                        <a:pt x="333" y="242"/>
                      </a:lnTo>
                      <a:lnTo>
                        <a:pt x="335" y="240"/>
                      </a:lnTo>
                      <a:lnTo>
                        <a:pt x="336" y="240"/>
                      </a:lnTo>
                      <a:lnTo>
                        <a:pt x="337" y="240"/>
                      </a:lnTo>
                      <a:lnTo>
                        <a:pt x="339" y="240"/>
                      </a:lnTo>
                      <a:lnTo>
                        <a:pt x="340" y="240"/>
                      </a:lnTo>
                      <a:lnTo>
                        <a:pt x="340" y="239"/>
                      </a:lnTo>
                      <a:lnTo>
                        <a:pt x="342" y="239"/>
                      </a:lnTo>
                      <a:lnTo>
                        <a:pt x="343" y="239"/>
                      </a:lnTo>
                      <a:lnTo>
                        <a:pt x="344" y="239"/>
                      </a:lnTo>
                      <a:lnTo>
                        <a:pt x="346" y="237"/>
                      </a:lnTo>
                      <a:lnTo>
                        <a:pt x="347" y="237"/>
                      </a:lnTo>
                      <a:lnTo>
                        <a:pt x="349" y="237"/>
                      </a:lnTo>
                      <a:lnTo>
                        <a:pt x="350" y="236"/>
                      </a:lnTo>
                      <a:lnTo>
                        <a:pt x="351" y="236"/>
                      </a:lnTo>
                      <a:lnTo>
                        <a:pt x="353" y="236"/>
                      </a:lnTo>
                      <a:lnTo>
                        <a:pt x="354" y="235"/>
                      </a:lnTo>
                      <a:lnTo>
                        <a:pt x="357" y="235"/>
                      </a:lnTo>
                      <a:lnTo>
                        <a:pt x="358" y="235"/>
                      </a:lnTo>
                      <a:lnTo>
                        <a:pt x="360" y="233"/>
                      </a:lnTo>
                      <a:lnTo>
                        <a:pt x="363" y="233"/>
                      </a:lnTo>
                      <a:lnTo>
                        <a:pt x="364" y="232"/>
                      </a:lnTo>
                      <a:lnTo>
                        <a:pt x="365" y="232"/>
                      </a:lnTo>
                      <a:lnTo>
                        <a:pt x="367" y="232"/>
                      </a:lnTo>
                      <a:lnTo>
                        <a:pt x="368" y="231"/>
                      </a:lnTo>
                      <a:lnTo>
                        <a:pt x="370" y="231"/>
                      </a:lnTo>
                      <a:lnTo>
                        <a:pt x="371" y="231"/>
                      </a:lnTo>
                      <a:lnTo>
                        <a:pt x="372" y="229"/>
                      </a:lnTo>
                      <a:lnTo>
                        <a:pt x="374" y="229"/>
                      </a:lnTo>
                      <a:lnTo>
                        <a:pt x="375" y="229"/>
                      </a:lnTo>
                      <a:lnTo>
                        <a:pt x="377" y="228"/>
                      </a:lnTo>
                      <a:lnTo>
                        <a:pt x="378" y="228"/>
                      </a:lnTo>
                      <a:lnTo>
                        <a:pt x="379" y="228"/>
                      </a:lnTo>
                      <a:lnTo>
                        <a:pt x="381" y="226"/>
                      </a:lnTo>
                      <a:lnTo>
                        <a:pt x="382" y="226"/>
                      </a:lnTo>
                      <a:lnTo>
                        <a:pt x="384" y="225"/>
                      </a:lnTo>
                      <a:lnTo>
                        <a:pt x="385" y="225"/>
                      </a:lnTo>
                      <a:lnTo>
                        <a:pt x="386" y="224"/>
                      </a:lnTo>
                      <a:lnTo>
                        <a:pt x="388" y="224"/>
                      </a:lnTo>
                      <a:lnTo>
                        <a:pt x="389" y="222"/>
                      </a:lnTo>
                      <a:lnTo>
                        <a:pt x="391" y="222"/>
                      </a:lnTo>
                      <a:lnTo>
                        <a:pt x="392" y="221"/>
                      </a:lnTo>
                      <a:lnTo>
                        <a:pt x="393" y="221"/>
                      </a:lnTo>
                      <a:lnTo>
                        <a:pt x="395" y="219"/>
                      </a:lnTo>
                      <a:lnTo>
                        <a:pt x="396" y="219"/>
                      </a:lnTo>
                      <a:lnTo>
                        <a:pt x="398" y="218"/>
                      </a:lnTo>
                      <a:lnTo>
                        <a:pt x="399" y="218"/>
                      </a:lnTo>
                      <a:lnTo>
                        <a:pt x="402" y="217"/>
                      </a:lnTo>
                      <a:lnTo>
                        <a:pt x="403" y="217"/>
                      </a:lnTo>
                      <a:lnTo>
                        <a:pt x="405" y="215"/>
                      </a:lnTo>
                      <a:lnTo>
                        <a:pt x="406" y="215"/>
                      </a:lnTo>
                      <a:lnTo>
                        <a:pt x="406" y="214"/>
                      </a:lnTo>
                      <a:lnTo>
                        <a:pt x="407" y="214"/>
                      </a:lnTo>
                      <a:lnTo>
                        <a:pt x="409" y="212"/>
                      </a:lnTo>
                      <a:lnTo>
                        <a:pt x="410" y="212"/>
                      </a:lnTo>
                      <a:lnTo>
                        <a:pt x="411" y="212"/>
                      </a:lnTo>
                      <a:lnTo>
                        <a:pt x="411" y="211"/>
                      </a:lnTo>
                      <a:lnTo>
                        <a:pt x="413" y="211"/>
                      </a:lnTo>
                      <a:lnTo>
                        <a:pt x="414" y="211"/>
                      </a:lnTo>
                      <a:lnTo>
                        <a:pt x="414" y="210"/>
                      </a:lnTo>
                      <a:lnTo>
                        <a:pt x="416" y="210"/>
                      </a:lnTo>
                      <a:lnTo>
                        <a:pt x="417" y="210"/>
                      </a:lnTo>
                      <a:lnTo>
                        <a:pt x="417" y="208"/>
                      </a:lnTo>
                      <a:lnTo>
                        <a:pt x="418" y="208"/>
                      </a:lnTo>
                      <a:lnTo>
                        <a:pt x="420" y="208"/>
                      </a:lnTo>
                      <a:lnTo>
                        <a:pt x="420" y="207"/>
                      </a:lnTo>
                      <a:lnTo>
                        <a:pt x="421" y="207"/>
                      </a:lnTo>
                      <a:lnTo>
                        <a:pt x="423" y="207"/>
                      </a:lnTo>
                      <a:lnTo>
                        <a:pt x="423" y="205"/>
                      </a:lnTo>
                      <a:lnTo>
                        <a:pt x="424" y="205"/>
                      </a:lnTo>
                      <a:lnTo>
                        <a:pt x="425" y="204"/>
                      </a:lnTo>
                      <a:lnTo>
                        <a:pt x="427" y="203"/>
                      </a:lnTo>
                      <a:lnTo>
                        <a:pt x="428" y="203"/>
                      </a:lnTo>
                      <a:lnTo>
                        <a:pt x="430" y="201"/>
                      </a:lnTo>
                      <a:lnTo>
                        <a:pt x="431" y="201"/>
                      </a:lnTo>
                      <a:lnTo>
                        <a:pt x="432" y="200"/>
                      </a:lnTo>
                      <a:lnTo>
                        <a:pt x="434" y="200"/>
                      </a:lnTo>
                      <a:lnTo>
                        <a:pt x="435" y="198"/>
                      </a:lnTo>
                      <a:lnTo>
                        <a:pt x="437" y="198"/>
                      </a:lnTo>
                      <a:lnTo>
                        <a:pt x="438" y="197"/>
                      </a:lnTo>
                      <a:lnTo>
                        <a:pt x="439" y="197"/>
                      </a:lnTo>
                      <a:lnTo>
                        <a:pt x="441" y="196"/>
                      </a:lnTo>
                      <a:lnTo>
                        <a:pt x="442" y="194"/>
                      </a:lnTo>
                      <a:lnTo>
                        <a:pt x="444" y="194"/>
                      </a:lnTo>
                      <a:lnTo>
                        <a:pt x="445" y="193"/>
                      </a:lnTo>
                      <a:lnTo>
                        <a:pt x="446" y="193"/>
                      </a:lnTo>
                      <a:lnTo>
                        <a:pt x="448" y="191"/>
                      </a:lnTo>
                      <a:lnTo>
                        <a:pt x="449" y="191"/>
                      </a:lnTo>
                      <a:lnTo>
                        <a:pt x="449" y="190"/>
                      </a:lnTo>
                      <a:lnTo>
                        <a:pt x="451" y="190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3" y="189"/>
                      </a:lnTo>
                      <a:lnTo>
                        <a:pt x="455" y="187"/>
                      </a:lnTo>
                      <a:lnTo>
                        <a:pt x="456" y="186"/>
                      </a:lnTo>
                      <a:lnTo>
                        <a:pt x="458" y="186"/>
                      </a:lnTo>
                      <a:lnTo>
                        <a:pt x="459" y="184"/>
                      </a:lnTo>
                      <a:lnTo>
                        <a:pt x="460" y="184"/>
                      </a:lnTo>
                      <a:lnTo>
                        <a:pt x="460" y="183"/>
                      </a:lnTo>
                      <a:lnTo>
                        <a:pt x="462" y="183"/>
                      </a:lnTo>
                      <a:lnTo>
                        <a:pt x="463" y="182"/>
                      </a:lnTo>
                      <a:lnTo>
                        <a:pt x="465" y="182"/>
                      </a:lnTo>
                      <a:lnTo>
                        <a:pt x="466" y="180"/>
                      </a:lnTo>
                      <a:lnTo>
                        <a:pt x="467" y="179"/>
                      </a:lnTo>
                      <a:lnTo>
                        <a:pt x="469" y="179"/>
                      </a:lnTo>
                      <a:lnTo>
                        <a:pt x="469" y="177"/>
                      </a:lnTo>
                      <a:lnTo>
                        <a:pt x="470" y="177"/>
                      </a:lnTo>
                      <a:lnTo>
                        <a:pt x="472" y="176"/>
                      </a:lnTo>
                      <a:lnTo>
                        <a:pt x="473" y="176"/>
                      </a:lnTo>
                      <a:lnTo>
                        <a:pt x="473" y="175"/>
                      </a:lnTo>
                      <a:lnTo>
                        <a:pt x="474" y="175"/>
                      </a:lnTo>
                      <a:lnTo>
                        <a:pt x="476" y="173"/>
                      </a:lnTo>
                      <a:lnTo>
                        <a:pt x="477" y="172"/>
                      </a:lnTo>
                      <a:lnTo>
                        <a:pt x="478" y="172"/>
                      </a:lnTo>
                      <a:lnTo>
                        <a:pt x="478" y="170"/>
                      </a:lnTo>
                      <a:lnTo>
                        <a:pt x="480" y="170"/>
                      </a:lnTo>
                      <a:lnTo>
                        <a:pt x="481" y="169"/>
                      </a:lnTo>
                      <a:lnTo>
                        <a:pt x="483" y="168"/>
                      </a:lnTo>
                      <a:lnTo>
                        <a:pt x="484" y="168"/>
                      </a:lnTo>
                      <a:lnTo>
                        <a:pt x="484" y="166"/>
                      </a:lnTo>
                      <a:lnTo>
                        <a:pt x="485" y="166"/>
                      </a:lnTo>
                      <a:lnTo>
                        <a:pt x="485" y="165"/>
                      </a:lnTo>
                      <a:lnTo>
                        <a:pt x="487" y="165"/>
                      </a:lnTo>
                      <a:lnTo>
                        <a:pt x="488" y="163"/>
                      </a:lnTo>
                      <a:lnTo>
                        <a:pt x="490" y="162"/>
                      </a:lnTo>
                      <a:lnTo>
                        <a:pt x="491" y="162"/>
                      </a:lnTo>
                      <a:lnTo>
                        <a:pt x="491" y="161"/>
                      </a:lnTo>
                      <a:lnTo>
                        <a:pt x="492" y="161"/>
                      </a:lnTo>
                      <a:lnTo>
                        <a:pt x="492" y="159"/>
                      </a:lnTo>
                      <a:lnTo>
                        <a:pt x="494" y="159"/>
                      </a:lnTo>
                      <a:lnTo>
                        <a:pt x="495" y="158"/>
                      </a:lnTo>
                      <a:lnTo>
                        <a:pt x="497" y="158"/>
                      </a:lnTo>
                      <a:lnTo>
                        <a:pt x="497" y="157"/>
                      </a:lnTo>
                      <a:lnTo>
                        <a:pt x="498" y="157"/>
                      </a:lnTo>
                      <a:lnTo>
                        <a:pt x="499" y="155"/>
                      </a:lnTo>
                      <a:lnTo>
                        <a:pt x="501" y="155"/>
                      </a:lnTo>
                      <a:lnTo>
                        <a:pt x="501" y="154"/>
                      </a:lnTo>
                      <a:lnTo>
                        <a:pt x="502" y="154"/>
                      </a:lnTo>
                      <a:lnTo>
                        <a:pt x="504" y="152"/>
                      </a:lnTo>
                      <a:lnTo>
                        <a:pt x="505" y="152"/>
                      </a:lnTo>
                      <a:lnTo>
                        <a:pt x="506" y="151"/>
                      </a:lnTo>
                      <a:lnTo>
                        <a:pt x="508" y="150"/>
                      </a:lnTo>
                      <a:lnTo>
                        <a:pt x="509" y="150"/>
                      </a:lnTo>
                      <a:lnTo>
                        <a:pt x="509" y="148"/>
                      </a:lnTo>
                      <a:lnTo>
                        <a:pt x="511" y="148"/>
                      </a:lnTo>
                      <a:lnTo>
                        <a:pt x="512" y="147"/>
                      </a:lnTo>
                      <a:lnTo>
                        <a:pt x="513" y="145"/>
                      </a:lnTo>
                      <a:lnTo>
                        <a:pt x="515" y="144"/>
                      </a:lnTo>
                      <a:lnTo>
                        <a:pt x="516" y="143"/>
                      </a:lnTo>
                      <a:lnTo>
                        <a:pt x="518" y="143"/>
                      </a:lnTo>
                      <a:lnTo>
                        <a:pt x="518" y="141"/>
                      </a:lnTo>
                      <a:lnTo>
                        <a:pt x="519" y="140"/>
                      </a:lnTo>
                      <a:lnTo>
                        <a:pt x="520" y="138"/>
                      </a:lnTo>
                      <a:lnTo>
                        <a:pt x="522" y="137"/>
                      </a:lnTo>
                      <a:lnTo>
                        <a:pt x="523" y="137"/>
                      </a:lnTo>
                      <a:lnTo>
                        <a:pt x="523" y="136"/>
                      </a:lnTo>
                      <a:lnTo>
                        <a:pt x="525" y="134"/>
                      </a:lnTo>
                      <a:lnTo>
                        <a:pt x="526" y="133"/>
                      </a:lnTo>
                      <a:lnTo>
                        <a:pt x="527" y="131"/>
                      </a:lnTo>
                      <a:lnTo>
                        <a:pt x="529" y="130"/>
                      </a:lnTo>
                      <a:lnTo>
                        <a:pt x="530" y="129"/>
                      </a:lnTo>
                      <a:lnTo>
                        <a:pt x="530" y="127"/>
                      </a:lnTo>
                      <a:lnTo>
                        <a:pt x="532" y="127"/>
                      </a:lnTo>
                      <a:lnTo>
                        <a:pt x="532" y="126"/>
                      </a:lnTo>
                      <a:lnTo>
                        <a:pt x="533" y="126"/>
                      </a:lnTo>
                      <a:lnTo>
                        <a:pt x="533" y="124"/>
                      </a:lnTo>
                      <a:lnTo>
                        <a:pt x="534" y="124"/>
                      </a:lnTo>
                      <a:lnTo>
                        <a:pt x="534" y="123"/>
                      </a:lnTo>
                      <a:lnTo>
                        <a:pt x="536" y="123"/>
                      </a:lnTo>
                      <a:lnTo>
                        <a:pt x="536" y="122"/>
                      </a:lnTo>
                      <a:lnTo>
                        <a:pt x="537" y="122"/>
                      </a:lnTo>
                      <a:lnTo>
                        <a:pt x="537" y="120"/>
                      </a:lnTo>
                      <a:lnTo>
                        <a:pt x="539" y="120"/>
                      </a:lnTo>
                      <a:lnTo>
                        <a:pt x="539" y="119"/>
                      </a:lnTo>
                      <a:lnTo>
                        <a:pt x="540" y="119"/>
                      </a:lnTo>
                      <a:lnTo>
                        <a:pt x="540" y="117"/>
                      </a:lnTo>
                      <a:lnTo>
                        <a:pt x="541" y="116"/>
                      </a:lnTo>
                      <a:lnTo>
                        <a:pt x="543" y="115"/>
                      </a:lnTo>
                      <a:lnTo>
                        <a:pt x="544" y="113"/>
                      </a:lnTo>
                      <a:lnTo>
                        <a:pt x="544" y="112"/>
                      </a:lnTo>
                      <a:lnTo>
                        <a:pt x="546" y="110"/>
                      </a:lnTo>
                      <a:lnTo>
                        <a:pt x="547" y="110"/>
                      </a:lnTo>
                      <a:lnTo>
                        <a:pt x="547" y="109"/>
                      </a:lnTo>
                      <a:lnTo>
                        <a:pt x="548" y="108"/>
                      </a:lnTo>
                      <a:lnTo>
                        <a:pt x="550" y="106"/>
                      </a:lnTo>
                      <a:lnTo>
                        <a:pt x="551" y="105"/>
                      </a:lnTo>
                      <a:lnTo>
                        <a:pt x="552" y="103"/>
                      </a:lnTo>
                      <a:lnTo>
                        <a:pt x="554" y="102"/>
                      </a:lnTo>
                      <a:lnTo>
                        <a:pt x="554" y="101"/>
                      </a:lnTo>
                      <a:lnTo>
                        <a:pt x="555" y="99"/>
                      </a:lnTo>
                      <a:lnTo>
                        <a:pt x="557" y="98"/>
                      </a:lnTo>
                      <a:lnTo>
                        <a:pt x="558" y="96"/>
                      </a:lnTo>
                      <a:lnTo>
                        <a:pt x="558" y="95"/>
                      </a:lnTo>
                      <a:lnTo>
                        <a:pt x="559" y="95"/>
                      </a:lnTo>
                      <a:lnTo>
                        <a:pt x="559" y="94"/>
                      </a:lnTo>
                      <a:lnTo>
                        <a:pt x="561" y="92"/>
                      </a:lnTo>
                      <a:lnTo>
                        <a:pt x="562" y="91"/>
                      </a:lnTo>
                      <a:lnTo>
                        <a:pt x="562" y="89"/>
                      </a:lnTo>
                      <a:lnTo>
                        <a:pt x="564" y="89"/>
                      </a:lnTo>
                      <a:lnTo>
                        <a:pt x="564" y="88"/>
                      </a:lnTo>
                      <a:lnTo>
                        <a:pt x="565" y="87"/>
                      </a:lnTo>
                      <a:lnTo>
                        <a:pt x="566" y="85"/>
                      </a:lnTo>
                      <a:lnTo>
                        <a:pt x="566" y="84"/>
                      </a:lnTo>
                      <a:lnTo>
                        <a:pt x="568" y="84"/>
                      </a:lnTo>
                      <a:lnTo>
                        <a:pt x="568" y="83"/>
                      </a:lnTo>
                      <a:lnTo>
                        <a:pt x="569" y="81"/>
                      </a:lnTo>
                      <a:lnTo>
                        <a:pt x="569" y="80"/>
                      </a:lnTo>
                      <a:lnTo>
                        <a:pt x="571" y="80"/>
                      </a:lnTo>
                      <a:lnTo>
                        <a:pt x="572" y="78"/>
                      </a:lnTo>
                      <a:lnTo>
                        <a:pt x="572" y="77"/>
                      </a:lnTo>
                      <a:lnTo>
                        <a:pt x="573" y="76"/>
                      </a:lnTo>
                      <a:lnTo>
                        <a:pt x="575" y="73"/>
                      </a:lnTo>
                      <a:lnTo>
                        <a:pt x="576" y="71"/>
                      </a:lnTo>
                      <a:lnTo>
                        <a:pt x="578" y="70"/>
                      </a:lnTo>
                      <a:lnTo>
                        <a:pt x="579" y="69"/>
                      </a:lnTo>
                      <a:lnTo>
                        <a:pt x="579" y="67"/>
                      </a:lnTo>
                      <a:lnTo>
                        <a:pt x="580" y="66"/>
                      </a:lnTo>
                      <a:lnTo>
                        <a:pt x="582" y="64"/>
                      </a:lnTo>
                      <a:lnTo>
                        <a:pt x="582" y="63"/>
                      </a:lnTo>
                      <a:lnTo>
                        <a:pt x="583" y="62"/>
                      </a:lnTo>
                      <a:lnTo>
                        <a:pt x="585" y="60"/>
                      </a:lnTo>
                      <a:lnTo>
                        <a:pt x="585" y="59"/>
                      </a:lnTo>
                      <a:lnTo>
                        <a:pt x="586" y="57"/>
                      </a:lnTo>
                      <a:lnTo>
                        <a:pt x="587" y="56"/>
                      </a:lnTo>
                      <a:lnTo>
                        <a:pt x="587" y="55"/>
                      </a:lnTo>
                      <a:lnTo>
                        <a:pt x="589" y="55"/>
                      </a:lnTo>
                      <a:lnTo>
                        <a:pt x="589" y="53"/>
                      </a:lnTo>
                      <a:lnTo>
                        <a:pt x="590" y="53"/>
                      </a:lnTo>
                      <a:lnTo>
                        <a:pt x="590" y="52"/>
                      </a:lnTo>
                      <a:lnTo>
                        <a:pt x="592" y="50"/>
                      </a:lnTo>
                      <a:lnTo>
                        <a:pt x="593" y="49"/>
                      </a:lnTo>
                      <a:lnTo>
                        <a:pt x="593" y="48"/>
                      </a:lnTo>
                      <a:lnTo>
                        <a:pt x="594" y="46"/>
                      </a:lnTo>
                      <a:lnTo>
                        <a:pt x="596" y="45"/>
                      </a:lnTo>
                      <a:lnTo>
                        <a:pt x="596" y="43"/>
                      </a:lnTo>
                      <a:lnTo>
                        <a:pt x="597" y="42"/>
                      </a:lnTo>
                      <a:lnTo>
                        <a:pt x="599" y="41"/>
                      </a:lnTo>
                      <a:lnTo>
                        <a:pt x="600" y="39"/>
                      </a:lnTo>
                      <a:lnTo>
                        <a:pt x="600" y="38"/>
                      </a:lnTo>
                      <a:lnTo>
                        <a:pt x="601" y="36"/>
                      </a:lnTo>
                      <a:lnTo>
                        <a:pt x="603" y="35"/>
                      </a:lnTo>
                      <a:lnTo>
                        <a:pt x="604" y="32"/>
                      </a:lnTo>
                      <a:lnTo>
                        <a:pt x="606" y="31"/>
                      </a:lnTo>
                      <a:lnTo>
                        <a:pt x="607" y="29"/>
                      </a:lnTo>
                      <a:lnTo>
                        <a:pt x="607" y="28"/>
                      </a:lnTo>
                      <a:lnTo>
                        <a:pt x="608" y="27"/>
                      </a:lnTo>
                      <a:lnTo>
                        <a:pt x="610" y="25"/>
                      </a:lnTo>
                      <a:lnTo>
                        <a:pt x="610" y="24"/>
                      </a:lnTo>
                      <a:lnTo>
                        <a:pt x="611" y="24"/>
                      </a:lnTo>
                      <a:lnTo>
                        <a:pt x="611" y="22"/>
                      </a:lnTo>
                      <a:lnTo>
                        <a:pt x="613" y="21"/>
                      </a:lnTo>
                      <a:lnTo>
                        <a:pt x="613" y="20"/>
                      </a:lnTo>
                      <a:lnTo>
                        <a:pt x="614" y="20"/>
                      </a:lnTo>
                      <a:lnTo>
                        <a:pt x="614" y="18"/>
                      </a:lnTo>
                      <a:lnTo>
                        <a:pt x="615" y="18"/>
                      </a:lnTo>
                      <a:lnTo>
                        <a:pt x="615" y="17"/>
                      </a:lnTo>
                      <a:lnTo>
                        <a:pt x="615" y="16"/>
                      </a:lnTo>
                      <a:lnTo>
                        <a:pt x="617" y="16"/>
                      </a:lnTo>
                      <a:lnTo>
                        <a:pt x="617" y="14"/>
                      </a:lnTo>
                      <a:lnTo>
                        <a:pt x="618" y="14"/>
                      </a:lnTo>
                      <a:lnTo>
                        <a:pt x="618" y="13"/>
                      </a:lnTo>
                      <a:lnTo>
                        <a:pt x="618" y="11"/>
                      </a:lnTo>
                      <a:lnTo>
                        <a:pt x="620" y="11"/>
                      </a:lnTo>
                      <a:lnTo>
                        <a:pt x="620" y="10"/>
                      </a:lnTo>
                      <a:lnTo>
                        <a:pt x="621" y="10"/>
                      </a:lnTo>
                      <a:lnTo>
                        <a:pt x="621" y="9"/>
                      </a:lnTo>
                      <a:lnTo>
                        <a:pt x="621" y="7"/>
                      </a:lnTo>
                      <a:lnTo>
                        <a:pt x="622" y="6"/>
                      </a:lnTo>
                      <a:lnTo>
                        <a:pt x="624" y="4"/>
                      </a:lnTo>
                      <a:lnTo>
                        <a:pt x="624" y="3"/>
                      </a:lnTo>
                      <a:lnTo>
                        <a:pt x="625" y="2"/>
                      </a:lnTo>
                      <a:lnTo>
                        <a:pt x="62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43" name="Freeform 236">
                  <a:extLst>
                    <a:ext uri="{FF2B5EF4-FFF2-40B4-BE49-F238E27FC236}">
                      <a16:creationId xmlns:a16="http://schemas.microsoft.com/office/drawing/2014/main" id="{45F61DD5-A6AC-7C49-82A3-EB734CF9A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332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4" y="7"/>
                      </a:lnTo>
                      <a:lnTo>
                        <a:pt x="6" y="10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1" y="21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4" y="24"/>
                      </a:lnTo>
                      <a:lnTo>
                        <a:pt x="14" y="25"/>
                      </a:lnTo>
                      <a:lnTo>
                        <a:pt x="15" y="27"/>
                      </a:lnTo>
                      <a:lnTo>
                        <a:pt x="15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7" y="32"/>
                      </a:lnTo>
                      <a:lnTo>
                        <a:pt x="18" y="34"/>
                      </a:lnTo>
                      <a:lnTo>
                        <a:pt x="18" y="35"/>
                      </a:lnTo>
                      <a:lnTo>
                        <a:pt x="20" y="37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1" y="41"/>
                      </a:lnTo>
                      <a:lnTo>
                        <a:pt x="21" y="42"/>
                      </a:lnTo>
                      <a:lnTo>
                        <a:pt x="22" y="42"/>
                      </a:lnTo>
                      <a:lnTo>
                        <a:pt x="22" y="44"/>
                      </a:lnTo>
                      <a:lnTo>
                        <a:pt x="22" y="45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5" y="49"/>
                      </a:lnTo>
                      <a:lnTo>
                        <a:pt x="25" y="50"/>
                      </a:lnTo>
                      <a:lnTo>
                        <a:pt x="25" y="52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8" y="56"/>
                      </a:lnTo>
                      <a:lnTo>
                        <a:pt x="28" y="57"/>
                      </a:lnTo>
                      <a:lnTo>
                        <a:pt x="28" y="59"/>
                      </a:lnTo>
                      <a:lnTo>
                        <a:pt x="29" y="59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31" y="63"/>
                      </a:lnTo>
                      <a:lnTo>
                        <a:pt x="31" y="64"/>
                      </a:lnTo>
                      <a:lnTo>
                        <a:pt x="31" y="66"/>
                      </a:lnTo>
                      <a:lnTo>
                        <a:pt x="32" y="66"/>
                      </a:lnTo>
                      <a:lnTo>
                        <a:pt x="32" y="67"/>
                      </a:lnTo>
                      <a:lnTo>
                        <a:pt x="32" y="69"/>
                      </a:lnTo>
                      <a:lnTo>
                        <a:pt x="34" y="70"/>
                      </a:lnTo>
                      <a:lnTo>
                        <a:pt x="34" y="71"/>
                      </a:lnTo>
                      <a:lnTo>
                        <a:pt x="34" y="73"/>
                      </a:lnTo>
                      <a:lnTo>
                        <a:pt x="35" y="74"/>
                      </a:lnTo>
                      <a:lnTo>
                        <a:pt x="35" y="76"/>
                      </a:lnTo>
                      <a:lnTo>
                        <a:pt x="35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8" y="83"/>
                      </a:lnTo>
                      <a:lnTo>
                        <a:pt x="38" y="84"/>
                      </a:lnTo>
                      <a:lnTo>
                        <a:pt x="39" y="85"/>
                      </a:lnTo>
                      <a:lnTo>
                        <a:pt x="39" y="87"/>
                      </a:lnTo>
                      <a:lnTo>
                        <a:pt x="39" y="88"/>
                      </a:lnTo>
                      <a:lnTo>
                        <a:pt x="41" y="90"/>
                      </a:lnTo>
                      <a:lnTo>
                        <a:pt x="41" y="91"/>
                      </a:lnTo>
                      <a:lnTo>
                        <a:pt x="42" y="92"/>
                      </a:lnTo>
                      <a:lnTo>
                        <a:pt x="42" y="94"/>
                      </a:lnTo>
                      <a:lnTo>
                        <a:pt x="42" y="95"/>
                      </a:lnTo>
                      <a:lnTo>
                        <a:pt x="43" y="97"/>
                      </a:lnTo>
                      <a:lnTo>
                        <a:pt x="43" y="98"/>
                      </a:lnTo>
                      <a:lnTo>
                        <a:pt x="43" y="99"/>
                      </a:lnTo>
                      <a:lnTo>
                        <a:pt x="45" y="101"/>
                      </a:lnTo>
                      <a:lnTo>
                        <a:pt x="45" y="102"/>
                      </a:lnTo>
                      <a:lnTo>
                        <a:pt x="45" y="104"/>
                      </a:lnTo>
                      <a:lnTo>
                        <a:pt x="46" y="105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9"/>
                      </a:lnTo>
                      <a:lnTo>
                        <a:pt x="48" y="111"/>
                      </a:lnTo>
                      <a:lnTo>
                        <a:pt x="48" y="112"/>
                      </a:lnTo>
                      <a:lnTo>
                        <a:pt x="49" y="113"/>
                      </a:lnTo>
                      <a:lnTo>
                        <a:pt x="49" y="115"/>
                      </a:lnTo>
                      <a:lnTo>
                        <a:pt x="49" y="116"/>
                      </a:lnTo>
                      <a:lnTo>
                        <a:pt x="50" y="119"/>
                      </a:lnTo>
                      <a:lnTo>
                        <a:pt x="50" y="120"/>
                      </a:lnTo>
                      <a:lnTo>
                        <a:pt x="50" y="122"/>
                      </a:lnTo>
                      <a:lnTo>
                        <a:pt x="52" y="123"/>
                      </a:lnTo>
                      <a:lnTo>
                        <a:pt x="52" y="124"/>
                      </a:lnTo>
                      <a:lnTo>
                        <a:pt x="52" y="126"/>
                      </a:lnTo>
                      <a:lnTo>
                        <a:pt x="53" y="127"/>
                      </a:lnTo>
                      <a:lnTo>
                        <a:pt x="53" y="129"/>
                      </a:lnTo>
                      <a:lnTo>
                        <a:pt x="53" y="130"/>
                      </a:lnTo>
                      <a:lnTo>
                        <a:pt x="54" y="131"/>
                      </a:lnTo>
                      <a:lnTo>
                        <a:pt x="54" y="133"/>
                      </a:lnTo>
                      <a:lnTo>
                        <a:pt x="54" y="134"/>
                      </a:lnTo>
                      <a:lnTo>
                        <a:pt x="54" y="136"/>
                      </a:lnTo>
                      <a:lnTo>
                        <a:pt x="56" y="137"/>
                      </a:lnTo>
                      <a:lnTo>
                        <a:pt x="56" y="138"/>
                      </a:lnTo>
                      <a:lnTo>
                        <a:pt x="56" y="140"/>
                      </a:lnTo>
                      <a:lnTo>
                        <a:pt x="57" y="141"/>
                      </a:lnTo>
                      <a:lnTo>
                        <a:pt x="57" y="143"/>
                      </a:lnTo>
                      <a:lnTo>
                        <a:pt x="57" y="144"/>
                      </a:lnTo>
                      <a:lnTo>
                        <a:pt x="59" y="145"/>
                      </a:lnTo>
                      <a:lnTo>
                        <a:pt x="59" y="147"/>
                      </a:lnTo>
                      <a:lnTo>
                        <a:pt x="59" y="148"/>
                      </a:lnTo>
                      <a:lnTo>
                        <a:pt x="60" y="150"/>
                      </a:lnTo>
                      <a:lnTo>
                        <a:pt x="60" y="151"/>
                      </a:lnTo>
                      <a:lnTo>
                        <a:pt x="60" y="152"/>
                      </a:lnTo>
                      <a:lnTo>
                        <a:pt x="61" y="154"/>
                      </a:lnTo>
                      <a:lnTo>
                        <a:pt x="61" y="157"/>
                      </a:lnTo>
                      <a:lnTo>
                        <a:pt x="61" y="158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3" y="162"/>
                      </a:lnTo>
                      <a:lnTo>
                        <a:pt x="64" y="164"/>
                      </a:lnTo>
                      <a:lnTo>
                        <a:pt x="64" y="165"/>
                      </a:lnTo>
                      <a:lnTo>
                        <a:pt x="64" y="166"/>
                      </a:lnTo>
                      <a:lnTo>
                        <a:pt x="66" y="168"/>
                      </a:lnTo>
                      <a:lnTo>
                        <a:pt x="66" y="169"/>
                      </a:lnTo>
                      <a:lnTo>
                        <a:pt x="66" y="171"/>
                      </a:lnTo>
                      <a:lnTo>
                        <a:pt x="66" y="172"/>
                      </a:lnTo>
                      <a:lnTo>
                        <a:pt x="67" y="173"/>
                      </a:lnTo>
                      <a:lnTo>
                        <a:pt x="67" y="175"/>
                      </a:lnTo>
                      <a:lnTo>
                        <a:pt x="67" y="176"/>
                      </a:lnTo>
                      <a:lnTo>
                        <a:pt x="67" y="178"/>
                      </a:lnTo>
                      <a:lnTo>
                        <a:pt x="67" y="179"/>
                      </a:lnTo>
                      <a:lnTo>
                        <a:pt x="67" y="180"/>
                      </a:lnTo>
                      <a:lnTo>
                        <a:pt x="68" y="180"/>
                      </a:lnTo>
                      <a:lnTo>
                        <a:pt x="68" y="182"/>
                      </a:lnTo>
                      <a:lnTo>
                        <a:pt x="68" y="183"/>
                      </a:lnTo>
                      <a:lnTo>
                        <a:pt x="68" y="185"/>
                      </a:lnTo>
                      <a:lnTo>
                        <a:pt x="68" y="186"/>
                      </a:lnTo>
                      <a:lnTo>
                        <a:pt x="68" y="187"/>
                      </a:lnTo>
                      <a:lnTo>
                        <a:pt x="68" y="189"/>
                      </a:lnTo>
                      <a:lnTo>
                        <a:pt x="68" y="190"/>
                      </a:lnTo>
                      <a:lnTo>
                        <a:pt x="68" y="192"/>
                      </a:lnTo>
                      <a:lnTo>
                        <a:pt x="68" y="193"/>
                      </a:lnTo>
                      <a:lnTo>
                        <a:pt x="68" y="194"/>
                      </a:lnTo>
                      <a:lnTo>
                        <a:pt x="70" y="196"/>
                      </a:lnTo>
                      <a:lnTo>
                        <a:pt x="70" y="197"/>
                      </a:lnTo>
                      <a:lnTo>
                        <a:pt x="70" y="198"/>
                      </a:lnTo>
                      <a:lnTo>
                        <a:pt x="70" y="200"/>
                      </a:lnTo>
                      <a:lnTo>
                        <a:pt x="70" y="201"/>
                      </a:lnTo>
                      <a:lnTo>
                        <a:pt x="70" y="203"/>
                      </a:lnTo>
                      <a:lnTo>
                        <a:pt x="70" y="204"/>
                      </a:lnTo>
                      <a:lnTo>
                        <a:pt x="70" y="205"/>
                      </a:lnTo>
                      <a:lnTo>
                        <a:pt x="70" y="207"/>
                      </a:lnTo>
                      <a:lnTo>
                        <a:pt x="70" y="208"/>
                      </a:lnTo>
                      <a:lnTo>
                        <a:pt x="71" y="210"/>
                      </a:lnTo>
                      <a:lnTo>
                        <a:pt x="71" y="211"/>
                      </a:lnTo>
                      <a:lnTo>
                        <a:pt x="71" y="212"/>
                      </a:lnTo>
                      <a:lnTo>
                        <a:pt x="71" y="214"/>
                      </a:lnTo>
                      <a:lnTo>
                        <a:pt x="71" y="215"/>
                      </a:lnTo>
                      <a:lnTo>
                        <a:pt x="71" y="217"/>
                      </a:lnTo>
                      <a:lnTo>
                        <a:pt x="73" y="217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3" y="221"/>
                      </a:lnTo>
                      <a:lnTo>
                        <a:pt x="73" y="222"/>
                      </a:lnTo>
                      <a:lnTo>
                        <a:pt x="73" y="224"/>
                      </a:lnTo>
                      <a:lnTo>
                        <a:pt x="74" y="225"/>
                      </a:lnTo>
                      <a:lnTo>
                        <a:pt x="74" y="226"/>
                      </a:lnTo>
                      <a:lnTo>
                        <a:pt x="74" y="228"/>
                      </a:lnTo>
                      <a:lnTo>
                        <a:pt x="74" y="229"/>
                      </a:lnTo>
                      <a:lnTo>
                        <a:pt x="74" y="231"/>
                      </a:lnTo>
                      <a:lnTo>
                        <a:pt x="74" y="232"/>
                      </a:lnTo>
                      <a:lnTo>
                        <a:pt x="74" y="233"/>
                      </a:lnTo>
                      <a:lnTo>
                        <a:pt x="74" y="235"/>
                      </a:lnTo>
                      <a:lnTo>
                        <a:pt x="74" y="236"/>
                      </a:lnTo>
                      <a:lnTo>
                        <a:pt x="74" y="238"/>
                      </a:lnTo>
                      <a:lnTo>
                        <a:pt x="74" y="239"/>
                      </a:lnTo>
                      <a:lnTo>
                        <a:pt x="73" y="240"/>
                      </a:lnTo>
                      <a:lnTo>
                        <a:pt x="73" y="243"/>
                      </a:lnTo>
                      <a:lnTo>
                        <a:pt x="73" y="245"/>
                      </a:lnTo>
                      <a:lnTo>
                        <a:pt x="73" y="246"/>
                      </a:lnTo>
                      <a:lnTo>
                        <a:pt x="73" y="247"/>
                      </a:lnTo>
                      <a:lnTo>
                        <a:pt x="73" y="25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44" name="Freeform 237">
                  <a:extLst>
                    <a:ext uri="{FF2B5EF4-FFF2-40B4-BE49-F238E27FC236}">
                      <a16:creationId xmlns:a16="http://schemas.microsoft.com/office/drawing/2014/main" id="{18E49A5A-080E-5240-BD61-A96DA39F31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1" y="1456"/>
                  <a:ext cx="37" cy="125"/>
                </a:xfrm>
                <a:custGeom>
                  <a:avLst/>
                  <a:gdLst>
                    <a:gd name="T0" fmla="*/ 1 w 74"/>
                    <a:gd name="T1" fmla="*/ 1 h 250"/>
                    <a:gd name="T2" fmla="*/ 1 w 74"/>
                    <a:gd name="T3" fmla="*/ 1 h 250"/>
                    <a:gd name="T4" fmla="*/ 1 w 74"/>
                    <a:gd name="T5" fmla="*/ 1 h 250"/>
                    <a:gd name="T6" fmla="*/ 1 w 74"/>
                    <a:gd name="T7" fmla="*/ 1 h 250"/>
                    <a:gd name="T8" fmla="*/ 1 w 74"/>
                    <a:gd name="T9" fmla="*/ 1 h 250"/>
                    <a:gd name="T10" fmla="*/ 1 w 74"/>
                    <a:gd name="T11" fmla="*/ 1 h 250"/>
                    <a:gd name="T12" fmla="*/ 1 w 74"/>
                    <a:gd name="T13" fmla="*/ 1 h 250"/>
                    <a:gd name="T14" fmla="*/ 1 w 74"/>
                    <a:gd name="T15" fmla="*/ 1 h 250"/>
                    <a:gd name="T16" fmla="*/ 1 w 74"/>
                    <a:gd name="T17" fmla="*/ 1 h 250"/>
                    <a:gd name="T18" fmla="*/ 1 w 74"/>
                    <a:gd name="T19" fmla="*/ 1 h 250"/>
                    <a:gd name="T20" fmla="*/ 1 w 74"/>
                    <a:gd name="T21" fmla="*/ 1 h 250"/>
                    <a:gd name="T22" fmla="*/ 1 w 74"/>
                    <a:gd name="T23" fmla="*/ 1 h 250"/>
                    <a:gd name="T24" fmla="*/ 1 w 74"/>
                    <a:gd name="T25" fmla="*/ 1 h 250"/>
                    <a:gd name="T26" fmla="*/ 1 w 74"/>
                    <a:gd name="T27" fmla="*/ 1 h 250"/>
                    <a:gd name="T28" fmla="*/ 1 w 74"/>
                    <a:gd name="T29" fmla="*/ 1 h 250"/>
                    <a:gd name="T30" fmla="*/ 1 w 74"/>
                    <a:gd name="T31" fmla="*/ 1 h 250"/>
                    <a:gd name="T32" fmla="*/ 1 w 74"/>
                    <a:gd name="T33" fmla="*/ 1 h 250"/>
                    <a:gd name="T34" fmla="*/ 1 w 74"/>
                    <a:gd name="T35" fmla="*/ 1 h 250"/>
                    <a:gd name="T36" fmla="*/ 1 w 74"/>
                    <a:gd name="T37" fmla="*/ 1 h 250"/>
                    <a:gd name="T38" fmla="*/ 1 w 74"/>
                    <a:gd name="T39" fmla="*/ 1 h 250"/>
                    <a:gd name="T40" fmla="*/ 1 w 74"/>
                    <a:gd name="T41" fmla="*/ 1 h 250"/>
                    <a:gd name="T42" fmla="*/ 1 w 74"/>
                    <a:gd name="T43" fmla="*/ 1 h 250"/>
                    <a:gd name="T44" fmla="*/ 1 w 74"/>
                    <a:gd name="T45" fmla="*/ 1 h 250"/>
                    <a:gd name="T46" fmla="*/ 1 w 74"/>
                    <a:gd name="T47" fmla="*/ 1 h 250"/>
                    <a:gd name="T48" fmla="*/ 1 w 74"/>
                    <a:gd name="T49" fmla="*/ 1 h 250"/>
                    <a:gd name="T50" fmla="*/ 1 w 74"/>
                    <a:gd name="T51" fmla="*/ 1 h 250"/>
                    <a:gd name="T52" fmla="*/ 1 w 74"/>
                    <a:gd name="T53" fmla="*/ 1 h 250"/>
                    <a:gd name="T54" fmla="*/ 1 w 74"/>
                    <a:gd name="T55" fmla="*/ 1 h 250"/>
                    <a:gd name="T56" fmla="*/ 1 w 74"/>
                    <a:gd name="T57" fmla="*/ 1 h 250"/>
                    <a:gd name="T58" fmla="*/ 1 w 74"/>
                    <a:gd name="T59" fmla="*/ 1 h 250"/>
                    <a:gd name="T60" fmla="*/ 1 w 74"/>
                    <a:gd name="T61" fmla="*/ 1 h 250"/>
                    <a:gd name="T62" fmla="*/ 1 w 74"/>
                    <a:gd name="T63" fmla="*/ 1 h 250"/>
                    <a:gd name="T64" fmla="*/ 1 w 74"/>
                    <a:gd name="T65" fmla="*/ 1 h 250"/>
                    <a:gd name="T66" fmla="*/ 1 w 74"/>
                    <a:gd name="T67" fmla="*/ 1 h 250"/>
                    <a:gd name="T68" fmla="*/ 1 w 74"/>
                    <a:gd name="T69" fmla="*/ 1 h 250"/>
                    <a:gd name="T70" fmla="*/ 1 w 74"/>
                    <a:gd name="T71" fmla="*/ 1 h 250"/>
                    <a:gd name="T72" fmla="*/ 1 w 74"/>
                    <a:gd name="T73" fmla="*/ 1 h 250"/>
                    <a:gd name="T74" fmla="*/ 1 w 74"/>
                    <a:gd name="T75" fmla="*/ 1 h 250"/>
                    <a:gd name="T76" fmla="*/ 1 w 74"/>
                    <a:gd name="T77" fmla="*/ 1 h 250"/>
                    <a:gd name="T78" fmla="*/ 1 w 74"/>
                    <a:gd name="T79" fmla="*/ 1 h 250"/>
                    <a:gd name="T80" fmla="*/ 1 w 74"/>
                    <a:gd name="T81" fmla="*/ 1 h 250"/>
                    <a:gd name="T82" fmla="*/ 1 w 74"/>
                    <a:gd name="T83" fmla="*/ 1 h 250"/>
                    <a:gd name="T84" fmla="*/ 1 w 74"/>
                    <a:gd name="T85" fmla="*/ 1 h 250"/>
                    <a:gd name="T86" fmla="*/ 1 w 74"/>
                    <a:gd name="T87" fmla="*/ 1 h 250"/>
                    <a:gd name="T88" fmla="*/ 1 w 74"/>
                    <a:gd name="T89" fmla="*/ 1 h 250"/>
                    <a:gd name="T90" fmla="*/ 1 w 74"/>
                    <a:gd name="T91" fmla="*/ 1 h 250"/>
                    <a:gd name="T92" fmla="*/ 1 w 74"/>
                    <a:gd name="T93" fmla="*/ 1 h 250"/>
                    <a:gd name="T94" fmla="*/ 1 w 74"/>
                    <a:gd name="T95" fmla="*/ 1 h 250"/>
                    <a:gd name="T96" fmla="*/ 1 w 74"/>
                    <a:gd name="T97" fmla="*/ 1 h 250"/>
                    <a:gd name="T98" fmla="*/ 1 w 74"/>
                    <a:gd name="T99" fmla="*/ 1 h 250"/>
                    <a:gd name="T100" fmla="*/ 1 w 74"/>
                    <a:gd name="T101" fmla="*/ 1 h 250"/>
                    <a:gd name="T102" fmla="*/ 1 w 74"/>
                    <a:gd name="T103" fmla="*/ 1 h 250"/>
                    <a:gd name="T104" fmla="*/ 1 w 74"/>
                    <a:gd name="T105" fmla="*/ 1 h 250"/>
                    <a:gd name="T106" fmla="*/ 1 w 74"/>
                    <a:gd name="T107" fmla="*/ 1 h 250"/>
                    <a:gd name="T108" fmla="*/ 1 w 74"/>
                    <a:gd name="T109" fmla="*/ 1 h 250"/>
                    <a:gd name="T110" fmla="*/ 1 w 74"/>
                    <a:gd name="T111" fmla="*/ 1 h 250"/>
                    <a:gd name="T112" fmla="*/ 1 w 74"/>
                    <a:gd name="T113" fmla="*/ 1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74"/>
                    <a:gd name="T172" fmla="*/ 0 h 250"/>
                    <a:gd name="T173" fmla="*/ 74 w 74"/>
                    <a:gd name="T174" fmla="*/ 250 h 2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74" h="250">
                      <a:moveTo>
                        <a:pt x="0" y="250"/>
                      </a:moveTo>
                      <a:lnTo>
                        <a:pt x="1" y="247"/>
                      </a:lnTo>
                      <a:lnTo>
                        <a:pt x="3" y="244"/>
                      </a:lnTo>
                      <a:lnTo>
                        <a:pt x="4" y="241"/>
                      </a:lnTo>
                      <a:lnTo>
                        <a:pt x="6" y="240"/>
                      </a:lnTo>
                      <a:lnTo>
                        <a:pt x="7" y="237"/>
                      </a:lnTo>
                      <a:lnTo>
                        <a:pt x="7" y="236"/>
                      </a:lnTo>
                      <a:lnTo>
                        <a:pt x="8" y="233"/>
                      </a:lnTo>
                      <a:lnTo>
                        <a:pt x="10" y="232"/>
                      </a:lnTo>
                      <a:lnTo>
                        <a:pt x="10" y="230"/>
                      </a:lnTo>
                      <a:lnTo>
                        <a:pt x="11" y="229"/>
                      </a:lnTo>
                      <a:lnTo>
                        <a:pt x="13" y="227"/>
                      </a:lnTo>
                      <a:lnTo>
                        <a:pt x="13" y="226"/>
                      </a:lnTo>
                      <a:lnTo>
                        <a:pt x="14" y="225"/>
                      </a:lnTo>
                      <a:lnTo>
                        <a:pt x="14" y="223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17" y="219"/>
                      </a:lnTo>
                      <a:lnTo>
                        <a:pt x="17" y="218"/>
                      </a:lnTo>
                      <a:lnTo>
                        <a:pt x="18" y="216"/>
                      </a:lnTo>
                      <a:lnTo>
                        <a:pt x="18" y="215"/>
                      </a:lnTo>
                      <a:lnTo>
                        <a:pt x="20" y="213"/>
                      </a:lnTo>
                      <a:lnTo>
                        <a:pt x="20" y="212"/>
                      </a:lnTo>
                      <a:lnTo>
                        <a:pt x="20" y="211"/>
                      </a:lnTo>
                      <a:lnTo>
                        <a:pt x="21" y="211"/>
                      </a:lnTo>
                      <a:lnTo>
                        <a:pt x="21" y="209"/>
                      </a:lnTo>
                      <a:lnTo>
                        <a:pt x="21" y="208"/>
                      </a:lnTo>
                      <a:lnTo>
                        <a:pt x="22" y="206"/>
                      </a:lnTo>
                      <a:lnTo>
                        <a:pt x="22" y="205"/>
                      </a:lnTo>
                      <a:lnTo>
                        <a:pt x="22" y="204"/>
                      </a:lnTo>
                      <a:lnTo>
                        <a:pt x="24" y="202"/>
                      </a:lnTo>
                      <a:lnTo>
                        <a:pt x="24" y="201"/>
                      </a:lnTo>
                      <a:lnTo>
                        <a:pt x="25" y="199"/>
                      </a:lnTo>
                      <a:lnTo>
                        <a:pt x="25" y="198"/>
                      </a:lnTo>
                      <a:lnTo>
                        <a:pt x="27" y="197"/>
                      </a:lnTo>
                      <a:lnTo>
                        <a:pt x="27" y="195"/>
                      </a:lnTo>
                      <a:lnTo>
                        <a:pt x="27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28" y="191"/>
                      </a:lnTo>
                      <a:lnTo>
                        <a:pt x="29" y="190"/>
                      </a:lnTo>
                      <a:lnTo>
                        <a:pt x="29" y="188"/>
                      </a:lnTo>
                      <a:lnTo>
                        <a:pt x="31" y="187"/>
                      </a:lnTo>
                      <a:lnTo>
                        <a:pt x="31" y="185"/>
                      </a:lnTo>
                      <a:lnTo>
                        <a:pt x="31" y="184"/>
                      </a:lnTo>
                      <a:lnTo>
                        <a:pt x="32" y="183"/>
                      </a:lnTo>
                      <a:lnTo>
                        <a:pt x="32" y="181"/>
                      </a:lnTo>
                      <a:lnTo>
                        <a:pt x="32" y="180"/>
                      </a:lnTo>
                      <a:lnTo>
                        <a:pt x="34" y="178"/>
                      </a:lnTo>
                      <a:lnTo>
                        <a:pt x="34" y="177"/>
                      </a:lnTo>
                      <a:lnTo>
                        <a:pt x="35" y="176"/>
                      </a:lnTo>
                      <a:lnTo>
                        <a:pt x="35" y="174"/>
                      </a:lnTo>
                      <a:lnTo>
                        <a:pt x="35" y="173"/>
                      </a:lnTo>
                      <a:lnTo>
                        <a:pt x="36" y="170"/>
                      </a:lnTo>
                      <a:lnTo>
                        <a:pt x="36" y="169"/>
                      </a:lnTo>
                      <a:lnTo>
                        <a:pt x="38" y="167"/>
                      </a:lnTo>
                      <a:lnTo>
                        <a:pt x="38" y="166"/>
                      </a:lnTo>
                      <a:lnTo>
                        <a:pt x="39" y="164"/>
                      </a:lnTo>
                      <a:lnTo>
                        <a:pt x="39" y="163"/>
                      </a:lnTo>
                      <a:lnTo>
                        <a:pt x="39" y="162"/>
                      </a:lnTo>
                      <a:lnTo>
                        <a:pt x="41" y="160"/>
                      </a:lnTo>
                      <a:lnTo>
                        <a:pt x="41" y="159"/>
                      </a:lnTo>
                      <a:lnTo>
                        <a:pt x="41" y="158"/>
                      </a:lnTo>
                      <a:lnTo>
                        <a:pt x="42" y="156"/>
                      </a:lnTo>
                      <a:lnTo>
                        <a:pt x="42" y="155"/>
                      </a:lnTo>
                      <a:lnTo>
                        <a:pt x="42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1"/>
                      </a:lnTo>
                      <a:lnTo>
                        <a:pt x="45" y="149"/>
                      </a:lnTo>
                      <a:lnTo>
                        <a:pt x="45" y="148"/>
                      </a:lnTo>
                      <a:lnTo>
                        <a:pt x="45" y="146"/>
                      </a:lnTo>
                      <a:lnTo>
                        <a:pt x="45" y="145"/>
                      </a:lnTo>
                      <a:lnTo>
                        <a:pt x="46" y="145"/>
                      </a:lnTo>
                      <a:lnTo>
                        <a:pt x="46" y="144"/>
                      </a:lnTo>
                      <a:lnTo>
                        <a:pt x="46" y="142"/>
                      </a:lnTo>
                      <a:lnTo>
                        <a:pt x="46" y="141"/>
                      </a:lnTo>
                      <a:lnTo>
                        <a:pt x="48" y="139"/>
                      </a:lnTo>
                      <a:lnTo>
                        <a:pt x="48" y="138"/>
                      </a:lnTo>
                      <a:lnTo>
                        <a:pt x="49" y="137"/>
                      </a:lnTo>
                      <a:lnTo>
                        <a:pt x="49" y="134"/>
                      </a:lnTo>
                      <a:lnTo>
                        <a:pt x="49" y="132"/>
                      </a:lnTo>
                      <a:lnTo>
                        <a:pt x="50" y="131"/>
                      </a:lnTo>
                      <a:lnTo>
                        <a:pt x="50" y="130"/>
                      </a:lnTo>
                      <a:lnTo>
                        <a:pt x="50" y="128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4"/>
                      </a:lnTo>
                      <a:lnTo>
                        <a:pt x="53" y="123"/>
                      </a:lnTo>
                      <a:lnTo>
                        <a:pt x="53" y="121"/>
                      </a:lnTo>
                      <a:lnTo>
                        <a:pt x="53" y="120"/>
                      </a:lnTo>
                      <a:lnTo>
                        <a:pt x="53" y="118"/>
                      </a:lnTo>
                      <a:lnTo>
                        <a:pt x="54" y="117"/>
                      </a:lnTo>
                      <a:lnTo>
                        <a:pt x="54" y="116"/>
                      </a:lnTo>
                      <a:lnTo>
                        <a:pt x="54" y="114"/>
                      </a:lnTo>
                      <a:lnTo>
                        <a:pt x="56" y="113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6"/>
                      </a:lnTo>
                      <a:lnTo>
                        <a:pt x="59" y="104"/>
                      </a:lnTo>
                      <a:lnTo>
                        <a:pt x="59" y="103"/>
                      </a:lnTo>
                      <a:lnTo>
                        <a:pt x="59" y="102"/>
                      </a:lnTo>
                      <a:lnTo>
                        <a:pt x="59" y="100"/>
                      </a:lnTo>
                      <a:lnTo>
                        <a:pt x="60" y="99"/>
                      </a:lnTo>
                      <a:lnTo>
                        <a:pt x="60" y="97"/>
                      </a:lnTo>
                      <a:lnTo>
                        <a:pt x="60" y="96"/>
                      </a:lnTo>
                      <a:lnTo>
                        <a:pt x="61" y="95"/>
                      </a:lnTo>
                      <a:lnTo>
                        <a:pt x="61" y="93"/>
                      </a:lnTo>
                      <a:lnTo>
                        <a:pt x="61" y="92"/>
                      </a:lnTo>
                      <a:lnTo>
                        <a:pt x="63" y="89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4" y="85"/>
                      </a:lnTo>
                      <a:lnTo>
                        <a:pt x="64" y="84"/>
                      </a:lnTo>
                      <a:lnTo>
                        <a:pt x="66" y="82"/>
                      </a:lnTo>
                      <a:lnTo>
                        <a:pt x="66" y="81"/>
                      </a:lnTo>
                      <a:lnTo>
                        <a:pt x="66" y="79"/>
                      </a:lnTo>
                      <a:lnTo>
                        <a:pt x="66" y="78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4"/>
                      </a:lnTo>
                      <a:lnTo>
                        <a:pt x="67" y="72"/>
                      </a:lnTo>
                      <a:lnTo>
                        <a:pt x="67" y="71"/>
                      </a:lnTo>
                      <a:lnTo>
                        <a:pt x="67" y="70"/>
                      </a:lnTo>
                      <a:lnTo>
                        <a:pt x="68" y="68"/>
                      </a:lnTo>
                      <a:lnTo>
                        <a:pt x="68" y="67"/>
                      </a:lnTo>
                      <a:lnTo>
                        <a:pt x="68" y="65"/>
                      </a:lnTo>
                      <a:lnTo>
                        <a:pt x="68" y="64"/>
                      </a:lnTo>
                      <a:lnTo>
                        <a:pt x="68" y="63"/>
                      </a:lnTo>
                      <a:lnTo>
                        <a:pt x="68" y="61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8" y="57"/>
                      </a:lnTo>
                      <a:lnTo>
                        <a:pt x="68" y="56"/>
                      </a:lnTo>
                      <a:lnTo>
                        <a:pt x="70" y="54"/>
                      </a:lnTo>
                      <a:lnTo>
                        <a:pt x="70" y="53"/>
                      </a:lnTo>
                      <a:lnTo>
                        <a:pt x="70" y="51"/>
                      </a:lnTo>
                      <a:lnTo>
                        <a:pt x="70" y="50"/>
                      </a:lnTo>
                      <a:lnTo>
                        <a:pt x="70" y="49"/>
                      </a:lnTo>
                      <a:lnTo>
                        <a:pt x="70" y="47"/>
                      </a:lnTo>
                      <a:lnTo>
                        <a:pt x="70" y="46"/>
                      </a:lnTo>
                      <a:lnTo>
                        <a:pt x="70" y="44"/>
                      </a:lnTo>
                      <a:lnTo>
                        <a:pt x="70" y="43"/>
                      </a:lnTo>
                      <a:lnTo>
                        <a:pt x="70" y="42"/>
                      </a:lnTo>
                      <a:lnTo>
                        <a:pt x="71" y="40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1" y="36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2"/>
                      </a:lnTo>
                      <a:lnTo>
                        <a:pt x="73" y="30"/>
                      </a:lnTo>
                      <a:lnTo>
                        <a:pt x="73" y="29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4" y="25"/>
                      </a:lnTo>
                      <a:lnTo>
                        <a:pt x="74" y="23"/>
                      </a:lnTo>
                      <a:lnTo>
                        <a:pt x="74" y="22"/>
                      </a:lnTo>
                      <a:lnTo>
                        <a:pt x="74" y="21"/>
                      </a:lnTo>
                      <a:lnTo>
                        <a:pt x="74" y="19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1"/>
                      </a:lnTo>
                      <a:lnTo>
                        <a:pt x="74" y="10"/>
                      </a:lnTo>
                      <a:lnTo>
                        <a:pt x="73" y="8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4"/>
                      </a:lnTo>
                      <a:lnTo>
                        <a:pt x="73" y="1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613" name="Group 244">
              <a:extLst>
                <a:ext uri="{FF2B5EF4-FFF2-40B4-BE49-F238E27FC236}">
                  <a16:creationId xmlns:a16="http://schemas.microsoft.com/office/drawing/2014/main" id="{AD533EDA-EFC5-6645-A794-8A9DA46BDD6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6016626" y="1563687"/>
              <a:ext cx="514350" cy="403225"/>
              <a:chOff x="3450" y="1331"/>
              <a:chExt cx="321" cy="252"/>
            </a:xfrm>
          </p:grpSpPr>
          <p:sp>
            <p:nvSpPr>
              <p:cNvPr id="63632" name="Freeform 245">
                <a:extLst>
                  <a:ext uri="{FF2B5EF4-FFF2-40B4-BE49-F238E27FC236}">
                    <a16:creationId xmlns:a16="http://schemas.microsoft.com/office/drawing/2014/main" id="{A2C7A6B8-9709-984C-BA6E-6233EEC48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3" name="Freeform 246">
                <a:extLst>
                  <a:ext uri="{FF2B5EF4-FFF2-40B4-BE49-F238E27FC236}">
                    <a16:creationId xmlns:a16="http://schemas.microsoft.com/office/drawing/2014/main" id="{C8C53EDD-4D07-DE43-A2A8-7001353CD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4" name="Freeform 247">
                <a:extLst>
                  <a:ext uri="{FF2B5EF4-FFF2-40B4-BE49-F238E27FC236}">
                    <a16:creationId xmlns:a16="http://schemas.microsoft.com/office/drawing/2014/main" id="{44F3376C-B356-0040-8C08-D283EAED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5" name="Freeform 248">
                <a:extLst>
                  <a:ext uri="{FF2B5EF4-FFF2-40B4-BE49-F238E27FC236}">
                    <a16:creationId xmlns:a16="http://schemas.microsoft.com/office/drawing/2014/main" id="{FF1C1252-1017-8342-A22D-BCB6EAB4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6" name="Freeform 249">
                <a:extLst>
                  <a:ext uri="{FF2B5EF4-FFF2-40B4-BE49-F238E27FC236}">
                    <a16:creationId xmlns:a16="http://schemas.microsoft.com/office/drawing/2014/main" id="{10F42A97-AF56-F049-9A98-A0816E276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614" name="Group 256">
              <a:extLst>
                <a:ext uri="{FF2B5EF4-FFF2-40B4-BE49-F238E27FC236}">
                  <a16:creationId xmlns:a16="http://schemas.microsoft.com/office/drawing/2014/main" id="{B2F0BAAF-DA1C-D443-9C4A-AB2A3452D698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5427663" y="4686300"/>
              <a:ext cx="514350" cy="403225"/>
              <a:chOff x="3450" y="1331"/>
              <a:chExt cx="321" cy="252"/>
            </a:xfrm>
          </p:grpSpPr>
          <p:sp>
            <p:nvSpPr>
              <p:cNvPr id="63627" name="Freeform 257">
                <a:extLst>
                  <a:ext uri="{FF2B5EF4-FFF2-40B4-BE49-F238E27FC236}">
                    <a16:creationId xmlns:a16="http://schemas.microsoft.com/office/drawing/2014/main" id="{2B6A88A4-D894-EC4C-A1C8-C98F7C7ED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8" name="Freeform 258">
                <a:extLst>
                  <a:ext uri="{FF2B5EF4-FFF2-40B4-BE49-F238E27FC236}">
                    <a16:creationId xmlns:a16="http://schemas.microsoft.com/office/drawing/2014/main" id="{D74F8205-E115-5143-B733-DD9E83760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9" name="Freeform 259">
                <a:extLst>
                  <a:ext uri="{FF2B5EF4-FFF2-40B4-BE49-F238E27FC236}">
                    <a16:creationId xmlns:a16="http://schemas.microsoft.com/office/drawing/2014/main" id="{69F53FD2-B577-A94C-9D31-6176CB212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0" name="Freeform 260">
                <a:extLst>
                  <a:ext uri="{FF2B5EF4-FFF2-40B4-BE49-F238E27FC236}">
                    <a16:creationId xmlns:a16="http://schemas.microsoft.com/office/drawing/2014/main" id="{86DBD5CE-7870-B84F-9A63-B4CD16761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31" name="Freeform 261">
                <a:extLst>
                  <a:ext uri="{FF2B5EF4-FFF2-40B4-BE49-F238E27FC236}">
                    <a16:creationId xmlns:a16="http://schemas.microsoft.com/office/drawing/2014/main" id="{0346C7E4-B77F-E143-AD80-B36BEE036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615" name="Group 274">
              <a:extLst>
                <a:ext uri="{FF2B5EF4-FFF2-40B4-BE49-F238E27FC236}">
                  <a16:creationId xmlns:a16="http://schemas.microsoft.com/office/drawing/2014/main" id="{D1302268-1D2C-4B4B-B36B-E42974D1300C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90813" y="4684712"/>
              <a:ext cx="514350" cy="403225"/>
              <a:chOff x="3450" y="1331"/>
              <a:chExt cx="321" cy="252"/>
            </a:xfrm>
          </p:grpSpPr>
          <p:sp>
            <p:nvSpPr>
              <p:cNvPr id="63622" name="Freeform 275">
                <a:extLst>
                  <a:ext uri="{FF2B5EF4-FFF2-40B4-BE49-F238E27FC236}">
                    <a16:creationId xmlns:a16="http://schemas.microsoft.com/office/drawing/2014/main" id="{0205FB6D-D035-934A-8201-263C839DB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3" name="Freeform 276">
                <a:extLst>
                  <a:ext uri="{FF2B5EF4-FFF2-40B4-BE49-F238E27FC236}">
                    <a16:creationId xmlns:a16="http://schemas.microsoft.com/office/drawing/2014/main" id="{C5304A39-8988-9142-85B4-ABC9E00D4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Freeform 277">
                <a:extLst>
                  <a:ext uri="{FF2B5EF4-FFF2-40B4-BE49-F238E27FC236}">
                    <a16:creationId xmlns:a16="http://schemas.microsoft.com/office/drawing/2014/main" id="{8BBBB9BC-E180-264F-830C-8AF3FB2C9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Freeform 278">
                <a:extLst>
                  <a:ext uri="{FF2B5EF4-FFF2-40B4-BE49-F238E27FC236}">
                    <a16:creationId xmlns:a16="http://schemas.microsoft.com/office/drawing/2014/main" id="{0FC3526E-DC57-E947-B21E-CAB0D7EA5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Freeform 279">
                <a:extLst>
                  <a:ext uri="{FF2B5EF4-FFF2-40B4-BE49-F238E27FC236}">
                    <a16:creationId xmlns:a16="http://schemas.microsoft.com/office/drawing/2014/main" id="{7906A67D-693C-B843-826C-BFEE20CF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616" name="Group 286">
              <a:extLst>
                <a:ext uri="{FF2B5EF4-FFF2-40B4-BE49-F238E27FC236}">
                  <a16:creationId xmlns:a16="http://schemas.microsoft.com/office/drawing/2014/main" id="{25F3713B-6AE3-344A-A684-B40DA2E6AC3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808288" y="1562100"/>
              <a:ext cx="514350" cy="403225"/>
              <a:chOff x="3450" y="1331"/>
              <a:chExt cx="321" cy="252"/>
            </a:xfrm>
          </p:grpSpPr>
          <p:sp>
            <p:nvSpPr>
              <p:cNvPr id="63617" name="Freeform 287">
                <a:extLst>
                  <a:ext uri="{FF2B5EF4-FFF2-40B4-BE49-F238E27FC236}">
                    <a16:creationId xmlns:a16="http://schemas.microsoft.com/office/drawing/2014/main" id="{AA48E610-7483-A84B-B983-B83220A40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331"/>
                <a:ext cx="321" cy="252"/>
              </a:xfrm>
              <a:custGeom>
                <a:avLst/>
                <a:gdLst>
                  <a:gd name="T0" fmla="*/ 1 w 642"/>
                  <a:gd name="T1" fmla="*/ 1 h 502"/>
                  <a:gd name="T2" fmla="*/ 1 w 642"/>
                  <a:gd name="T3" fmla="*/ 1 h 502"/>
                  <a:gd name="T4" fmla="*/ 1 w 642"/>
                  <a:gd name="T5" fmla="*/ 1 h 502"/>
                  <a:gd name="T6" fmla="*/ 1 w 642"/>
                  <a:gd name="T7" fmla="*/ 1 h 502"/>
                  <a:gd name="T8" fmla="*/ 1 w 642"/>
                  <a:gd name="T9" fmla="*/ 1 h 502"/>
                  <a:gd name="T10" fmla="*/ 1 w 642"/>
                  <a:gd name="T11" fmla="*/ 1 h 502"/>
                  <a:gd name="T12" fmla="*/ 1 w 642"/>
                  <a:gd name="T13" fmla="*/ 1 h 502"/>
                  <a:gd name="T14" fmla="*/ 1 w 642"/>
                  <a:gd name="T15" fmla="*/ 1 h 502"/>
                  <a:gd name="T16" fmla="*/ 1 w 642"/>
                  <a:gd name="T17" fmla="*/ 1 h 502"/>
                  <a:gd name="T18" fmla="*/ 1 w 642"/>
                  <a:gd name="T19" fmla="*/ 1 h 502"/>
                  <a:gd name="T20" fmla="*/ 1 w 642"/>
                  <a:gd name="T21" fmla="*/ 1 h 502"/>
                  <a:gd name="T22" fmla="*/ 1 w 642"/>
                  <a:gd name="T23" fmla="*/ 1 h 502"/>
                  <a:gd name="T24" fmla="*/ 1 w 642"/>
                  <a:gd name="T25" fmla="*/ 1 h 502"/>
                  <a:gd name="T26" fmla="*/ 1 w 642"/>
                  <a:gd name="T27" fmla="*/ 1 h 502"/>
                  <a:gd name="T28" fmla="*/ 0 w 642"/>
                  <a:gd name="T29" fmla="*/ 1 h 502"/>
                  <a:gd name="T30" fmla="*/ 1 w 642"/>
                  <a:gd name="T31" fmla="*/ 1 h 502"/>
                  <a:gd name="T32" fmla="*/ 1 w 642"/>
                  <a:gd name="T33" fmla="*/ 1 h 502"/>
                  <a:gd name="T34" fmla="*/ 1 w 642"/>
                  <a:gd name="T35" fmla="*/ 1 h 502"/>
                  <a:gd name="T36" fmla="*/ 1 w 642"/>
                  <a:gd name="T37" fmla="*/ 1 h 502"/>
                  <a:gd name="T38" fmla="*/ 1 w 642"/>
                  <a:gd name="T39" fmla="*/ 1 h 502"/>
                  <a:gd name="T40" fmla="*/ 1 w 642"/>
                  <a:gd name="T41" fmla="*/ 1 h 502"/>
                  <a:gd name="T42" fmla="*/ 1 w 642"/>
                  <a:gd name="T43" fmla="*/ 1 h 502"/>
                  <a:gd name="T44" fmla="*/ 1 w 642"/>
                  <a:gd name="T45" fmla="*/ 1 h 502"/>
                  <a:gd name="T46" fmla="*/ 1 w 642"/>
                  <a:gd name="T47" fmla="*/ 1 h 502"/>
                  <a:gd name="T48" fmla="*/ 1 w 642"/>
                  <a:gd name="T49" fmla="*/ 1 h 502"/>
                  <a:gd name="T50" fmla="*/ 1 w 642"/>
                  <a:gd name="T51" fmla="*/ 1 h 502"/>
                  <a:gd name="T52" fmla="*/ 1 w 642"/>
                  <a:gd name="T53" fmla="*/ 1 h 502"/>
                  <a:gd name="T54" fmla="*/ 1 w 642"/>
                  <a:gd name="T55" fmla="*/ 1 h 502"/>
                  <a:gd name="T56" fmla="*/ 1 w 642"/>
                  <a:gd name="T57" fmla="*/ 1 h 502"/>
                  <a:gd name="T58" fmla="*/ 1 w 642"/>
                  <a:gd name="T59" fmla="*/ 1 h 502"/>
                  <a:gd name="T60" fmla="*/ 1 w 642"/>
                  <a:gd name="T61" fmla="*/ 1 h 502"/>
                  <a:gd name="T62" fmla="*/ 1 w 642"/>
                  <a:gd name="T63" fmla="*/ 1 h 502"/>
                  <a:gd name="T64" fmla="*/ 1 w 642"/>
                  <a:gd name="T65" fmla="*/ 1 h 502"/>
                  <a:gd name="T66" fmla="*/ 1 w 642"/>
                  <a:gd name="T67" fmla="*/ 1 h 502"/>
                  <a:gd name="T68" fmla="*/ 1 w 642"/>
                  <a:gd name="T69" fmla="*/ 1 h 502"/>
                  <a:gd name="T70" fmla="*/ 1 w 642"/>
                  <a:gd name="T71" fmla="*/ 1 h 502"/>
                  <a:gd name="T72" fmla="*/ 1 w 642"/>
                  <a:gd name="T73" fmla="*/ 1 h 502"/>
                  <a:gd name="T74" fmla="*/ 1 w 642"/>
                  <a:gd name="T75" fmla="*/ 1 h 502"/>
                  <a:gd name="T76" fmla="*/ 1 w 642"/>
                  <a:gd name="T77" fmla="*/ 1 h 502"/>
                  <a:gd name="T78" fmla="*/ 1 w 642"/>
                  <a:gd name="T79" fmla="*/ 0 h 502"/>
                  <a:gd name="T80" fmla="*/ 1 w 642"/>
                  <a:gd name="T81" fmla="*/ 0 h 502"/>
                  <a:gd name="T82" fmla="*/ 1 w 642"/>
                  <a:gd name="T83" fmla="*/ 0 h 502"/>
                  <a:gd name="T84" fmla="*/ 0 w 642"/>
                  <a:gd name="T85" fmla="*/ 0 h 502"/>
                  <a:gd name="T86" fmla="*/ 1 w 642"/>
                  <a:gd name="T87" fmla="*/ 1 h 5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42"/>
                  <a:gd name="T133" fmla="*/ 0 h 502"/>
                  <a:gd name="T134" fmla="*/ 642 w 642"/>
                  <a:gd name="T135" fmla="*/ 502 h 5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42" h="502">
                    <a:moveTo>
                      <a:pt x="28" y="28"/>
                    </a:moveTo>
                    <a:lnTo>
                      <a:pt x="28" y="56"/>
                    </a:lnTo>
                    <a:lnTo>
                      <a:pt x="28" y="84"/>
                    </a:lnTo>
                    <a:lnTo>
                      <a:pt x="56" y="112"/>
                    </a:lnTo>
                    <a:lnTo>
                      <a:pt x="56" y="167"/>
                    </a:lnTo>
                    <a:lnTo>
                      <a:pt x="84" y="195"/>
                    </a:lnTo>
                    <a:lnTo>
                      <a:pt x="84" y="223"/>
                    </a:lnTo>
                    <a:lnTo>
                      <a:pt x="84" y="251"/>
                    </a:lnTo>
                    <a:lnTo>
                      <a:pt x="84" y="279"/>
                    </a:lnTo>
                    <a:lnTo>
                      <a:pt x="84" y="307"/>
                    </a:lnTo>
                    <a:lnTo>
                      <a:pt x="56" y="363"/>
                    </a:lnTo>
                    <a:lnTo>
                      <a:pt x="56" y="391"/>
                    </a:lnTo>
                    <a:lnTo>
                      <a:pt x="28" y="447"/>
                    </a:lnTo>
                    <a:lnTo>
                      <a:pt x="28" y="475"/>
                    </a:lnTo>
                    <a:lnTo>
                      <a:pt x="0" y="502"/>
                    </a:lnTo>
                    <a:lnTo>
                      <a:pt x="279" y="502"/>
                    </a:lnTo>
                    <a:lnTo>
                      <a:pt x="335" y="502"/>
                    </a:lnTo>
                    <a:lnTo>
                      <a:pt x="363" y="475"/>
                    </a:lnTo>
                    <a:lnTo>
                      <a:pt x="391" y="475"/>
                    </a:lnTo>
                    <a:lnTo>
                      <a:pt x="419" y="475"/>
                    </a:lnTo>
                    <a:lnTo>
                      <a:pt x="447" y="447"/>
                    </a:lnTo>
                    <a:lnTo>
                      <a:pt x="475" y="419"/>
                    </a:lnTo>
                    <a:lnTo>
                      <a:pt x="503" y="391"/>
                    </a:lnTo>
                    <a:lnTo>
                      <a:pt x="531" y="391"/>
                    </a:lnTo>
                    <a:lnTo>
                      <a:pt x="559" y="363"/>
                    </a:lnTo>
                    <a:lnTo>
                      <a:pt x="587" y="335"/>
                    </a:lnTo>
                    <a:lnTo>
                      <a:pt x="587" y="307"/>
                    </a:lnTo>
                    <a:lnTo>
                      <a:pt x="615" y="279"/>
                    </a:lnTo>
                    <a:lnTo>
                      <a:pt x="642" y="251"/>
                    </a:lnTo>
                    <a:lnTo>
                      <a:pt x="615" y="223"/>
                    </a:lnTo>
                    <a:lnTo>
                      <a:pt x="587" y="195"/>
                    </a:lnTo>
                    <a:lnTo>
                      <a:pt x="587" y="167"/>
                    </a:lnTo>
                    <a:lnTo>
                      <a:pt x="559" y="139"/>
                    </a:lnTo>
                    <a:lnTo>
                      <a:pt x="531" y="112"/>
                    </a:lnTo>
                    <a:lnTo>
                      <a:pt x="503" y="84"/>
                    </a:lnTo>
                    <a:lnTo>
                      <a:pt x="475" y="56"/>
                    </a:lnTo>
                    <a:lnTo>
                      <a:pt x="419" y="28"/>
                    </a:lnTo>
                    <a:lnTo>
                      <a:pt x="391" y="28"/>
                    </a:lnTo>
                    <a:lnTo>
                      <a:pt x="335" y="0"/>
                    </a:lnTo>
                    <a:lnTo>
                      <a:pt x="307" y="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Freeform 288">
                <a:extLst>
                  <a:ext uri="{FF2B5EF4-FFF2-40B4-BE49-F238E27FC236}">
                    <a16:creationId xmlns:a16="http://schemas.microsoft.com/office/drawing/2014/main" id="{959D231D-A174-564B-A9E3-87A94384D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32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0"/>
                    </a:moveTo>
                    <a:lnTo>
                      <a:pt x="23" y="0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8" y="0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78" y="0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4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8" y="0"/>
                    </a:lnTo>
                    <a:lnTo>
                      <a:pt x="261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9" y="0"/>
                    </a:lnTo>
                    <a:lnTo>
                      <a:pt x="272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7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7" y="2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1" y="3"/>
                    </a:lnTo>
                    <a:lnTo>
                      <a:pt x="303" y="3"/>
                    </a:lnTo>
                    <a:lnTo>
                      <a:pt x="304" y="3"/>
                    </a:lnTo>
                    <a:lnTo>
                      <a:pt x="305" y="3"/>
                    </a:lnTo>
                    <a:lnTo>
                      <a:pt x="307" y="3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1" y="4"/>
                    </a:lnTo>
                    <a:lnTo>
                      <a:pt x="312" y="4"/>
                    </a:lnTo>
                    <a:lnTo>
                      <a:pt x="314" y="4"/>
                    </a:lnTo>
                    <a:lnTo>
                      <a:pt x="315" y="4"/>
                    </a:lnTo>
                    <a:lnTo>
                      <a:pt x="317" y="4"/>
                    </a:lnTo>
                    <a:lnTo>
                      <a:pt x="318" y="4"/>
                    </a:lnTo>
                    <a:lnTo>
                      <a:pt x="319" y="4"/>
                    </a:lnTo>
                    <a:lnTo>
                      <a:pt x="321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5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1" y="7"/>
                    </a:lnTo>
                    <a:lnTo>
                      <a:pt x="332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6" y="7"/>
                    </a:lnTo>
                    <a:lnTo>
                      <a:pt x="337" y="7"/>
                    </a:lnTo>
                    <a:lnTo>
                      <a:pt x="337" y="9"/>
                    </a:lnTo>
                    <a:lnTo>
                      <a:pt x="339" y="9"/>
                    </a:lnTo>
                    <a:lnTo>
                      <a:pt x="340" y="9"/>
                    </a:lnTo>
                    <a:lnTo>
                      <a:pt x="342" y="9"/>
                    </a:lnTo>
                    <a:lnTo>
                      <a:pt x="343" y="10"/>
                    </a:lnTo>
                    <a:lnTo>
                      <a:pt x="344" y="10"/>
                    </a:lnTo>
                    <a:lnTo>
                      <a:pt x="346" y="10"/>
                    </a:lnTo>
                    <a:lnTo>
                      <a:pt x="347" y="11"/>
                    </a:lnTo>
                    <a:lnTo>
                      <a:pt x="349" y="11"/>
                    </a:lnTo>
                    <a:lnTo>
                      <a:pt x="350" y="11"/>
                    </a:lnTo>
                    <a:lnTo>
                      <a:pt x="351" y="11"/>
                    </a:lnTo>
                    <a:lnTo>
                      <a:pt x="353" y="13"/>
                    </a:lnTo>
                    <a:lnTo>
                      <a:pt x="354" y="13"/>
                    </a:lnTo>
                    <a:lnTo>
                      <a:pt x="357" y="14"/>
                    </a:lnTo>
                    <a:lnTo>
                      <a:pt x="358" y="14"/>
                    </a:lnTo>
                    <a:lnTo>
                      <a:pt x="360" y="14"/>
                    </a:lnTo>
                    <a:lnTo>
                      <a:pt x="363" y="16"/>
                    </a:lnTo>
                    <a:lnTo>
                      <a:pt x="364" y="16"/>
                    </a:lnTo>
                    <a:lnTo>
                      <a:pt x="365" y="17"/>
                    </a:lnTo>
                    <a:lnTo>
                      <a:pt x="367" y="17"/>
                    </a:lnTo>
                    <a:lnTo>
                      <a:pt x="368" y="17"/>
                    </a:lnTo>
                    <a:lnTo>
                      <a:pt x="370" y="18"/>
                    </a:lnTo>
                    <a:lnTo>
                      <a:pt x="371" y="18"/>
                    </a:lnTo>
                    <a:lnTo>
                      <a:pt x="372" y="18"/>
                    </a:lnTo>
                    <a:lnTo>
                      <a:pt x="374" y="18"/>
                    </a:lnTo>
                    <a:lnTo>
                      <a:pt x="374" y="20"/>
                    </a:lnTo>
                    <a:lnTo>
                      <a:pt x="375" y="20"/>
                    </a:lnTo>
                    <a:lnTo>
                      <a:pt x="377" y="20"/>
                    </a:lnTo>
                    <a:lnTo>
                      <a:pt x="378" y="20"/>
                    </a:lnTo>
                    <a:lnTo>
                      <a:pt x="378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5" y="24"/>
                    </a:lnTo>
                    <a:lnTo>
                      <a:pt x="386" y="24"/>
                    </a:lnTo>
                    <a:lnTo>
                      <a:pt x="388" y="25"/>
                    </a:lnTo>
                    <a:lnTo>
                      <a:pt x="389" y="25"/>
                    </a:lnTo>
                    <a:lnTo>
                      <a:pt x="391" y="27"/>
                    </a:lnTo>
                    <a:lnTo>
                      <a:pt x="392" y="27"/>
                    </a:lnTo>
                    <a:lnTo>
                      <a:pt x="393" y="28"/>
                    </a:lnTo>
                    <a:lnTo>
                      <a:pt x="395" y="28"/>
                    </a:lnTo>
                    <a:lnTo>
                      <a:pt x="396" y="30"/>
                    </a:lnTo>
                    <a:lnTo>
                      <a:pt x="398" y="30"/>
                    </a:lnTo>
                    <a:lnTo>
                      <a:pt x="399" y="31"/>
                    </a:lnTo>
                    <a:lnTo>
                      <a:pt x="402" y="31"/>
                    </a:lnTo>
                    <a:lnTo>
                      <a:pt x="403" y="32"/>
                    </a:lnTo>
                    <a:lnTo>
                      <a:pt x="405" y="32"/>
                    </a:lnTo>
                    <a:lnTo>
                      <a:pt x="406" y="34"/>
                    </a:lnTo>
                    <a:lnTo>
                      <a:pt x="407" y="35"/>
                    </a:lnTo>
                    <a:lnTo>
                      <a:pt x="409" y="35"/>
                    </a:lnTo>
                    <a:lnTo>
                      <a:pt x="410" y="37"/>
                    </a:lnTo>
                    <a:lnTo>
                      <a:pt x="411" y="37"/>
                    </a:lnTo>
                    <a:lnTo>
                      <a:pt x="413" y="38"/>
                    </a:lnTo>
                    <a:lnTo>
                      <a:pt x="414" y="38"/>
                    </a:lnTo>
                    <a:lnTo>
                      <a:pt x="416" y="39"/>
                    </a:lnTo>
                    <a:lnTo>
                      <a:pt x="417" y="39"/>
                    </a:lnTo>
                    <a:lnTo>
                      <a:pt x="418" y="41"/>
                    </a:lnTo>
                    <a:lnTo>
                      <a:pt x="420" y="41"/>
                    </a:lnTo>
                    <a:lnTo>
                      <a:pt x="421" y="42"/>
                    </a:lnTo>
                    <a:lnTo>
                      <a:pt x="423" y="42"/>
                    </a:lnTo>
                    <a:lnTo>
                      <a:pt x="423" y="44"/>
                    </a:lnTo>
                    <a:lnTo>
                      <a:pt x="424" y="44"/>
                    </a:lnTo>
                    <a:lnTo>
                      <a:pt x="425" y="44"/>
                    </a:lnTo>
                    <a:lnTo>
                      <a:pt x="425" y="45"/>
                    </a:lnTo>
                    <a:lnTo>
                      <a:pt x="427" y="45"/>
                    </a:lnTo>
                    <a:lnTo>
                      <a:pt x="428" y="46"/>
                    </a:lnTo>
                    <a:lnTo>
                      <a:pt x="430" y="46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4" y="49"/>
                    </a:lnTo>
                    <a:lnTo>
                      <a:pt x="435" y="50"/>
                    </a:lnTo>
                    <a:lnTo>
                      <a:pt x="437" y="50"/>
                    </a:lnTo>
                    <a:lnTo>
                      <a:pt x="438" y="52"/>
                    </a:lnTo>
                    <a:lnTo>
                      <a:pt x="439" y="52"/>
                    </a:lnTo>
                    <a:lnTo>
                      <a:pt x="441" y="52"/>
                    </a:lnTo>
                    <a:lnTo>
                      <a:pt x="441" y="53"/>
                    </a:lnTo>
                    <a:lnTo>
                      <a:pt x="442" y="53"/>
                    </a:lnTo>
                    <a:lnTo>
                      <a:pt x="444" y="55"/>
                    </a:lnTo>
                    <a:lnTo>
                      <a:pt x="445" y="55"/>
                    </a:lnTo>
                    <a:lnTo>
                      <a:pt x="446" y="56"/>
                    </a:lnTo>
                    <a:lnTo>
                      <a:pt x="448" y="56"/>
                    </a:lnTo>
                    <a:lnTo>
                      <a:pt x="448" y="57"/>
                    </a:lnTo>
                    <a:lnTo>
                      <a:pt x="449" y="57"/>
                    </a:lnTo>
                    <a:lnTo>
                      <a:pt x="451" y="57"/>
                    </a:lnTo>
                    <a:lnTo>
                      <a:pt x="451" y="59"/>
                    </a:lnTo>
                    <a:lnTo>
                      <a:pt x="452" y="59"/>
                    </a:lnTo>
                    <a:lnTo>
                      <a:pt x="453" y="60"/>
                    </a:lnTo>
                    <a:lnTo>
                      <a:pt x="455" y="60"/>
                    </a:lnTo>
                    <a:lnTo>
                      <a:pt x="455" y="62"/>
                    </a:lnTo>
                    <a:lnTo>
                      <a:pt x="456" y="62"/>
                    </a:lnTo>
                    <a:lnTo>
                      <a:pt x="456" y="63"/>
                    </a:lnTo>
                    <a:lnTo>
                      <a:pt x="458" y="63"/>
                    </a:lnTo>
                    <a:lnTo>
                      <a:pt x="459" y="63"/>
                    </a:lnTo>
                    <a:lnTo>
                      <a:pt x="460" y="64"/>
                    </a:lnTo>
                    <a:lnTo>
                      <a:pt x="462" y="66"/>
                    </a:lnTo>
                    <a:lnTo>
                      <a:pt x="463" y="67"/>
                    </a:lnTo>
                    <a:lnTo>
                      <a:pt x="465" y="67"/>
                    </a:lnTo>
                    <a:lnTo>
                      <a:pt x="466" y="69"/>
                    </a:lnTo>
                    <a:lnTo>
                      <a:pt x="467" y="70"/>
                    </a:lnTo>
                    <a:lnTo>
                      <a:pt x="469" y="70"/>
                    </a:lnTo>
                    <a:lnTo>
                      <a:pt x="470" y="71"/>
                    </a:lnTo>
                    <a:lnTo>
                      <a:pt x="472" y="71"/>
                    </a:lnTo>
                    <a:lnTo>
                      <a:pt x="472" y="73"/>
                    </a:lnTo>
                    <a:lnTo>
                      <a:pt x="473" y="73"/>
                    </a:lnTo>
                    <a:lnTo>
                      <a:pt x="474" y="74"/>
                    </a:lnTo>
                    <a:lnTo>
                      <a:pt x="476" y="74"/>
                    </a:lnTo>
                    <a:lnTo>
                      <a:pt x="476" y="76"/>
                    </a:lnTo>
                    <a:lnTo>
                      <a:pt x="477" y="76"/>
                    </a:lnTo>
                    <a:lnTo>
                      <a:pt x="477" y="77"/>
                    </a:lnTo>
                    <a:lnTo>
                      <a:pt x="478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80"/>
                    </a:lnTo>
                    <a:lnTo>
                      <a:pt x="483" y="80"/>
                    </a:lnTo>
                    <a:lnTo>
                      <a:pt x="484" y="81"/>
                    </a:lnTo>
                    <a:lnTo>
                      <a:pt x="485" y="83"/>
                    </a:lnTo>
                    <a:lnTo>
                      <a:pt x="487" y="84"/>
                    </a:lnTo>
                    <a:lnTo>
                      <a:pt x="488" y="84"/>
                    </a:lnTo>
                    <a:lnTo>
                      <a:pt x="488" y="85"/>
                    </a:lnTo>
                    <a:lnTo>
                      <a:pt x="490" y="85"/>
                    </a:lnTo>
                    <a:lnTo>
                      <a:pt x="490" y="87"/>
                    </a:lnTo>
                    <a:lnTo>
                      <a:pt x="491" y="87"/>
                    </a:lnTo>
                    <a:lnTo>
                      <a:pt x="492" y="88"/>
                    </a:lnTo>
                    <a:lnTo>
                      <a:pt x="494" y="88"/>
                    </a:lnTo>
                    <a:lnTo>
                      <a:pt x="494" y="90"/>
                    </a:lnTo>
                    <a:lnTo>
                      <a:pt x="495" y="90"/>
                    </a:lnTo>
                    <a:lnTo>
                      <a:pt x="497" y="91"/>
                    </a:lnTo>
                    <a:lnTo>
                      <a:pt x="498" y="92"/>
                    </a:lnTo>
                    <a:lnTo>
                      <a:pt x="499" y="92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4" y="95"/>
                    </a:lnTo>
                    <a:lnTo>
                      <a:pt x="504" y="97"/>
                    </a:lnTo>
                    <a:lnTo>
                      <a:pt x="505" y="97"/>
                    </a:lnTo>
                    <a:lnTo>
                      <a:pt x="506" y="98"/>
                    </a:lnTo>
                    <a:lnTo>
                      <a:pt x="508" y="98"/>
                    </a:lnTo>
                    <a:lnTo>
                      <a:pt x="508" y="99"/>
                    </a:lnTo>
                    <a:lnTo>
                      <a:pt x="509" y="99"/>
                    </a:lnTo>
                    <a:lnTo>
                      <a:pt x="511" y="101"/>
                    </a:lnTo>
                    <a:lnTo>
                      <a:pt x="512" y="101"/>
                    </a:lnTo>
                    <a:lnTo>
                      <a:pt x="512" y="102"/>
                    </a:lnTo>
                    <a:lnTo>
                      <a:pt x="513" y="102"/>
                    </a:lnTo>
                    <a:lnTo>
                      <a:pt x="513" y="104"/>
                    </a:lnTo>
                    <a:lnTo>
                      <a:pt x="515" y="104"/>
                    </a:lnTo>
                    <a:lnTo>
                      <a:pt x="515" y="105"/>
                    </a:lnTo>
                    <a:lnTo>
                      <a:pt x="516" y="105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8"/>
                    </a:lnTo>
                    <a:lnTo>
                      <a:pt x="519" y="108"/>
                    </a:lnTo>
                    <a:lnTo>
                      <a:pt x="519" y="109"/>
                    </a:lnTo>
                    <a:lnTo>
                      <a:pt x="520" y="109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3" y="112"/>
                    </a:lnTo>
                    <a:lnTo>
                      <a:pt x="523" y="113"/>
                    </a:lnTo>
                    <a:lnTo>
                      <a:pt x="525" y="113"/>
                    </a:lnTo>
                    <a:lnTo>
                      <a:pt x="526" y="115"/>
                    </a:lnTo>
                    <a:lnTo>
                      <a:pt x="526" y="116"/>
                    </a:lnTo>
                    <a:lnTo>
                      <a:pt x="527" y="118"/>
                    </a:lnTo>
                    <a:lnTo>
                      <a:pt x="529" y="118"/>
                    </a:lnTo>
                    <a:lnTo>
                      <a:pt x="529" y="119"/>
                    </a:lnTo>
                    <a:lnTo>
                      <a:pt x="530" y="120"/>
                    </a:lnTo>
                    <a:lnTo>
                      <a:pt x="532" y="122"/>
                    </a:lnTo>
                    <a:lnTo>
                      <a:pt x="533" y="123"/>
                    </a:lnTo>
                    <a:lnTo>
                      <a:pt x="534" y="124"/>
                    </a:lnTo>
                    <a:lnTo>
                      <a:pt x="536" y="126"/>
                    </a:lnTo>
                    <a:lnTo>
                      <a:pt x="536" y="127"/>
                    </a:lnTo>
                    <a:lnTo>
                      <a:pt x="537" y="127"/>
                    </a:lnTo>
                    <a:lnTo>
                      <a:pt x="539" y="129"/>
                    </a:lnTo>
                    <a:lnTo>
                      <a:pt x="540" y="130"/>
                    </a:lnTo>
                    <a:lnTo>
                      <a:pt x="541" y="131"/>
                    </a:lnTo>
                    <a:lnTo>
                      <a:pt x="541" y="133"/>
                    </a:lnTo>
                    <a:lnTo>
                      <a:pt x="543" y="133"/>
                    </a:lnTo>
                    <a:lnTo>
                      <a:pt x="543" y="134"/>
                    </a:lnTo>
                    <a:lnTo>
                      <a:pt x="544" y="136"/>
                    </a:lnTo>
                    <a:lnTo>
                      <a:pt x="546" y="137"/>
                    </a:lnTo>
                    <a:lnTo>
                      <a:pt x="547" y="138"/>
                    </a:lnTo>
                    <a:lnTo>
                      <a:pt x="547" y="140"/>
                    </a:lnTo>
                    <a:lnTo>
                      <a:pt x="548" y="141"/>
                    </a:lnTo>
                    <a:lnTo>
                      <a:pt x="550" y="143"/>
                    </a:lnTo>
                    <a:lnTo>
                      <a:pt x="551" y="144"/>
                    </a:lnTo>
                    <a:lnTo>
                      <a:pt x="552" y="145"/>
                    </a:lnTo>
                    <a:lnTo>
                      <a:pt x="554" y="147"/>
                    </a:lnTo>
                    <a:lnTo>
                      <a:pt x="554" y="148"/>
                    </a:lnTo>
                    <a:lnTo>
                      <a:pt x="555" y="148"/>
                    </a:lnTo>
                    <a:lnTo>
                      <a:pt x="557" y="150"/>
                    </a:lnTo>
                    <a:lnTo>
                      <a:pt x="557" y="151"/>
                    </a:lnTo>
                    <a:lnTo>
                      <a:pt x="558" y="152"/>
                    </a:lnTo>
                    <a:lnTo>
                      <a:pt x="559" y="154"/>
                    </a:lnTo>
                    <a:lnTo>
                      <a:pt x="559" y="155"/>
                    </a:lnTo>
                    <a:lnTo>
                      <a:pt x="561" y="155"/>
                    </a:lnTo>
                    <a:lnTo>
                      <a:pt x="561" y="157"/>
                    </a:lnTo>
                    <a:lnTo>
                      <a:pt x="562" y="157"/>
                    </a:lnTo>
                    <a:lnTo>
                      <a:pt x="562" y="158"/>
                    </a:lnTo>
                    <a:lnTo>
                      <a:pt x="564" y="159"/>
                    </a:lnTo>
                    <a:lnTo>
                      <a:pt x="564" y="161"/>
                    </a:lnTo>
                    <a:lnTo>
                      <a:pt x="565" y="161"/>
                    </a:lnTo>
                    <a:lnTo>
                      <a:pt x="565" y="162"/>
                    </a:lnTo>
                    <a:lnTo>
                      <a:pt x="566" y="162"/>
                    </a:lnTo>
                    <a:lnTo>
                      <a:pt x="566" y="164"/>
                    </a:lnTo>
                    <a:lnTo>
                      <a:pt x="568" y="165"/>
                    </a:lnTo>
                    <a:lnTo>
                      <a:pt x="568" y="166"/>
                    </a:lnTo>
                    <a:lnTo>
                      <a:pt x="569" y="166"/>
                    </a:lnTo>
                    <a:lnTo>
                      <a:pt x="569" y="168"/>
                    </a:lnTo>
                    <a:lnTo>
                      <a:pt x="571" y="169"/>
                    </a:lnTo>
                    <a:lnTo>
                      <a:pt x="572" y="171"/>
                    </a:lnTo>
                    <a:lnTo>
                      <a:pt x="572" y="172"/>
                    </a:lnTo>
                    <a:lnTo>
                      <a:pt x="573" y="173"/>
                    </a:lnTo>
                    <a:lnTo>
                      <a:pt x="575" y="175"/>
                    </a:lnTo>
                    <a:lnTo>
                      <a:pt x="576" y="176"/>
                    </a:lnTo>
                    <a:lnTo>
                      <a:pt x="578" y="178"/>
                    </a:lnTo>
                    <a:lnTo>
                      <a:pt x="579" y="180"/>
                    </a:lnTo>
                    <a:lnTo>
                      <a:pt x="579" y="182"/>
                    </a:lnTo>
                    <a:lnTo>
                      <a:pt x="580" y="183"/>
                    </a:lnTo>
                    <a:lnTo>
                      <a:pt x="582" y="185"/>
                    </a:lnTo>
                    <a:lnTo>
                      <a:pt x="583" y="186"/>
                    </a:lnTo>
                    <a:lnTo>
                      <a:pt x="583" y="187"/>
                    </a:lnTo>
                    <a:lnTo>
                      <a:pt x="585" y="189"/>
                    </a:lnTo>
                    <a:lnTo>
                      <a:pt x="585" y="190"/>
                    </a:lnTo>
                    <a:lnTo>
                      <a:pt x="586" y="190"/>
                    </a:lnTo>
                    <a:lnTo>
                      <a:pt x="586" y="192"/>
                    </a:lnTo>
                    <a:lnTo>
                      <a:pt x="587" y="193"/>
                    </a:lnTo>
                    <a:lnTo>
                      <a:pt x="589" y="194"/>
                    </a:lnTo>
                    <a:lnTo>
                      <a:pt x="590" y="196"/>
                    </a:lnTo>
                    <a:lnTo>
                      <a:pt x="590" y="197"/>
                    </a:lnTo>
                    <a:lnTo>
                      <a:pt x="592" y="197"/>
                    </a:lnTo>
                    <a:lnTo>
                      <a:pt x="592" y="198"/>
                    </a:lnTo>
                    <a:lnTo>
                      <a:pt x="593" y="200"/>
                    </a:lnTo>
                    <a:lnTo>
                      <a:pt x="594" y="201"/>
                    </a:lnTo>
                    <a:lnTo>
                      <a:pt x="594" y="203"/>
                    </a:lnTo>
                    <a:lnTo>
                      <a:pt x="596" y="204"/>
                    </a:lnTo>
                    <a:lnTo>
                      <a:pt x="596" y="205"/>
                    </a:lnTo>
                    <a:lnTo>
                      <a:pt x="597" y="207"/>
                    </a:lnTo>
                    <a:lnTo>
                      <a:pt x="599" y="208"/>
                    </a:lnTo>
                    <a:lnTo>
                      <a:pt x="600" y="210"/>
                    </a:lnTo>
                    <a:lnTo>
                      <a:pt x="600" y="211"/>
                    </a:lnTo>
                    <a:lnTo>
                      <a:pt x="601" y="212"/>
                    </a:lnTo>
                    <a:lnTo>
                      <a:pt x="603" y="214"/>
                    </a:lnTo>
                    <a:lnTo>
                      <a:pt x="604" y="215"/>
                    </a:lnTo>
                    <a:lnTo>
                      <a:pt x="606" y="217"/>
                    </a:lnTo>
                    <a:lnTo>
                      <a:pt x="607" y="219"/>
                    </a:lnTo>
                    <a:lnTo>
                      <a:pt x="607" y="221"/>
                    </a:lnTo>
                    <a:lnTo>
                      <a:pt x="608" y="222"/>
                    </a:lnTo>
                    <a:lnTo>
                      <a:pt x="610" y="222"/>
                    </a:lnTo>
                    <a:lnTo>
                      <a:pt x="610" y="224"/>
                    </a:lnTo>
                    <a:lnTo>
                      <a:pt x="611" y="225"/>
                    </a:lnTo>
                    <a:lnTo>
                      <a:pt x="611" y="226"/>
                    </a:lnTo>
                    <a:lnTo>
                      <a:pt x="613" y="228"/>
                    </a:lnTo>
                    <a:lnTo>
                      <a:pt x="614" y="229"/>
                    </a:lnTo>
                    <a:lnTo>
                      <a:pt x="614" y="231"/>
                    </a:lnTo>
                    <a:lnTo>
                      <a:pt x="615" y="231"/>
                    </a:lnTo>
                    <a:lnTo>
                      <a:pt x="615" y="232"/>
                    </a:lnTo>
                    <a:lnTo>
                      <a:pt x="617" y="233"/>
                    </a:lnTo>
                    <a:lnTo>
                      <a:pt x="618" y="235"/>
                    </a:lnTo>
                    <a:lnTo>
                      <a:pt x="618" y="236"/>
                    </a:lnTo>
                    <a:lnTo>
                      <a:pt x="620" y="238"/>
                    </a:lnTo>
                    <a:lnTo>
                      <a:pt x="621" y="239"/>
                    </a:lnTo>
                    <a:lnTo>
                      <a:pt x="621" y="240"/>
                    </a:lnTo>
                    <a:lnTo>
                      <a:pt x="621" y="242"/>
                    </a:lnTo>
                    <a:lnTo>
                      <a:pt x="622" y="242"/>
                    </a:lnTo>
                    <a:lnTo>
                      <a:pt x="622" y="243"/>
                    </a:lnTo>
                    <a:lnTo>
                      <a:pt x="624" y="245"/>
                    </a:lnTo>
                    <a:lnTo>
                      <a:pt x="624" y="246"/>
                    </a:lnTo>
                    <a:lnTo>
                      <a:pt x="625" y="247"/>
                    </a:lnTo>
                    <a:lnTo>
                      <a:pt x="625" y="249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Freeform 289">
                <a:extLst>
                  <a:ext uri="{FF2B5EF4-FFF2-40B4-BE49-F238E27FC236}">
                    <a16:creationId xmlns:a16="http://schemas.microsoft.com/office/drawing/2014/main" id="{21D7AD5C-6893-7E48-BB4F-EA7F3415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57"/>
                <a:ext cx="313" cy="124"/>
              </a:xfrm>
              <a:custGeom>
                <a:avLst/>
                <a:gdLst>
                  <a:gd name="T0" fmla="*/ 1 w 625"/>
                  <a:gd name="T1" fmla="*/ 0 h 249"/>
                  <a:gd name="T2" fmla="*/ 1 w 625"/>
                  <a:gd name="T3" fmla="*/ 0 h 249"/>
                  <a:gd name="T4" fmla="*/ 1 w 625"/>
                  <a:gd name="T5" fmla="*/ 0 h 249"/>
                  <a:gd name="T6" fmla="*/ 1 w 625"/>
                  <a:gd name="T7" fmla="*/ 0 h 249"/>
                  <a:gd name="T8" fmla="*/ 1 w 625"/>
                  <a:gd name="T9" fmla="*/ 0 h 249"/>
                  <a:gd name="T10" fmla="*/ 1 w 625"/>
                  <a:gd name="T11" fmla="*/ 0 h 249"/>
                  <a:gd name="T12" fmla="*/ 1 w 625"/>
                  <a:gd name="T13" fmla="*/ 0 h 249"/>
                  <a:gd name="T14" fmla="*/ 1 w 625"/>
                  <a:gd name="T15" fmla="*/ 0 h 249"/>
                  <a:gd name="T16" fmla="*/ 1 w 625"/>
                  <a:gd name="T17" fmla="*/ 0 h 249"/>
                  <a:gd name="T18" fmla="*/ 1 w 625"/>
                  <a:gd name="T19" fmla="*/ 0 h 249"/>
                  <a:gd name="T20" fmla="*/ 1 w 625"/>
                  <a:gd name="T21" fmla="*/ 0 h 249"/>
                  <a:gd name="T22" fmla="*/ 1 w 625"/>
                  <a:gd name="T23" fmla="*/ 0 h 249"/>
                  <a:gd name="T24" fmla="*/ 1 w 625"/>
                  <a:gd name="T25" fmla="*/ 0 h 249"/>
                  <a:gd name="T26" fmla="*/ 1 w 625"/>
                  <a:gd name="T27" fmla="*/ 0 h 249"/>
                  <a:gd name="T28" fmla="*/ 1 w 625"/>
                  <a:gd name="T29" fmla="*/ 0 h 249"/>
                  <a:gd name="T30" fmla="*/ 1 w 625"/>
                  <a:gd name="T31" fmla="*/ 0 h 249"/>
                  <a:gd name="T32" fmla="*/ 1 w 625"/>
                  <a:gd name="T33" fmla="*/ 0 h 249"/>
                  <a:gd name="T34" fmla="*/ 1 w 625"/>
                  <a:gd name="T35" fmla="*/ 0 h 249"/>
                  <a:gd name="T36" fmla="*/ 1 w 625"/>
                  <a:gd name="T37" fmla="*/ 0 h 249"/>
                  <a:gd name="T38" fmla="*/ 1 w 625"/>
                  <a:gd name="T39" fmla="*/ 0 h 249"/>
                  <a:gd name="T40" fmla="*/ 1 w 625"/>
                  <a:gd name="T41" fmla="*/ 0 h 249"/>
                  <a:gd name="T42" fmla="*/ 1 w 625"/>
                  <a:gd name="T43" fmla="*/ 0 h 249"/>
                  <a:gd name="T44" fmla="*/ 1 w 625"/>
                  <a:gd name="T45" fmla="*/ 0 h 249"/>
                  <a:gd name="T46" fmla="*/ 1 w 625"/>
                  <a:gd name="T47" fmla="*/ 0 h 249"/>
                  <a:gd name="T48" fmla="*/ 1 w 625"/>
                  <a:gd name="T49" fmla="*/ 0 h 249"/>
                  <a:gd name="T50" fmla="*/ 1 w 625"/>
                  <a:gd name="T51" fmla="*/ 0 h 249"/>
                  <a:gd name="T52" fmla="*/ 1 w 625"/>
                  <a:gd name="T53" fmla="*/ 0 h 249"/>
                  <a:gd name="T54" fmla="*/ 1 w 625"/>
                  <a:gd name="T55" fmla="*/ 0 h 249"/>
                  <a:gd name="T56" fmla="*/ 1 w 625"/>
                  <a:gd name="T57" fmla="*/ 0 h 249"/>
                  <a:gd name="T58" fmla="*/ 1 w 625"/>
                  <a:gd name="T59" fmla="*/ 0 h 249"/>
                  <a:gd name="T60" fmla="*/ 1 w 625"/>
                  <a:gd name="T61" fmla="*/ 0 h 249"/>
                  <a:gd name="T62" fmla="*/ 1 w 625"/>
                  <a:gd name="T63" fmla="*/ 0 h 249"/>
                  <a:gd name="T64" fmla="*/ 1 w 625"/>
                  <a:gd name="T65" fmla="*/ 0 h 249"/>
                  <a:gd name="T66" fmla="*/ 1 w 625"/>
                  <a:gd name="T67" fmla="*/ 0 h 249"/>
                  <a:gd name="T68" fmla="*/ 1 w 625"/>
                  <a:gd name="T69" fmla="*/ 0 h 249"/>
                  <a:gd name="T70" fmla="*/ 1 w 625"/>
                  <a:gd name="T71" fmla="*/ 0 h 249"/>
                  <a:gd name="T72" fmla="*/ 1 w 625"/>
                  <a:gd name="T73" fmla="*/ 0 h 249"/>
                  <a:gd name="T74" fmla="*/ 1 w 625"/>
                  <a:gd name="T75" fmla="*/ 0 h 249"/>
                  <a:gd name="T76" fmla="*/ 1 w 625"/>
                  <a:gd name="T77" fmla="*/ 0 h 249"/>
                  <a:gd name="T78" fmla="*/ 1 w 625"/>
                  <a:gd name="T79" fmla="*/ 0 h 249"/>
                  <a:gd name="T80" fmla="*/ 1 w 625"/>
                  <a:gd name="T81" fmla="*/ 0 h 249"/>
                  <a:gd name="T82" fmla="*/ 1 w 625"/>
                  <a:gd name="T83" fmla="*/ 0 h 249"/>
                  <a:gd name="T84" fmla="*/ 1 w 625"/>
                  <a:gd name="T85" fmla="*/ 0 h 249"/>
                  <a:gd name="T86" fmla="*/ 1 w 625"/>
                  <a:gd name="T87" fmla="*/ 0 h 249"/>
                  <a:gd name="T88" fmla="*/ 1 w 625"/>
                  <a:gd name="T89" fmla="*/ 0 h 249"/>
                  <a:gd name="T90" fmla="*/ 1 w 625"/>
                  <a:gd name="T91" fmla="*/ 0 h 249"/>
                  <a:gd name="T92" fmla="*/ 1 w 625"/>
                  <a:gd name="T93" fmla="*/ 0 h 249"/>
                  <a:gd name="T94" fmla="*/ 1 w 625"/>
                  <a:gd name="T95" fmla="*/ 0 h 249"/>
                  <a:gd name="T96" fmla="*/ 1 w 625"/>
                  <a:gd name="T97" fmla="*/ 0 h 249"/>
                  <a:gd name="T98" fmla="*/ 1 w 625"/>
                  <a:gd name="T99" fmla="*/ 0 h 249"/>
                  <a:gd name="T100" fmla="*/ 1 w 625"/>
                  <a:gd name="T101" fmla="*/ 0 h 249"/>
                  <a:gd name="T102" fmla="*/ 1 w 625"/>
                  <a:gd name="T103" fmla="*/ 0 h 249"/>
                  <a:gd name="T104" fmla="*/ 1 w 625"/>
                  <a:gd name="T105" fmla="*/ 0 h 249"/>
                  <a:gd name="T106" fmla="*/ 1 w 625"/>
                  <a:gd name="T107" fmla="*/ 0 h 249"/>
                  <a:gd name="T108" fmla="*/ 1 w 625"/>
                  <a:gd name="T109" fmla="*/ 0 h 249"/>
                  <a:gd name="T110" fmla="*/ 1 w 625"/>
                  <a:gd name="T111" fmla="*/ 0 h 249"/>
                  <a:gd name="T112" fmla="*/ 1 w 625"/>
                  <a:gd name="T113" fmla="*/ 0 h 249"/>
                  <a:gd name="T114" fmla="*/ 1 w 625"/>
                  <a:gd name="T115" fmla="*/ 0 h 249"/>
                  <a:gd name="T116" fmla="*/ 1 w 625"/>
                  <a:gd name="T117" fmla="*/ 0 h 249"/>
                  <a:gd name="T118" fmla="*/ 1 w 625"/>
                  <a:gd name="T119" fmla="*/ 0 h 249"/>
                  <a:gd name="T120" fmla="*/ 1 w 625"/>
                  <a:gd name="T121" fmla="*/ 0 h 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5"/>
                  <a:gd name="T184" fmla="*/ 0 h 249"/>
                  <a:gd name="T185" fmla="*/ 625 w 625"/>
                  <a:gd name="T186" fmla="*/ 249 h 2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5" h="249">
                    <a:moveTo>
                      <a:pt x="0" y="249"/>
                    </a:moveTo>
                    <a:lnTo>
                      <a:pt x="23" y="249"/>
                    </a:lnTo>
                    <a:lnTo>
                      <a:pt x="46" y="249"/>
                    </a:lnTo>
                    <a:lnTo>
                      <a:pt x="67" y="249"/>
                    </a:lnTo>
                    <a:lnTo>
                      <a:pt x="88" y="249"/>
                    </a:lnTo>
                    <a:lnTo>
                      <a:pt x="106" y="249"/>
                    </a:lnTo>
                    <a:lnTo>
                      <a:pt x="122" y="249"/>
                    </a:lnTo>
                    <a:lnTo>
                      <a:pt x="138" y="249"/>
                    </a:lnTo>
                    <a:lnTo>
                      <a:pt x="152" y="249"/>
                    </a:lnTo>
                    <a:lnTo>
                      <a:pt x="166" y="249"/>
                    </a:lnTo>
                    <a:lnTo>
                      <a:pt x="178" y="249"/>
                    </a:lnTo>
                    <a:lnTo>
                      <a:pt x="190" y="249"/>
                    </a:lnTo>
                    <a:lnTo>
                      <a:pt x="199" y="249"/>
                    </a:lnTo>
                    <a:lnTo>
                      <a:pt x="209" y="249"/>
                    </a:lnTo>
                    <a:lnTo>
                      <a:pt x="217" y="249"/>
                    </a:lnTo>
                    <a:lnTo>
                      <a:pt x="226" y="249"/>
                    </a:lnTo>
                    <a:lnTo>
                      <a:pt x="233" y="249"/>
                    </a:lnTo>
                    <a:lnTo>
                      <a:pt x="238" y="249"/>
                    </a:lnTo>
                    <a:lnTo>
                      <a:pt x="244" y="249"/>
                    </a:lnTo>
                    <a:lnTo>
                      <a:pt x="250" y="249"/>
                    </a:lnTo>
                    <a:lnTo>
                      <a:pt x="254" y="249"/>
                    </a:lnTo>
                    <a:lnTo>
                      <a:pt x="258" y="249"/>
                    </a:lnTo>
                    <a:lnTo>
                      <a:pt x="261" y="249"/>
                    </a:lnTo>
                    <a:lnTo>
                      <a:pt x="265" y="247"/>
                    </a:lnTo>
                    <a:lnTo>
                      <a:pt x="266" y="247"/>
                    </a:lnTo>
                    <a:lnTo>
                      <a:pt x="269" y="247"/>
                    </a:lnTo>
                    <a:lnTo>
                      <a:pt x="272" y="247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7" y="247"/>
                    </a:lnTo>
                    <a:lnTo>
                      <a:pt x="279" y="247"/>
                    </a:lnTo>
                    <a:lnTo>
                      <a:pt x="280" y="247"/>
                    </a:lnTo>
                    <a:lnTo>
                      <a:pt x="282" y="247"/>
                    </a:lnTo>
                    <a:lnTo>
                      <a:pt x="284" y="247"/>
                    </a:lnTo>
                    <a:lnTo>
                      <a:pt x="286" y="247"/>
                    </a:lnTo>
                    <a:lnTo>
                      <a:pt x="287" y="247"/>
                    </a:lnTo>
                    <a:lnTo>
                      <a:pt x="289" y="247"/>
                    </a:lnTo>
                    <a:lnTo>
                      <a:pt x="290" y="247"/>
                    </a:lnTo>
                    <a:lnTo>
                      <a:pt x="291" y="246"/>
                    </a:lnTo>
                    <a:lnTo>
                      <a:pt x="293" y="246"/>
                    </a:lnTo>
                    <a:lnTo>
                      <a:pt x="294" y="246"/>
                    </a:lnTo>
                    <a:lnTo>
                      <a:pt x="296" y="246"/>
                    </a:lnTo>
                    <a:lnTo>
                      <a:pt x="297" y="246"/>
                    </a:lnTo>
                    <a:lnTo>
                      <a:pt x="298" y="246"/>
                    </a:lnTo>
                    <a:lnTo>
                      <a:pt x="300" y="246"/>
                    </a:lnTo>
                    <a:lnTo>
                      <a:pt x="301" y="246"/>
                    </a:lnTo>
                    <a:lnTo>
                      <a:pt x="303" y="246"/>
                    </a:lnTo>
                    <a:lnTo>
                      <a:pt x="304" y="246"/>
                    </a:lnTo>
                    <a:lnTo>
                      <a:pt x="305" y="246"/>
                    </a:lnTo>
                    <a:lnTo>
                      <a:pt x="307" y="244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1" y="244"/>
                    </a:lnTo>
                    <a:lnTo>
                      <a:pt x="312" y="244"/>
                    </a:lnTo>
                    <a:lnTo>
                      <a:pt x="314" y="244"/>
                    </a:lnTo>
                    <a:lnTo>
                      <a:pt x="315" y="244"/>
                    </a:lnTo>
                    <a:lnTo>
                      <a:pt x="317" y="243"/>
                    </a:lnTo>
                    <a:lnTo>
                      <a:pt x="318" y="243"/>
                    </a:lnTo>
                    <a:lnTo>
                      <a:pt x="319" y="243"/>
                    </a:lnTo>
                    <a:lnTo>
                      <a:pt x="321" y="243"/>
                    </a:lnTo>
                    <a:lnTo>
                      <a:pt x="322" y="243"/>
                    </a:lnTo>
                    <a:lnTo>
                      <a:pt x="324" y="243"/>
                    </a:lnTo>
                    <a:lnTo>
                      <a:pt x="325" y="242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9" y="242"/>
                    </a:lnTo>
                    <a:lnTo>
                      <a:pt x="331" y="242"/>
                    </a:lnTo>
                    <a:lnTo>
                      <a:pt x="332" y="242"/>
                    </a:lnTo>
                    <a:lnTo>
                      <a:pt x="333" y="242"/>
                    </a:lnTo>
                    <a:lnTo>
                      <a:pt x="335" y="240"/>
                    </a:lnTo>
                    <a:lnTo>
                      <a:pt x="336" y="240"/>
                    </a:lnTo>
                    <a:lnTo>
                      <a:pt x="337" y="240"/>
                    </a:lnTo>
                    <a:lnTo>
                      <a:pt x="339" y="240"/>
                    </a:lnTo>
                    <a:lnTo>
                      <a:pt x="340" y="240"/>
                    </a:lnTo>
                    <a:lnTo>
                      <a:pt x="340" y="239"/>
                    </a:lnTo>
                    <a:lnTo>
                      <a:pt x="342" y="239"/>
                    </a:lnTo>
                    <a:lnTo>
                      <a:pt x="343" y="239"/>
                    </a:lnTo>
                    <a:lnTo>
                      <a:pt x="344" y="239"/>
                    </a:lnTo>
                    <a:lnTo>
                      <a:pt x="346" y="237"/>
                    </a:lnTo>
                    <a:lnTo>
                      <a:pt x="347" y="237"/>
                    </a:lnTo>
                    <a:lnTo>
                      <a:pt x="349" y="237"/>
                    </a:lnTo>
                    <a:lnTo>
                      <a:pt x="350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4" y="235"/>
                    </a:lnTo>
                    <a:lnTo>
                      <a:pt x="357" y="235"/>
                    </a:lnTo>
                    <a:lnTo>
                      <a:pt x="358" y="235"/>
                    </a:lnTo>
                    <a:lnTo>
                      <a:pt x="360" y="233"/>
                    </a:lnTo>
                    <a:lnTo>
                      <a:pt x="363" y="233"/>
                    </a:lnTo>
                    <a:lnTo>
                      <a:pt x="364" y="232"/>
                    </a:lnTo>
                    <a:lnTo>
                      <a:pt x="365" y="232"/>
                    </a:lnTo>
                    <a:lnTo>
                      <a:pt x="367" y="232"/>
                    </a:lnTo>
                    <a:lnTo>
                      <a:pt x="368" y="231"/>
                    </a:lnTo>
                    <a:lnTo>
                      <a:pt x="370" y="231"/>
                    </a:lnTo>
                    <a:lnTo>
                      <a:pt x="371" y="231"/>
                    </a:lnTo>
                    <a:lnTo>
                      <a:pt x="372" y="229"/>
                    </a:lnTo>
                    <a:lnTo>
                      <a:pt x="374" y="229"/>
                    </a:lnTo>
                    <a:lnTo>
                      <a:pt x="375" y="229"/>
                    </a:lnTo>
                    <a:lnTo>
                      <a:pt x="377" y="228"/>
                    </a:lnTo>
                    <a:lnTo>
                      <a:pt x="378" y="228"/>
                    </a:lnTo>
                    <a:lnTo>
                      <a:pt x="379" y="228"/>
                    </a:lnTo>
                    <a:lnTo>
                      <a:pt x="381" y="226"/>
                    </a:lnTo>
                    <a:lnTo>
                      <a:pt x="382" y="226"/>
                    </a:lnTo>
                    <a:lnTo>
                      <a:pt x="384" y="225"/>
                    </a:lnTo>
                    <a:lnTo>
                      <a:pt x="385" y="225"/>
                    </a:lnTo>
                    <a:lnTo>
                      <a:pt x="386" y="224"/>
                    </a:lnTo>
                    <a:lnTo>
                      <a:pt x="388" y="224"/>
                    </a:lnTo>
                    <a:lnTo>
                      <a:pt x="389" y="222"/>
                    </a:lnTo>
                    <a:lnTo>
                      <a:pt x="391" y="222"/>
                    </a:lnTo>
                    <a:lnTo>
                      <a:pt x="392" y="221"/>
                    </a:lnTo>
                    <a:lnTo>
                      <a:pt x="393" y="221"/>
                    </a:lnTo>
                    <a:lnTo>
                      <a:pt x="395" y="219"/>
                    </a:lnTo>
                    <a:lnTo>
                      <a:pt x="396" y="219"/>
                    </a:lnTo>
                    <a:lnTo>
                      <a:pt x="398" y="218"/>
                    </a:lnTo>
                    <a:lnTo>
                      <a:pt x="399" y="218"/>
                    </a:lnTo>
                    <a:lnTo>
                      <a:pt x="402" y="217"/>
                    </a:lnTo>
                    <a:lnTo>
                      <a:pt x="403" y="217"/>
                    </a:lnTo>
                    <a:lnTo>
                      <a:pt x="405" y="215"/>
                    </a:lnTo>
                    <a:lnTo>
                      <a:pt x="406" y="215"/>
                    </a:lnTo>
                    <a:lnTo>
                      <a:pt x="406" y="214"/>
                    </a:lnTo>
                    <a:lnTo>
                      <a:pt x="407" y="214"/>
                    </a:lnTo>
                    <a:lnTo>
                      <a:pt x="409" y="212"/>
                    </a:lnTo>
                    <a:lnTo>
                      <a:pt x="410" y="212"/>
                    </a:lnTo>
                    <a:lnTo>
                      <a:pt x="411" y="212"/>
                    </a:lnTo>
                    <a:lnTo>
                      <a:pt x="411" y="211"/>
                    </a:lnTo>
                    <a:lnTo>
                      <a:pt x="413" y="211"/>
                    </a:lnTo>
                    <a:lnTo>
                      <a:pt x="414" y="211"/>
                    </a:lnTo>
                    <a:lnTo>
                      <a:pt x="414" y="210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08"/>
                    </a:lnTo>
                    <a:lnTo>
                      <a:pt x="418" y="208"/>
                    </a:lnTo>
                    <a:lnTo>
                      <a:pt x="420" y="208"/>
                    </a:lnTo>
                    <a:lnTo>
                      <a:pt x="420" y="207"/>
                    </a:lnTo>
                    <a:lnTo>
                      <a:pt x="421" y="207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4" y="205"/>
                    </a:lnTo>
                    <a:lnTo>
                      <a:pt x="425" y="204"/>
                    </a:lnTo>
                    <a:lnTo>
                      <a:pt x="427" y="203"/>
                    </a:lnTo>
                    <a:lnTo>
                      <a:pt x="428" y="203"/>
                    </a:lnTo>
                    <a:lnTo>
                      <a:pt x="430" y="201"/>
                    </a:lnTo>
                    <a:lnTo>
                      <a:pt x="431" y="201"/>
                    </a:lnTo>
                    <a:lnTo>
                      <a:pt x="432" y="200"/>
                    </a:lnTo>
                    <a:lnTo>
                      <a:pt x="434" y="200"/>
                    </a:lnTo>
                    <a:lnTo>
                      <a:pt x="435" y="198"/>
                    </a:lnTo>
                    <a:lnTo>
                      <a:pt x="437" y="198"/>
                    </a:lnTo>
                    <a:lnTo>
                      <a:pt x="438" y="197"/>
                    </a:lnTo>
                    <a:lnTo>
                      <a:pt x="439" y="197"/>
                    </a:lnTo>
                    <a:lnTo>
                      <a:pt x="441" y="196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5" y="193"/>
                    </a:lnTo>
                    <a:lnTo>
                      <a:pt x="446" y="193"/>
                    </a:lnTo>
                    <a:lnTo>
                      <a:pt x="448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51" y="190"/>
                    </a:lnTo>
                    <a:lnTo>
                      <a:pt x="452" y="190"/>
                    </a:lnTo>
                    <a:lnTo>
                      <a:pt x="452" y="189"/>
                    </a:lnTo>
                    <a:lnTo>
                      <a:pt x="453" y="189"/>
                    </a:lnTo>
                    <a:lnTo>
                      <a:pt x="455" y="187"/>
                    </a:lnTo>
                    <a:lnTo>
                      <a:pt x="456" y="186"/>
                    </a:lnTo>
                    <a:lnTo>
                      <a:pt x="458" y="186"/>
                    </a:lnTo>
                    <a:lnTo>
                      <a:pt x="459" y="184"/>
                    </a:lnTo>
                    <a:lnTo>
                      <a:pt x="460" y="184"/>
                    </a:lnTo>
                    <a:lnTo>
                      <a:pt x="460" y="183"/>
                    </a:lnTo>
                    <a:lnTo>
                      <a:pt x="462" y="183"/>
                    </a:lnTo>
                    <a:lnTo>
                      <a:pt x="463" y="182"/>
                    </a:lnTo>
                    <a:lnTo>
                      <a:pt x="465" y="182"/>
                    </a:lnTo>
                    <a:lnTo>
                      <a:pt x="466" y="180"/>
                    </a:lnTo>
                    <a:lnTo>
                      <a:pt x="467" y="179"/>
                    </a:lnTo>
                    <a:lnTo>
                      <a:pt x="469" y="179"/>
                    </a:lnTo>
                    <a:lnTo>
                      <a:pt x="469" y="177"/>
                    </a:lnTo>
                    <a:lnTo>
                      <a:pt x="470" y="177"/>
                    </a:lnTo>
                    <a:lnTo>
                      <a:pt x="472" y="176"/>
                    </a:lnTo>
                    <a:lnTo>
                      <a:pt x="473" y="176"/>
                    </a:lnTo>
                    <a:lnTo>
                      <a:pt x="473" y="175"/>
                    </a:lnTo>
                    <a:lnTo>
                      <a:pt x="474" y="175"/>
                    </a:lnTo>
                    <a:lnTo>
                      <a:pt x="476" y="173"/>
                    </a:lnTo>
                    <a:lnTo>
                      <a:pt x="477" y="172"/>
                    </a:lnTo>
                    <a:lnTo>
                      <a:pt x="478" y="172"/>
                    </a:lnTo>
                    <a:lnTo>
                      <a:pt x="478" y="170"/>
                    </a:lnTo>
                    <a:lnTo>
                      <a:pt x="480" y="170"/>
                    </a:lnTo>
                    <a:lnTo>
                      <a:pt x="481" y="169"/>
                    </a:lnTo>
                    <a:lnTo>
                      <a:pt x="483" y="168"/>
                    </a:lnTo>
                    <a:lnTo>
                      <a:pt x="484" y="168"/>
                    </a:lnTo>
                    <a:lnTo>
                      <a:pt x="484" y="166"/>
                    </a:lnTo>
                    <a:lnTo>
                      <a:pt x="485" y="166"/>
                    </a:lnTo>
                    <a:lnTo>
                      <a:pt x="485" y="165"/>
                    </a:lnTo>
                    <a:lnTo>
                      <a:pt x="487" y="165"/>
                    </a:lnTo>
                    <a:lnTo>
                      <a:pt x="488" y="163"/>
                    </a:lnTo>
                    <a:lnTo>
                      <a:pt x="490" y="162"/>
                    </a:lnTo>
                    <a:lnTo>
                      <a:pt x="491" y="162"/>
                    </a:lnTo>
                    <a:lnTo>
                      <a:pt x="491" y="161"/>
                    </a:lnTo>
                    <a:lnTo>
                      <a:pt x="492" y="161"/>
                    </a:lnTo>
                    <a:lnTo>
                      <a:pt x="492" y="159"/>
                    </a:lnTo>
                    <a:lnTo>
                      <a:pt x="494" y="159"/>
                    </a:lnTo>
                    <a:lnTo>
                      <a:pt x="495" y="158"/>
                    </a:lnTo>
                    <a:lnTo>
                      <a:pt x="497" y="158"/>
                    </a:lnTo>
                    <a:lnTo>
                      <a:pt x="497" y="157"/>
                    </a:lnTo>
                    <a:lnTo>
                      <a:pt x="498" y="157"/>
                    </a:lnTo>
                    <a:lnTo>
                      <a:pt x="499" y="155"/>
                    </a:lnTo>
                    <a:lnTo>
                      <a:pt x="501" y="155"/>
                    </a:lnTo>
                    <a:lnTo>
                      <a:pt x="501" y="154"/>
                    </a:lnTo>
                    <a:lnTo>
                      <a:pt x="502" y="154"/>
                    </a:lnTo>
                    <a:lnTo>
                      <a:pt x="504" y="152"/>
                    </a:lnTo>
                    <a:lnTo>
                      <a:pt x="505" y="152"/>
                    </a:lnTo>
                    <a:lnTo>
                      <a:pt x="506" y="151"/>
                    </a:lnTo>
                    <a:lnTo>
                      <a:pt x="508" y="150"/>
                    </a:lnTo>
                    <a:lnTo>
                      <a:pt x="509" y="150"/>
                    </a:lnTo>
                    <a:lnTo>
                      <a:pt x="509" y="148"/>
                    </a:lnTo>
                    <a:lnTo>
                      <a:pt x="511" y="148"/>
                    </a:lnTo>
                    <a:lnTo>
                      <a:pt x="512" y="147"/>
                    </a:lnTo>
                    <a:lnTo>
                      <a:pt x="513" y="145"/>
                    </a:lnTo>
                    <a:lnTo>
                      <a:pt x="515" y="144"/>
                    </a:lnTo>
                    <a:lnTo>
                      <a:pt x="516" y="143"/>
                    </a:lnTo>
                    <a:lnTo>
                      <a:pt x="518" y="143"/>
                    </a:lnTo>
                    <a:lnTo>
                      <a:pt x="518" y="141"/>
                    </a:lnTo>
                    <a:lnTo>
                      <a:pt x="519" y="140"/>
                    </a:lnTo>
                    <a:lnTo>
                      <a:pt x="520" y="138"/>
                    </a:lnTo>
                    <a:lnTo>
                      <a:pt x="522" y="137"/>
                    </a:lnTo>
                    <a:lnTo>
                      <a:pt x="523" y="137"/>
                    </a:lnTo>
                    <a:lnTo>
                      <a:pt x="523" y="136"/>
                    </a:lnTo>
                    <a:lnTo>
                      <a:pt x="525" y="134"/>
                    </a:lnTo>
                    <a:lnTo>
                      <a:pt x="526" y="133"/>
                    </a:lnTo>
                    <a:lnTo>
                      <a:pt x="527" y="131"/>
                    </a:lnTo>
                    <a:lnTo>
                      <a:pt x="529" y="130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32" y="127"/>
                    </a:lnTo>
                    <a:lnTo>
                      <a:pt x="532" y="126"/>
                    </a:lnTo>
                    <a:lnTo>
                      <a:pt x="533" y="126"/>
                    </a:lnTo>
                    <a:lnTo>
                      <a:pt x="533" y="124"/>
                    </a:lnTo>
                    <a:lnTo>
                      <a:pt x="534" y="124"/>
                    </a:lnTo>
                    <a:lnTo>
                      <a:pt x="534" y="123"/>
                    </a:lnTo>
                    <a:lnTo>
                      <a:pt x="536" y="123"/>
                    </a:lnTo>
                    <a:lnTo>
                      <a:pt x="536" y="122"/>
                    </a:lnTo>
                    <a:lnTo>
                      <a:pt x="537" y="122"/>
                    </a:lnTo>
                    <a:lnTo>
                      <a:pt x="537" y="120"/>
                    </a:lnTo>
                    <a:lnTo>
                      <a:pt x="539" y="120"/>
                    </a:lnTo>
                    <a:lnTo>
                      <a:pt x="539" y="119"/>
                    </a:lnTo>
                    <a:lnTo>
                      <a:pt x="540" y="119"/>
                    </a:lnTo>
                    <a:lnTo>
                      <a:pt x="540" y="117"/>
                    </a:lnTo>
                    <a:lnTo>
                      <a:pt x="541" y="116"/>
                    </a:lnTo>
                    <a:lnTo>
                      <a:pt x="543" y="115"/>
                    </a:lnTo>
                    <a:lnTo>
                      <a:pt x="544" y="113"/>
                    </a:lnTo>
                    <a:lnTo>
                      <a:pt x="544" y="112"/>
                    </a:lnTo>
                    <a:lnTo>
                      <a:pt x="546" y="110"/>
                    </a:lnTo>
                    <a:lnTo>
                      <a:pt x="547" y="110"/>
                    </a:lnTo>
                    <a:lnTo>
                      <a:pt x="547" y="109"/>
                    </a:lnTo>
                    <a:lnTo>
                      <a:pt x="548" y="108"/>
                    </a:lnTo>
                    <a:lnTo>
                      <a:pt x="550" y="106"/>
                    </a:lnTo>
                    <a:lnTo>
                      <a:pt x="551" y="105"/>
                    </a:lnTo>
                    <a:lnTo>
                      <a:pt x="552" y="103"/>
                    </a:lnTo>
                    <a:lnTo>
                      <a:pt x="554" y="102"/>
                    </a:lnTo>
                    <a:lnTo>
                      <a:pt x="554" y="101"/>
                    </a:lnTo>
                    <a:lnTo>
                      <a:pt x="555" y="99"/>
                    </a:lnTo>
                    <a:lnTo>
                      <a:pt x="557" y="98"/>
                    </a:lnTo>
                    <a:lnTo>
                      <a:pt x="558" y="96"/>
                    </a:lnTo>
                    <a:lnTo>
                      <a:pt x="558" y="95"/>
                    </a:lnTo>
                    <a:lnTo>
                      <a:pt x="559" y="95"/>
                    </a:lnTo>
                    <a:lnTo>
                      <a:pt x="559" y="94"/>
                    </a:lnTo>
                    <a:lnTo>
                      <a:pt x="561" y="92"/>
                    </a:lnTo>
                    <a:lnTo>
                      <a:pt x="562" y="91"/>
                    </a:lnTo>
                    <a:lnTo>
                      <a:pt x="562" y="89"/>
                    </a:lnTo>
                    <a:lnTo>
                      <a:pt x="564" y="89"/>
                    </a:lnTo>
                    <a:lnTo>
                      <a:pt x="564" y="88"/>
                    </a:lnTo>
                    <a:lnTo>
                      <a:pt x="565" y="87"/>
                    </a:lnTo>
                    <a:lnTo>
                      <a:pt x="566" y="85"/>
                    </a:lnTo>
                    <a:lnTo>
                      <a:pt x="566" y="84"/>
                    </a:lnTo>
                    <a:lnTo>
                      <a:pt x="568" y="84"/>
                    </a:lnTo>
                    <a:lnTo>
                      <a:pt x="568" y="83"/>
                    </a:lnTo>
                    <a:lnTo>
                      <a:pt x="569" y="81"/>
                    </a:lnTo>
                    <a:lnTo>
                      <a:pt x="569" y="80"/>
                    </a:lnTo>
                    <a:lnTo>
                      <a:pt x="571" y="80"/>
                    </a:lnTo>
                    <a:lnTo>
                      <a:pt x="572" y="78"/>
                    </a:lnTo>
                    <a:lnTo>
                      <a:pt x="572" y="77"/>
                    </a:lnTo>
                    <a:lnTo>
                      <a:pt x="573" y="76"/>
                    </a:lnTo>
                    <a:lnTo>
                      <a:pt x="575" y="73"/>
                    </a:lnTo>
                    <a:lnTo>
                      <a:pt x="576" y="71"/>
                    </a:lnTo>
                    <a:lnTo>
                      <a:pt x="578" y="70"/>
                    </a:lnTo>
                    <a:lnTo>
                      <a:pt x="579" y="69"/>
                    </a:lnTo>
                    <a:lnTo>
                      <a:pt x="579" y="67"/>
                    </a:lnTo>
                    <a:lnTo>
                      <a:pt x="580" y="66"/>
                    </a:lnTo>
                    <a:lnTo>
                      <a:pt x="582" y="64"/>
                    </a:lnTo>
                    <a:lnTo>
                      <a:pt x="582" y="63"/>
                    </a:lnTo>
                    <a:lnTo>
                      <a:pt x="583" y="62"/>
                    </a:lnTo>
                    <a:lnTo>
                      <a:pt x="585" y="60"/>
                    </a:lnTo>
                    <a:lnTo>
                      <a:pt x="585" y="59"/>
                    </a:lnTo>
                    <a:lnTo>
                      <a:pt x="586" y="57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9" y="55"/>
                    </a:lnTo>
                    <a:lnTo>
                      <a:pt x="589" y="53"/>
                    </a:lnTo>
                    <a:lnTo>
                      <a:pt x="590" y="53"/>
                    </a:lnTo>
                    <a:lnTo>
                      <a:pt x="590" y="52"/>
                    </a:lnTo>
                    <a:lnTo>
                      <a:pt x="592" y="50"/>
                    </a:lnTo>
                    <a:lnTo>
                      <a:pt x="593" y="49"/>
                    </a:lnTo>
                    <a:lnTo>
                      <a:pt x="593" y="48"/>
                    </a:lnTo>
                    <a:lnTo>
                      <a:pt x="594" y="46"/>
                    </a:lnTo>
                    <a:lnTo>
                      <a:pt x="596" y="45"/>
                    </a:lnTo>
                    <a:lnTo>
                      <a:pt x="596" y="43"/>
                    </a:lnTo>
                    <a:lnTo>
                      <a:pt x="597" y="42"/>
                    </a:lnTo>
                    <a:lnTo>
                      <a:pt x="599" y="41"/>
                    </a:lnTo>
                    <a:lnTo>
                      <a:pt x="600" y="39"/>
                    </a:lnTo>
                    <a:lnTo>
                      <a:pt x="600" y="38"/>
                    </a:lnTo>
                    <a:lnTo>
                      <a:pt x="601" y="36"/>
                    </a:lnTo>
                    <a:lnTo>
                      <a:pt x="603" y="35"/>
                    </a:lnTo>
                    <a:lnTo>
                      <a:pt x="604" y="32"/>
                    </a:lnTo>
                    <a:lnTo>
                      <a:pt x="606" y="31"/>
                    </a:lnTo>
                    <a:lnTo>
                      <a:pt x="607" y="29"/>
                    </a:lnTo>
                    <a:lnTo>
                      <a:pt x="607" y="28"/>
                    </a:lnTo>
                    <a:lnTo>
                      <a:pt x="608" y="27"/>
                    </a:lnTo>
                    <a:lnTo>
                      <a:pt x="610" y="25"/>
                    </a:lnTo>
                    <a:lnTo>
                      <a:pt x="610" y="24"/>
                    </a:lnTo>
                    <a:lnTo>
                      <a:pt x="611" y="24"/>
                    </a:lnTo>
                    <a:lnTo>
                      <a:pt x="611" y="22"/>
                    </a:lnTo>
                    <a:lnTo>
                      <a:pt x="613" y="21"/>
                    </a:lnTo>
                    <a:lnTo>
                      <a:pt x="613" y="20"/>
                    </a:lnTo>
                    <a:lnTo>
                      <a:pt x="614" y="20"/>
                    </a:lnTo>
                    <a:lnTo>
                      <a:pt x="614" y="18"/>
                    </a:lnTo>
                    <a:lnTo>
                      <a:pt x="615" y="18"/>
                    </a:lnTo>
                    <a:lnTo>
                      <a:pt x="615" y="17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8" y="14"/>
                    </a:lnTo>
                    <a:lnTo>
                      <a:pt x="618" y="13"/>
                    </a:lnTo>
                    <a:lnTo>
                      <a:pt x="618" y="11"/>
                    </a:lnTo>
                    <a:lnTo>
                      <a:pt x="620" y="11"/>
                    </a:lnTo>
                    <a:lnTo>
                      <a:pt x="620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7"/>
                    </a:lnTo>
                    <a:lnTo>
                      <a:pt x="622" y="6"/>
                    </a:lnTo>
                    <a:lnTo>
                      <a:pt x="624" y="4"/>
                    </a:lnTo>
                    <a:lnTo>
                      <a:pt x="624" y="3"/>
                    </a:lnTo>
                    <a:lnTo>
                      <a:pt x="625" y="2"/>
                    </a:lnTo>
                    <a:lnTo>
                      <a:pt x="62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0" name="Freeform 290">
                <a:extLst>
                  <a:ext uri="{FF2B5EF4-FFF2-40B4-BE49-F238E27FC236}">
                    <a16:creationId xmlns:a16="http://schemas.microsoft.com/office/drawing/2014/main" id="{D43A3687-DA87-C64E-BB38-9210CB88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332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0"/>
                    </a:moveTo>
                    <a:lnTo>
                      <a:pt x="1" y="3"/>
                    </a:lnTo>
                    <a:lnTo>
                      <a:pt x="3" y="4"/>
                    </a:lnTo>
                    <a:lnTo>
                      <a:pt x="4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8" y="57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4" y="70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5" y="74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6" y="78"/>
                    </a:lnTo>
                    <a:lnTo>
                      <a:pt x="36" y="80"/>
                    </a:lnTo>
                    <a:lnTo>
                      <a:pt x="38" y="83"/>
                    </a:lnTo>
                    <a:lnTo>
                      <a:pt x="38" y="84"/>
                    </a:lnTo>
                    <a:lnTo>
                      <a:pt x="39" y="85"/>
                    </a:lnTo>
                    <a:lnTo>
                      <a:pt x="39" y="87"/>
                    </a:lnTo>
                    <a:lnTo>
                      <a:pt x="39" y="88"/>
                    </a:lnTo>
                    <a:lnTo>
                      <a:pt x="41" y="90"/>
                    </a:lnTo>
                    <a:lnTo>
                      <a:pt x="41" y="91"/>
                    </a:lnTo>
                    <a:lnTo>
                      <a:pt x="42" y="92"/>
                    </a:lnTo>
                    <a:lnTo>
                      <a:pt x="42" y="94"/>
                    </a:lnTo>
                    <a:lnTo>
                      <a:pt x="42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8"/>
                    </a:lnTo>
                    <a:lnTo>
                      <a:pt x="48" y="109"/>
                    </a:lnTo>
                    <a:lnTo>
                      <a:pt x="48" y="111"/>
                    </a:lnTo>
                    <a:lnTo>
                      <a:pt x="48" y="112"/>
                    </a:lnTo>
                    <a:lnTo>
                      <a:pt x="49" y="113"/>
                    </a:lnTo>
                    <a:lnTo>
                      <a:pt x="49" y="115"/>
                    </a:lnTo>
                    <a:lnTo>
                      <a:pt x="49" y="116"/>
                    </a:lnTo>
                    <a:lnTo>
                      <a:pt x="50" y="119"/>
                    </a:lnTo>
                    <a:lnTo>
                      <a:pt x="50" y="120"/>
                    </a:lnTo>
                    <a:lnTo>
                      <a:pt x="50" y="122"/>
                    </a:lnTo>
                    <a:lnTo>
                      <a:pt x="52" y="123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3" y="127"/>
                    </a:lnTo>
                    <a:lnTo>
                      <a:pt x="53" y="129"/>
                    </a:lnTo>
                    <a:lnTo>
                      <a:pt x="53" y="130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4"/>
                    </a:lnTo>
                    <a:lnTo>
                      <a:pt x="54" y="136"/>
                    </a:lnTo>
                    <a:lnTo>
                      <a:pt x="56" y="137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7" y="144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8"/>
                    </a:lnTo>
                    <a:lnTo>
                      <a:pt x="60" y="150"/>
                    </a:lnTo>
                    <a:lnTo>
                      <a:pt x="60" y="151"/>
                    </a:lnTo>
                    <a:lnTo>
                      <a:pt x="60" y="152"/>
                    </a:lnTo>
                    <a:lnTo>
                      <a:pt x="61" y="154"/>
                    </a:lnTo>
                    <a:lnTo>
                      <a:pt x="61" y="157"/>
                    </a:lnTo>
                    <a:lnTo>
                      <a:pt x="61" y="158"/>
                    </a:lnTo>
                    <a:lnTo>
                      <a:pt x="63" y="159"/>
                    </a:lnTo>
                    <a:lnTo>
                      <a:pt x="63" y="161"/>
                    </a:lnTo>
                    <a:lnTo>
                      <a:pt x="63" y="162"/>
                    </a:lnTo>
                    <a:lnTo>
                      <a:pt x="64" y="164"/>
                    </a:lnTo>
                    <a:lnTo>
                      <a:pt x="64" y="165"/>
                    </a:lnTo>
                    <a:lnTo>
                      <a:pt x="64" y="166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7" y="173"/>
                    </a:lnTo>
                    <a:lnTo>
                      <a:pt x="67" y="175"/>
                    </a:lnTo>
                    <a:lnTo>
                      <a:pt x="67" y="176"/>
                    </a:lnTo>
                    <a:lnTo>
                      <a:pt x="67" y="178"/>
                    </a:lnTo>
                    <a:lnTo>
                      <a:pt x="67" y="179"/>
                    </a:lnTo>
                    <a:lnTo>
                      <a:pt x="67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8" y="183"/>
                    </a:lnTo>
                    <a:lnTo>
                      <a:pt x="68" y="185"/>
                    </a:lnTo>
                    <a:lnTo>
                      <a:pt x="68" y="186"/>
                    </a:lnTo>
                    <a:lnTo>
                      <a:pt x="68" y="187"/>
                    </a:lnTo>
                    <a:lnTo>
                      <a:pt x="68" y="189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3"/>
                    </a:lnTo>
                    <a:lnTo>
                      <a:pt x="68" y="194"/>
                    </a:lnTo>
                    <a:lnTo>
                      <a:pt x="70" y="196"/>
                    </a:lnTo>
                    <a:lnTo>
                      <a:pt x="70" y="197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70" y="201"/>
                    </a:lnTo>
                    <a:lnTo>
                      <a:pt x="70" y="203"/>
                    </a:lnTo>
                    <a:lnTo>
                      <a:pt x="70" y="204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70" y="208"/>
                    </a:lnTo>
                    <a:lnTo>
                      <a:pt x="71" y="210"/>
                    </a:lnTo>
                    <a:lnTo>
                      <a:pt x="71" y="211"/>
                    </a:lnTo>
                    <a:lnTo>
                      <a:pt x="71" y="212"/>
                    </a:lnTo>
                    <a:lnTo>
                      <a:pt x="71" y="214"/>
                    </a:lnTo>
                    <a:lnTo>
                      <a:pt x="71" y="215"/>
                    </a:lnTo>
                    <a:lnTo>
                      <a:pt x="71" y="217"/>
                    </a:lnTo>
                    <a:lnTo>
                      <a:pt x="73" y="217"/>
                    </a:lnTo>
                    <a:lnTo>
                      <a:pt x="73" y="218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4" y="228"/>
                    </a:lnTo>
                    <a:lnTo>
                      <a:pt x="74" y="229"/>
                    </a:lnTo>
                    <a:lnTo>
                      <a:pt x="74" y="231"/>
                    </a:lnTo>
                    <a:lnTo>
                      <a:pt x="74" y="232"/>
                    </a:lnTo>
                    <a:lnTo>
                      <a:pt x="74" y="233"/>
                    </a:lnTo>
                    <a:lnTo>
                      <a:pt x="74" y="235"/>
                    </a:lnTo>
                    <a:lnTo>
                      <a:pt x="74" y="236"/>
                    </a:lnTo>
                    <a:lnTo>
                      <a:pt x="74" y="238"/>
                    </a:lnTo>
                    <a:lnTo>
                      <a:pt x="74" y="239"/>
                    </a:lnTo>
                    <a:lnTo>
                      <a:pt x="73" y="240"/>
                    </a:lnTo>
                    <a:lnTo>
                      <a:pt x="73" y="243"/>
                    </a:lnTo>
                    <a:lnTo>
                      <a:pt x="73" y="245"/>
                    </a:lnTo>
                    <a:lnTo>
                      <a:pt x="73" y="246"/>
                    </a:lnTo>
                    <a:lnTo>
                      <a:pt x="73" y="247"/>
                    </a:lnTo>
                    <a:lnTo>
                      <a:pt x="73" y="25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1" name="Freeform 291">
                <a:extLst>
                  <a:ext uri="{FF2B5EF4-FFF2-40B4-BE49-F238E27FC236}">
                    <a16:creationId xmlns:a16="http://schemas.microsoft.com/office/drawing/2014/main" id="{2F5E1AD6-D63E-C44F-8577-6E47C48B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56"/>
                <a:ext cx="37" cy="125"/>
              </a:xfrm>
              <a:custGeom>
                <a:avLst/>
                <a:gdLst>
                  <a:gd name="T0" fmla="*/ 1 w 74"/>
                  <a:gd name="T1" fmla="*/ 1 h 250"/>
                  <a:gd name="T2" fmla="*/ 1 w 74"/>
                  <a:gd name="T3" fmla="*/ 1 h 250"/>
                  <a:gd name="T4" fmla="*/ 1 w 74"/>
                  <a:gd name="T5" fmla="*/ 1 h 250"/>
                  <a:gd name="T6" fmla="*/ 1 w 74"/>
                  <a:gd name="T7" fmla="*/ 1 h 250"/>
                  <a:gd name="T8" fmla="*/ 1 w 74"/>
                  <a:gd name="T9" fmla="*/ 1 h 250"/>
                  <a:gd name="T10" fmla="*/ 1 w 74"/>
                  <a:gd name="T11" fmla="*/ 1 h 250"/>
                  <a:gd name="T12" fmla="*/ 1 w 74"/>
                  <a:gd name="T13" fmla="*/ 1 h 250"/>
                  <a:gd name="T14" fmla="*/ 1 w 74"/>
                  <a:gd name="T15" fmla="*/ 1 h 250"/>
                  <a:gd name="T16" fmla="*/ 1 w 74"/>
                  <a:gd name="T17" fmla="*/ 1 h 250"/>
                  <a:gd name="T18" fmla="*/ 1 w 74"/>
                  <a:gd name="T19" fmla="*/ 1 h 250"/>
                  <a:gd name="T20" fmla="*/ 1 w 74"/>
                  <a:gd name="T21" fmla="*/ 1 h 250"/>
                  <a:gd name="T22" fmla="*/ 1 w 74"/>
                  <a:gd name="T23" fmla="*/ 1 h 250"/>
                  <a:gd name="T24" fmla="*/ 1 w 74"/>
                  <a:gd name="T25" fmla="*/ 1 h 250"/>
                  <a:gd name="T26" fmla="*/ 1 w 74"/>
                  <a:gd name="T27" fmla="*/ 1 h 250"/>
                  <a:gd name="T28" fmla="*/ 1 w 74"/>
                  <a:gd name="T29" fmla="*/ 1 h 250"/>
                  <a:gd name="T30" fmla="*/ 1 w 74"/>
                  <a:gd name="T31" fmla="*/ 1 h 250"/>
                  <a:gd name="T32" fmla="*/ 1 w 74"/>
                  <a:gd name="T33" fmla="*/ 1 h 250"/>
                  <a:gd name="T34" fmla="*/ 1 w 74"/>
                  <a:gd name="T35" fmla="*/ 1 h 250"/>
                  <a:gd name="T36" fmla="*/ 1 w 74"/>
                  <a:gd name="T37" fmla="*/ 1 h 250"/>
                  <a:gd name="T38" fmla="*/ 1 w 74"/>
                  <a:gd name="T39" fmla="*/ 1 h 250"/>
                  <a:gd name="T40" fmla="*/ 1 w 74"/>
                  <a:gd name="T41" fmla="*/ 1 h 250"/>
                  <a:gd name="T42" fmla="*/ 1 w 74"/>
                  <a:gd name="T43" fmla="*/ 1 h 250"/>
                  <a:gd name="T44" fmla="*/ 1 w 74"/>
                  <a:gd name="T45" fmla="*/ 1 h 250"/>
                  <a:gd name="T46" fmla="*/ 1 w 74"/>
                  <a:gd name="T47" fmla="*/ 1 h 250"/>
                  <a:gd name="T48" fmla="*/ 1 w 74"/>
                  <a:gd name="T49" fmla="*/ 1 h 250"/>
                  <a:gd name="T50" fmla="*/ 1 w 74"/>
                  <a:gd name="T51" fmla="*/ 1 h 250"/>
                  <a:gd name="T52" fmla="*/ 1 w 74"/>
                  <a:gd name="T53" fmla="*/ 1 h 250"/>
                  <a:gd name="T54" fmla="*/ 1 w 74"/>
                  <a:gd name="T55" fmla="*/ 1 h 250"/>
                  <a:gd name="T56" fmla="*/ 1 w 74"/>
                  <a:gd name="T57" fmla="*/ 1 h 250"/>
                  <a:gd name="T58" fmla="*/ 1 w 74"/>
                  <a:gd name="T59" fmla="*/ 1 h 250"/>
                  <a:gd name="T60" fmla="*/ 1 w 74"/>
                  <a:gd name="T61" fmla="*/ 1 h 250"/>
                  <a:gd name="T62" fmla="*/ 1 w 74"/>
                  <a:gd name="T63" fmla="*/ 1 h 250"/>
                  <a:gd name="T64" fmla="*/ 1 w 74"/>
                  <a:gd name="T65" fmla="*/ 1 h 250"/>
                  <a:gd name="T66" fmla="*/ 1 w 74"/>
                  <a:gd name="T67" fmla="*/ 1 h 250"/>
                  <a:gd name="T68" fmla="*/ 1 w 74"/>
                  <a:gd name="T69" fmla="*/ 1 h 250"/>
                  <a:gd name="T70" fmla="*/ 1 w 74"/>
                  <a:gd name="T71" fmla="*/ 1 h 250"/>
                  <a:gd name="T72" fmla="*/ 1 w 74"/>
                  <a:gd name="T73" fmla="*/ 1 h 250"/>
                  <a:gd name="T74" fmla="*/ 1 w 74"/>
                  <a:gd name="T75" fmla="*/ 1 h 250"/>
                  <a:gd name="T76" fmla="*/ 1 w 74"/>
                  <a:gd name="T77" fmla="*/ 1 h 250"/>
                  <a:gd name="T78" fmla="*/ 1 w 74"/>
                  <a:gd name="T79" fmla="*/ 1 h 250"/>
                  <a:gd name="T80" fmla="*/ 1 w 74"/>
                  <a:gd name="T81" fmla="*/ 1 h 250"/>
                  <a:gd name="T82" fmla="*/ 1 w 74"/>
                  <a:gd name="T83" fmla="*/ 1 h 250"/>
                  <a:gd name="T84" fmla="*/ 1 w 74"/>
                  <a:gd name="T85" fmla="*/ 1 h 250"/>
                  <a:gd name="T86" fmla="*/ 1 w 74"/>
                  <a:gd name="T87" fmla="*/ 1 h 250"/>
                  <a:gd name="T88" fmla="*/ 1 w 74"/>
                  <a:gd name="T89" fmla="*/ 1 h 250"/>
                  <a:gd name="T90" fmla="*/ 1 w 74"/>
                  <a:gd name="T91" fmla="*/ 1 h 250"/>
                  <a:gd name="T92" fmla="*/ 1 w 74"/>
                  <a:gd name="T93" fmla="*/ 1 h 250"/>
                  <a:gd name="T94" fmla="*/ 1 w 74"/>
                  <a:gd name="T95" fmla="*/ 1 h 250"/>
                  <a:gd name="T96" fmla="*/ 1 w 74"/>
                  <a:gd name="T97" fmla="*/ 1 h 250"/>
                  <a:gd name="T98" fmla="*/ 1 w 74"/>
                  <a:gd name="T99" fmla="*/ 1 h 250"/>
                  <a:gd name="T100" fmla="*/ 1 w 74"/>
                  <a:gd name="T101" fmla="*/ 1 h 250"/>
                  <a:gd name="T102" fmla="*/ 1 w 74"/>
                  <a:gd name="T103" fmla="*/ 1 h 250"/>
                  <a:gd name="T104" fmla="*/ 1 w 74"/>
                  <a:gd name="T105" fmla="*/ 1 h 250"/>
                  <a:gd name="T106" fmla="*/ 1 w 74"/>
                  <a:gd name="T107" fmla="*/ 1 h 250"/>
                  <a:gd name="T108" fmla="*/ 1 w 74"/>
                  <a:gd name="T109" fmla="*/ 1 h 250"/>
                  <a:gd name="T110" fmla="*/ 1 w 74"/>
                  <a:gd name="T111" fmla="*/ 1 h 250"/>
                  <a:gd name="T112" fmla="*/ 1 w 74"/>
                  <a:gd name="T113" fmla="*/ 1 h 25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4"/>
                  <a:gd name="T172" fmla="*/ 0 h 250"/>
                  <a:gd name="T173" fmla="*/ 74 w 74"/>
                  <a:gd name="T174" fmla="*/ 250 h 25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4" h="250">
                    <a:moveTo>
                      <a:pt x="0" y="250"/>
                    </a:moveTo>
                    <a:lnTo>
                      <a:pt x="1" y="247"/>
                    </a:lnTo>
                    <a:lnTo>
                      <a:pt x="3" y="244"/>
                    </a:lnTo>
                    <a:lnTo>
                      <a:pt x="4" y="241"/>
                    </a:lnTo>
                    <a:lnTo>
                      <a:pt x="6" y="240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8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1" y="229"/>
                    </a:lnTo>
                    <a:lnTo>
                      <a:pt x="13" y="227"/>
                    </a:lnTo>
                    <a:lnTo>
                      <a:pt x="13" y="226"/>
                    </a:lnTo>
                    <a:lnTo>
                      <a:pt x="14" y="225"/>
                    </a:lnTo>
                    <a:lnTo>
                      <a:pt x="14" y="223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17" y="219"/>
                    </a:lnTo>
                    <a:lnTo>
                      <a:pt x="17" y="218"/>
                    </a:lnTo>
                    <a:lnTo>
                      <a:pt x="18" y="216"/>
                    </a:lnTo>
                    <a:lnTo>
                      <a:pt x="18" y="215"/>
                    </a:lnTo>
                    <a:lnTo>
                      <a:pt x="20" y="213"/>
                    </a:lnTo>
                    <a:lnTo>
                      <a:pt x="20" y="212"/>
                    </a:lnTo>
                    <a:lnTo>
                      <a:pt x="20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8"/>
                    </a:lnTo>
                    <a:lnTo>
                      <a:pt x="22" y="206"/>
                    </a:lnTo>
                    <a:lnTo>
                      <a:pt x="22" y="205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5" y="199"/>
                    </a:lnTo>
                    <a:lnTo>
                      <a:pt x="25" y="198"/>
                    </a:lnTo>
                    <a:lnTo>
                      <a:pt x="27" y="197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1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1" y="184"/>
                    </a:lnTo>
                    <a:lnTo>
                      <a:pt x="32" y="183"/>
                    </a:lnTo>
                    <a:lnTo>
                      <a:pt x="32" y="181"/>
                    </a:lnTo>
                    <a:lnTo>
                      <a:pt x="32" y="180"/>
                    </a:lnTo>
                    <a:lnTo>
                      <a:pt x="34" y="178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4"/>
                    </a:lnTo>
                    <a:lnTo>
                      <a:pt x="35" y="173"/>
                    </a:lnTo>
                    <a:lnTo>
                      <a:pt x="36" y="170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6"/>
                    </a:lnTo>
                    <a:lnTo>
                      <a:pt x="39" y="164"/>
                    </a:lnTo>
                    <a:lnTo>
                      <a:pt x="39" y="163"/>
                    </a:lnTo>
                    <a:lnTo>
                      <a:pt x="39" y="162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5" y="149"/>
                    </a:lnTo>
                    <a:lnTo>
                      <a:pt x="45" y="148"/>
                    </a:lnTo>
                    <a:lnTo>
                      <a:pt x="45" y="146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6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49" y="132"/>
                    </a:lnTo>
                    <a:lnTo>
                      <a:pt x="50" y="131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3" y="123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3" y="118"/>
                    </a:lnTo>
                    <a:lnTo>
                      <a:pt x="54" y="117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7" y="109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2"/>
                    </a:lnTo>
                    <a:lnTo>
                      <a:pt x="59" y="100"/>
                    </a:lnTo>
                    <a:lnTo>
                      <a:pt x="60" y="99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3" y="89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4" y="85"/>
                    </a:lnTo>
                    <a:lnTo>
                      <a:pt x="64" y="84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78"/>
                    </a:lnTo>
                    <a:lnTo>
                      <a:pt x="66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2"/>
                    </a:lnTo>
                    <a:lnTo>
                      <a:pt x="67" y="71"/>
                    </a:lnTo>
                    <a:lnTo>
                      <a:pt x="67" y="70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60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0" y="53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49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29"/>
                    </a:lnTo>
                    <a:lnTo>
                      <a:pt x="73" y="28"/>
                    </a:lnTo>
                    <a:lnTo>
                      <a:pt x="73" y="26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4" y="10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4"/>
                    </a:lnTo>
                    <a:lnTo>
                      <a:pt x="73" y="1"/>
                    </a:lnTo>
                    <a:lnTo>
                      <a:pt x="73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490" name="TextBox 12">
            <a:extLst>
              <a:ext uri="{FF2B5EF4-FFF2-40B4-BE49-F238E27FC236}">
                <a16:creationId xmlns:a16="http://schemas.microsoft.com/office/drawing/2014/main" id="{4907572A-E8EC-924D-B5D8-83B87C070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4650" y="5922963"/>
            <a:ext cx="2063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i="1" baseline="-25000">
                <a:solidFill>
                  <a:srgbClr val="FF0000"/>
                </a:solidFill>
                <a:latin typeface="Times" pitchFamily="2" charset="0"/>
              </a:rPr>
              <a:t>9  </a:t>
            </a: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=  </a:t>
            </a:r>
            <a:r>
              <a:rPr lang="en-US" altLang="en-US" i="1">
                <a:solidFill>
                  <a:srgbClr val="0070C0"/>
                </a:solidFill>
                <a:latin typeface="Times" pitchFamily="2" charset="0"/>
              </a:rPr>
              <a:t>g</a:t>
            </a:r>
            <a:r>
              <a:rPr lang="en-US" altLang="en-US" i="1" baseline="-25000">
                <a:solidFill>
                  <a:srgbClr val="0070C0"/>
                </a:solidFill>
                <a:latin typeface="Times" pitchFamily="2" charset="0"/>
              </a:rPr>
              <a:t>8</a:t>
            </a:r>
            <a:r>
              <a:rPr lang="en-US" altLang="en-US" i="1">
                <a:solidFill>
                  <a:srgbClr val="FF0000"/>
                </a:solidFill>
                <a:latin typeface="Times" pitchFamily="2" charset="0"/>
              </a:rPr>
              <a:t>  + p</a:t>
            </a:r>
            <a:r>
              <a:rPr lang="en-US" altLang="en-US" i="1" baseline="-25000">
                <a:solidFill>
                  <a:srgbClr val="FF0000"/>
                </a:solidFill>
                <a:latin typeface="Times" pitchFamily="2" charset="0"/>
              </a:rPr>
              <a:t>8 </a:t>
            </a:r>
            <a:r>
              <a:rPr lang="en-US" altLang="en-US" i="1">
                <a:solidFill>
                  <a:srgbClr val="00B050"/>
                </a:solidFill>
                <a:latin typeface="Times" pitchFamily="2" charset="0"/>
              </a:rPr>
              <a:t>c</a:t>
            </a:r>
            <a:r>
              <a:rPr lang="en-US" altLang="en-US" i="1" baseline="-25000">
                <a:solidFill>
                  <a:srgbClr val="00B050"/>
                </a:solidFill>
                <a:latin typeface="Times" pitchFamily="2" charset="0"/>
              </a:rPr>
              <a:t>8</a:t>
            </a:r>
          </a:p>
        </p:txBody>
      </p:sp>
      <p:sp>
        <p:nvSpPr>
          <p:cNvPr id="63491" name="Line 174">
            <a:extLst>
              <a:ext uri="{FF2B5EF4-FFF2-40B4-BE49-F238E27FC236}">
                <a16:creationId xmlns:a16="http://schemas.microsoft.com/office/drawing/2014/main" id="{79C48A42-0588-864F-BCAC-2113FC34320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59539" y="2460626"/>
            <a:ext cx="3175" cy="2651125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Freeform 148">
            <a:extLst>
              <a:ext uri="{FF2B5EF4-FFF2-40B4-BE49-F238E27FC236}">
                <a16:creationId xmlns:a16="http://schemas.microsoft.com/office/drawing/2014/main" id="{200B199A-0A52-CA44-A296-F73E9BCD06A2}"/>
              </a:ext>
            </a:extLst>
          </p:cNvPr>
          <p:cNvSpPr>
            <a:spLocks/>
          </p:cNvSpPr>
          <p:nvPr/>
        </p:nvSpPr>
        <p:spPr bwMode="auto">
          <a:xfrm flipH="1">
            <a:off x="7272339" y="1706564"/>
            <a:ext cx="53975" cy="46037"/>
          </a:xfrm>
          <a:custGeom>
            <a:avLst/>
            <a:gdLst>
              <a:gd name="T0" fmla="*/ 0 w 42"/>
              <a:gd name="T1" fmla="*/ 2147483646 h 63"/>
              <a:gd name="T2" fmla="*/ 0 w 42"/>
              <a:gd name="T3" fmla="*/ 2147483646 h 63"/>
              <a:gd name="T4" fmla="*/ 2147483646 w 42"/>
              <a:gd name="T5" fmla="*/ 2147483646 h 63"/>
              <a:gd name="T6" fmla="*/ 2147483646 w 42"/>
              <a:gd name="T7" fmla="*/ 2147483646 h 63"/>
              <a:gd name="T8" fmla="*/ 2147483646 w 42"/>
              <a:gd name="T9" fmla="*/ 2147483646 h 63"/>
              <a:gd name="T10" fmla="*/ 2147483646 w 42"/>
              <a:gd name="T11" fmla="*/ 2147483646 h 63"/>
              <a:gd name="T12" fmla="*/ 2147483646 w 42"/>
              <a:gd name="T13" fmla="*/ 2147483646 h 63"/>
              <a:gd name="T14" fmla="*/ 2147483646 w 42"/>
              <a:gd name="T15" fmla="*/ 2147483646 h 63"/>
              <a:gd name="T16" fmla="*/ 2147483646 w 42"/>
              <a:gd name="T17" fmla="*/ 2147483646 h 63"/>
              <a:gd name="T18" fmla="*/ 2147483646 w 42"/>
              <a:gd name="T19" fmla="*/ 0 h 63"/>
              <a:gd name="T20" fmla="*/ 2147483646 w 42"/>
              <a:gd name="T21" fmla="*/ 0 h 63"/>
              <a:gd name="T22" fmla="*/ 2147483646 w 42"/>
              <a:gd name="T23" fmla="*/ 0 h 63"/>
              <a:gd name="T24" fmla="*/ 2147483646 w 42"/>
              <a:gd name="T25" fmla="*/ 0 h 63"/>
              <a:gd name="T26" fmla="*/ 2147483646 w 42"/>
              <a:gd name="T27" fmla="*/ 2147483646 h 63"/>
              <a:gd name="T28" fmla="*/ 2147483646 w 42"/>
              <a:gd name="T29" fmla="*/ 2147483646 h 63"/>
              <a:gd name="T30" fmla="*/ 2147483646 w 42"/>
              <a:gd name="T31" fmla="*/ 2147483646 h 63"/>
              <a:gd name="T32" fmla="*/ 2147483646 w 42"/>
              <a:gd name="T33" fmla="*/ 2147483646 h 63"/>
              <a:gd name="T34" fmla="*/ 2147483646 w 42"/>
              <a:gd name="T35" fmla="*/ 2147483646 h 63"/>
              <a:gd name="T36" fmla="*/ 2147483646 w 42"/>
              <a:gd name="T37" fmla="*/ 2147483646 h 63"/>
              <a:gd name="T38" fmla="*/ 2147483646 w 42"/>
              <a:gd name="T39" fmla="*/ 2147483646 h 63"/>
              <a:gd name="T40" fmla="*/ 2147483646 w 42"/>
              <a:gd name="T41" fmla="*/ 2147483646 h 63"/>
              <a:gd name="T42" fmla="*/ 2147483646 w 42"/>
              <a:gd name="T43" fmla="*/ 2147483646 h 63"/>
              <a:gd name="T44" fmla="*/ 2147483646 w 42"/>
              <a:gd name="T45" fmla="*/ 2147483646 h 63"/>
              <a:gd name="T46" fmla="*/ 2147483646 w 42"/>
              <a:gd name="T47" fmla="*/ 2147483646 h 63"/>
              <a:gd name="T48" fmla="*/ 2147483646 w 42"/>
              <a:gd name="T49" fmla="*/ 2147483646 h 63"/>
              <a:gd name="T50" fmla="*/ 2147483646 w 42"/>
              <a:gd name="T51" fmla="*/ 2147483646 h 63"/>
              <a:gd name="T52" fmla="*/ 2147483646 w 42"/>
              <a:gd name="T53" fmla="*/ 2147483646 h 63"/>
              <a:gd name="T54" fmla="*/ 2147483646 w 42"/>
              <a:gd name="T55" fmla="*/ 2147483646 h 63"/>
              <a:gd name="T56" fmla="*/ 2147483646 w 42"/>
              <a:gd name="T57" fmla="*/ 2147483646 h 63"/>
              <a:gd name="T58" fmla="*/ 2147483646 w 42"/>
              <a:gd name="T59" fmla="*/ 2147483646 h 63"/>
              <a:gd name="T60" fmla="*/ 2147483646 w 42"/>
              <a:gd name="T61" fmla="*/ 2147483646 h 63"/>
              <a:gd name="T62" fmla="*/ 2147483646 w 42"/>
              <a:gd name="T63" fmla="*/ 2147483646 h 63"/>
              <a:gd name="T64" fmla="*/ 2147483646 w 42"/>
              <a:gd name="T65" fmla="*/ 2147483646 h 63"/>
              <a:gd name="T66" fmla="*/ 2147483646 w 42"/>
              <a:gd name="T67" fmla="*/ 2147483646 h 63"/>
              <a:gd name="T68" fmla="*/ 2147483646 w 42"/>
              <a:gd name="T69" fmla="*/ 2147483646 h 63"/>
              <a:gd name="T70" fmla="*/ 2147483646 w 42"/>
              <a:gd name="T71" fmla="*/ 2147483646 h 63"/>
              <a:gd name="T72" fmla="*/ 2147483646 w 42"/>
              <a:gd name="T73" fmla="*/ 2147483646 h 63"/>
              <a:gd name="T74" fmla="*/ 2147483646 w 42"/>
              <a:gd name="T75" fmla="*/ 2147483646 h 63"/>
              <a:gd name="T76" fmla="*/ 2147483646 w 42"/>
              <a:gd name="T77" fmla="*/ 2147483646 h 63"/>
              <a:gd name="T78" fmla="*/ 2147483646 w 42"/>
              <a:gd name="T79" fmla="*/ 2147483646 h 63"/>
              <a:gd name="T80" fmla="*/ 2147483646 w 42"/>
              <a:gd name="T81" fmla="*/ 2147483646 h 63"/>
              <a:gd name="T82" fmla="*/ 2147483646 w 42"/>
              <a:gd name="T83" fmla="*/ 2147483646 h 63"/>
              <a:gd name="T84" fmla="*/ 2147483646 w 42"/>
              <a:gd name="T85" fmla="*/ 2147483646 h 63"/>
              <a:gd name="T86" fmla="*/ 2147483646 w 42"/>
              <a:gd name="T87" fmla="*/ 2147483646 h 63"/>
              <a:gd name="T88" fmla="*/ 2147483646 w 42"/>
              <a:gd name="T89" fmla="*/ 2147483646 h 63"/>
              <a:gd name="T90" fmla="*/ 2147483646 w 42"/>
              <a:gd name="T91" fmla="*/ 2147483646 h 63"/>
              <a:gd name="T92" fmla="*/ 2147483646 w 42"/>
              <a:gd name="T93" fmla="*/ 2147483646 h 63"/>
              <a:gd name="T94" fmla="*/ 2147483646 w 42"/>
              <a:gd name="T95" fmla="*/ 2147483646 h 63"/>
              <a:gd name="T96" fmla="*/ 2147483646 w 42"/>
              <a:gd name="T97" fmla="*/ 2147483646 h 63"/>
              <a:gd name="T98" fmla="*/ 2147483646 w 42"/>
              <a:gd name="T99" fmla="*/ 2147483646 h 63"/>
              <a:gd name="T100" fmla="*/ 2147483646 w 42"/>
              <a:gd name="T101" fmla="*/ 2147483646 h 63"/>
              <a:gd name="T102" fmla="*/ 2147483646 w 42"/>
              <a:gd name="T103" fmla="*/ 2147483646 h 63"/>
              <a:gd name="T104" fmla="*/ 2147483646 w 42"/>
              <a:gd name="T105" fmla="*/ 2147483646 h 63"/>
              <a:gd name="T106" fmla="*/ 2147483646 w 42"/>
              <a:gd name="T107" fmla="*/ 2147483646 h 63"/>
              <a:gd name="T108" fmla="*/ 0 w 42"/>
              <a:gd name="T109" fmla="*/ 2147483646 h 63"/>
              <a:gd name="T110" fmla="*/ 0 w 42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63"/>
              <a:gd name="T170" fmla="*/ 42 w 42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63">
                <a:moveTo>
                  <a:pt x="0" y="38"/>
                </a:move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0"/>
                </a:lnTo>
                <a:lnTo>
                  <a:pt x="38" y="11"/>
                </a:lnTo>
                <a:lnTo>
                  <a:pt x="39" y="13"/>
                </a:lnTo>
                <a:lnTo>
                  <a:pt x="39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2" y="21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38"/>
                </a:lnTo>
                <a:lnTo>
                  <a:pt x="42" y="39"/>
                </a:lnTo>
                <a:lnTo>
                  <a:pt x="42" y="40"/>
                </a:lnTo>
                <a:lnTo>
                  <a:pt x="42" y="41"/>
                </a:lnTo>
                <a:lnTo>
                  <a:pt x="41" y="43"/>
                </a:lnTo>
                <a:lnTo>
                  <a:pt x="41" y="44"/>
                </a:lnTo>
                <a:lnTo>
                  <a:pt x="41" y="45"/>
                </a:lnTo>
                <a:lnTo>
                  <a:pt x="40" y="46"/>
                </a:lnTo>
                <a:lnTo>
                  <a:pt x="40" y="48"/>
                </a:lnTo>
                <a:lnTo>
                  <a:pt x="39" y="49"/>
                </a:lnTo>
                <a:lnTo>
                  <a:pt x="39" y="50"/>
                </a:lnTo>
                <a:lnTo>
                  <a:pt x="38" y="51"/>
                </a:lnTo>
                <a:lnTo>
                  <a:pt x="38" y="52"/>
                </a:lnTo>
                <a:lnTo>
                  <a:pt x="37" y="53"/>
                </a:lnTo>
                <a:lnTo>
                  <a:pt x="36" y="54"/>
                </a:lnTo>
                <a:lnTo>
                  <a:pt x="36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2" y="58"/>
                </a:lnTo>
                <a:lnTo>
                  <a:pt x="31" y="59"/>
                </a:lnTo>
                <a:lnTo>
                  <a:pt x="29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3" y="62"/>
                </a:lnTo>
                <a:lnTo>
                  <a:pt x="22" y="62"/>
                </a:lnTo>
                <a:lnTo>
                  <a:pt x="20" y="63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2"/>
                </a:lnTo>
                <a:lnTo>
                  <a:pt x="19" y="62"/>
                </a:lnTo>
                <a:lnTo>
                  <a:pt x="18" y="62"/>
                </a:lnTo>
                <a:lnTo>
                  <a:pt x="17" y="61"/>
                </a:lnTo>
                <a:lnTo>
                  <a:pt x="16" y="61"/>
                </a:lnTo>
                <a:lnTo>
                  <a:pt x="15" y="60"/>
                </a:lnTo>
                <a:lnTo>
                  <a:pt x="14" y="60"/>
                </a:lnTo>
                <a:lnTo>
                  <a:pt x="12" y="59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7"/>
                </a:lnTo>
                <a:lnTo>
                  <a:pt x="7" y="56"/>
                </a:lnTo>
                <a:lnTo>
                  <a:pt x="6" y="55"/>
                </a:lnTo>
                <a:lnTo>
                  <a:pt x="5" y="54"/>
                </a:lnTo>
                <a:lnTo>
                  <a:pt x="5" y="53"/>
                </a:lnTo>
                <a:lnTo>
                  <a:pt x="4" y="52"/>
                </a:lnTo>
                <a:lnTo>
                  <a:pt x="3" y="51"/>
                </a:lnTo>
                <a:lnTo>
                  <a:pt x="3" y="50"/>
                </a:lnTo>
                <a:lnTo>
                  <a:pt x="2" y="49"/>
                </a:lnTo>
                <a:lnTo>
                  <a:pt x="2" y="48"/>
                </a:lnTo>
                <a:lnTo>
                  <a:pt x="1" y="46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3" name="Freeform 148">
            <a:extLst>
              <a:ext uri="{FF2B5EF4-FFF2-40B4-BE49-F238E27FC236}">
                <a16:creationId xmlns:a16="http://schemas.microsoft.com/office/drawing/2014/main" id="{8F08029C-9D20-844B-870F-CFBEA3195527}"/>
              </a:ext>
            </a:extLst>
          </p:cNvPr>
          <p:cNvSpPr>
            <a:spLocks/>
          </p:cNvSpPr>
          <p:nvPr/>
        </p:nvSpPr>
        <p:spPr bwMode="auto">
          <a:xfrm flipH="1">
            <a:off x="7756526" y="1744664"/>
            <a:ext cx="53975" cy="46037"/>
          </a:xfrm>
          <a:custGeom>
            <a:avLst/>
            <a:gdLst>
              <a:gd name="T0" fmla="*/ 0 w 42"/>
              <a:gd name="T1" fmla="*/ 2147483646 h 63"/>
              <a:gd name="T2" fmla="*/ 0 w 42"/>
              <a:gd name="T3" fmla="*/ 2147483646 h 63"/>
              <a:gd name="T4" fmla="*/ 2147483646 w 42"/>
              <a:gd name="T5" fmla="*/ 2147483646 h 63"/>
              <a:gd name="T6" fmla="*/ 2147483646 w 42"/>
              <a:gd name="T7" fmla="*/ 2147483646 h 63"/>
              <a:gd name="T8" fmla="*/ 2147483646 w 42"/>
              <a:gd name="T9" fmla="*/ 2147483646 h 63"/>
              <a:gd name="T10" fmla="*/ 2147483646 w 42"/>
              <a:gd name="T11" fmla="*/ 2147483646 h 63"/>
              <a:gd name="T12" fmla="*/ 2147483646 w 42"/>
              <a:gd name="T13" fmla="*/ 2147483646 h 63"/>
              <a:gd name="T14" fmla="*/ 2147483646 w 42"/>
              <a:gd name="T15" fmla="*/ 2147483646 h 63"/>
              <a:gd name="T16" fmla="*/ 2147483646 w 42"/>
              <a:gd name="T17" fmla="*/ 2147483646 h 63"/>
              <a:gd name="T18" fmla="*/ 2147483646 w 42"/>
              <a:gd name="T19" fmla="*/ 0 h 63"/>
              <a:gd name="T20" fmla="*/ 2147483646 w 42"/>
              <a:gd name="T21" fmla="*/ 0 h 63"/>
              <a:gd name="T22" fmla="*/ 2147483646 w 42"/>
              <a:gd name="T23" fmla="*/ 0 h 63"/>
              <a:gd name="T24" fmla="*/ 2147483646 w 42"/>
              <a:gd name="T25" fmla="*/ 0 h 63"/>
              <a:gd name="T26" fmla="*/ 2147483646 w 42"/>
              <a:gd name="T27" fmla="*/ 2147483646 h 63"/>
              <a:gd name="T28" fmla="*/ 2147483646 w 42"/>
              <a:gd name="T29" fmla="*/ 2147483646 h 63"/>
              <a:gd name="T30" fmla="*/ 2147483646 w 42"/>
              <a:gd name="T31" fmla="*/ 2147483646 h 63"/>
              <a:gd name="T32" fmla="*/ 2147483646 w 42"/>
              <a:gd name="T33" fmla="*/ 2147483646 h 63"/>
              <a:gd name="T34" fmla="*/ 2147483646 w 42"/>
              <a:gd name="T35" fmla="*/ 2147483646 h 63"/>
              <a:gd name="T36" fmla="*/ 2147483646 w 42"/>
              <a:gd name="T37" fmla="*/ 2147483646 h 63"/>
              <a:gd name="T38" fmla="*/ 2147483646 w 42"/>
              <a:gd name="T39" fmla="*/ 2147483646 h 63"/>
              <a:gd name="T40" fmla="*/ 2147483646 w 42"/>
              <a:gd name="T41" fmla="*/ 2147483646 h 63"/>
              <a:gd name="T42" fmla="*/ 2147483646 w 42"/>
              <a:gd name="T43" fmla="*/ 2147483646 h 63"/>
              <a:gd name="T44" fmla="*/ 2147483646 w 42"/>
              <a:gd name="T45" fmla="*/ 2147483646 h 63"/>
              <a:gd name="T46" fmla="*/ 2147483646 w 42"/>
              <a:gd name="T47" fmla="*/ 2147483646 h 63"/>
              <a:gd name="T48" fmla="*/ 2147483646 w 42"/>
              <a:gd name="T49" fmla="*/ 2147483646 h 63"/>
              <a:gd name="T50" fmla="*/ 2147483646 w 42"/>
              <a:gd name="T51" fmla="*/ 2147483646 h 63"/>
              <a:gd name="T52" fmla="*/ 2147483646 w 42"/>
              <a:gd name="T53" fmla="*/ 2147483646 h 63"/>
              <a:gd name="T54" fmla="*/ 2147483646 w 42"/>
              <a:gd name="T55" fmla="*/ 2147483646 h 63"/>
              <a:gd name="T56" fmla="*/ 2147483646 w 42"/>
              <a:gd name="T57" fmla="*/ 2147483646 h 63"/>
              <a:gd name="T58" fmla="*/ 2147483646 w 42"/>
              <a:gd name="T59" fmla="*/ 2147483646 h 63"/>
              <a:gd name="T60" fmla="*/ 2147483646 w 42"/>
              <a:gd name="T61" fmla="*/ 2147483646 h 63"/>
              <a:gd name="T62" fmla="*/ 2147483646 w 42"/>
              <a:gd name="T63" fmla="*/ 2147483646 h 63"/>
              <a:gd name="T64" fmla="*/ 2147483646 w 42"/>
              <a:gd name="T65" fmla="*/ 2147483646 h 63"/>
              <a:gd name="T66" fmla="*/ 2147483646 w 42"/>
              <a:gd name="T67" fmla="*/ 2147483646 h 63"/>
              <a:gd name="T68" fmla="*/ 2147483646 w 42"/>
              <a:gd name="T69" fmla="*/ 2147483646 h 63"/>
              <a:gd name="T70" fmla="*/ 2147483646 w 42"/>
              <a:gd name="T71" fmla="*/ 2147483646 h 63"/>
              <a:gd name="T72" fmla="*/ 2147483646 w 42"/>
              <a:gd name="T73" fmla="*/ 2147483646 h 63"/>
              <a:gd name="T74" fmla="*/ 2147483646 w 42"/>
              <a:gd name="T75" fmla="*/ 2147483646 h 63"/>
              <a:gd name="T76" fmla="*/ 2147483646 w 42"/>
              <a:gd name="T77" fmla="*/ 2147483646 h 63"/>
              <a:gd name="T78" fmla="*/ 2147483646 w 42"/>
              <a:gd name="T79" fmla="*/ 2147483646 h 63"/>
              <a:gd name="T80" fmla="*/ 2147483646 w 42"/>
              <a:gd name="T81" fmla="*/ 2147483646 h 63"/>
              <a:gd name="T82" fmla="*/ 2147483646 w 42"/>
              <a:gd name="T83" fmla="*/ 2147483646 h 63"/>
              <a:gd name="T84" fmla="*/ 2147483646 w 42"/>
              <a:gd name="T85" fmla="*/ 2147483646 h 63"/>
              <a:gd name="T86" fmla="*/ 2147483646 w 42"/>
              <a:gd name="T87" fmla="*/ 2147483646 h 63"/>
              <a:gd name="T88" fmla="*/ 2147483646 w 42"/>
              <a:gd name="T89" fmla="*/ 2147483646 h 63"/>
              <a:gd name="T90" fmla="*/ 2147483646 w 42"/>
              <a:gd name="T91" fmla="*/ 2147483646 h 63"/>
              <a:gd name="T92" fmla="*/ 2147483646 w 42"/>
              <a:gd name="T93" fmla="*/ 2147483646 h 63"/>
              <a:gd name="T94" fmla="*/ 2147483646 w 42"/>
              <a:gd name="T95" fmla="*/ 2147483646 h 63"/>
              <a:gd name="T96" fmla="*/ 2147483646 w 42"/>
              <a:gd name="T97" fmla="*/ 2147483646 h 63"/>
              <a:gd name="T98" fmla="*/ 2147483646 w 42"/>
              <a:gd name="T99" fmla="*/ 2147483646 h 63"/>
              <a:gd name="T100" fmla="*/ 2147483646 w 42"/>
              <a:gd name="T101" fmla="*/ 2147483646 h 63"/>
              <a:gd name="T102" fmla="*/ 2147483646 w 42"/>
              <a:gd name="T103" fmla="*/ 2147483646 h 63"/>
              <a:gd name="T104" fmla="*/ 2147483646 w 42"/>
              <a:gd name="T105" fmla="*/ 2147483646 h 63"/>
              <a:gd name="T106" fmla="*/ 2147483646 w 42"/>
              <a:gd name="T107" fmla="*/ 2147483646 h 63"/>
              <a:gd name="T108" fmla="*/ 0 w 42"/>
              <a:gd name="T109" fmla="*/ 2147483646 h 63"/>
              <a:gd name="T110" fmla="*/ 0 w 42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63"/>
              <a:gd name="T170" fmla="*/ 42 w 42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63">
                <a:moveTo>
                  <a:pt x="0" y="38"/>
                </a:move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5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0"/>
                </a:lnTo>
                <a:lnTo>
                  <a:pt x="38" y="11"/>
                </a:lnTo>
                <a:lnTo>
                  <a:pt x="39" y="13"/>
                </a:lnTo>
                <a:lnTo>
                  <a:pt x="39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2" y="21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38"/>
                </a:lnTo>
                <a:lnTo>
                  <a:pt x="42" y="39"/>
                </a:lnTo>
                <a:lnTo>
                  <a:pt x="42" y="40"/>
                </a:lnTo>
                <a:lnTo>
                  <a:pt x="42" y="41"/>
                </a:lnTo>
                <a:lnTo>
                  <a:pt x="41" y="43"/>
                </a:lnTo>
                <a:lnTo>
                  <a:pt x="41" y="44"/>
                </a:lnTo>
                <a:lnTo>
                  <a:pt x="41" y="45"/>
                </a:lnTo>
                <a:lnTo>
                  <a:pt x="40" y="46"/>
                </a:lnTo>
                <a:lnTo>
                  <a:pt x="40" y="48"/>
                </a:lnTo>
                <a:lnTo>
                  <a:pt x="39" y="49"/>
                </a:lnTo>
                <a:lnTo>
                  <a:pt x="39" y="50"/>
                </a:lnTo>
                <a:lnTo>
                  <a:pt x="38" y="51"/>
                </a:lnTo>
                <a:lnTo>
                  <a:pt x="38" y="52"/>
                </a:lnTo>
                <a:lnTo>
                  <a:pt x="37" y="53"/>
                </a:lnTo>
                <a:lnTo>
                  <a:pt x="36" y="54"/>
                </a:lnTo>
                <a:lnTo>
                  <a:pt x="36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2" y="58"/>
                </a:lnTo>
                <a:lnTo>
                  <a:pt x="31" y="59"/>
                </a:lnTo>
                <a:lnTo>
                  <a:pt x="29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3" y="62"/>
                </a:lnTo>
                <a:lnTo>
                  <a:pt x="22" y="62"/>
                </a:lnTo>
                <a:lnTo>
                  <a:pt x="20" y="63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2"/>
                </a:lnTo>
                <a:lnTo>
                  <a:pt x="19" y="62"/>
                </a:lnTo>
                <a:lnTo>
                  <a:pt x="18" y="62"/>
                </a:lnTo>
                <a:lnTo>
                  <a:pt x="17" y="61"/>
                </a:lnTo>
                <a:lnTo>
                  <a:pt x="16" y="61"/>
                </a:lnTo>
                <a:lnTo>
                  <a:pt x="15" y="60"/>
                </a:lnTo>
                <a:lnTo>
                  <a:pt x="14" y="60"/>
                </a:lnTo>
                <a:lnTo>
                  <a:pt x="12" y="59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7"/>
                </a:lnTo>
                <a:lnTo>
                  <a:pt x="7" y="56"/>
                </a:lnTo>
                <a:lnTo>
                  <a:pt x="6" y="55"/>
                </a:lnTo>
                <a:lnTo>
                  <a:pt x="5" y="54"/>
                </a:lnTo>
                <a:lnTo>
                  <a:pt x="5" y="53"/>
                </a:lnTo>
                <a:lnTo>
                  <a:pt x="4" y="52"/>
                </a:lnTo>
                <a:lnTo>
                  <a:pt x="3" y="51"/>
                </a:lnTo>
                <a:lnTo>
                  <a:pt x="3" y="50"/>
                </a:lnTo>
                <a:lnTo>
                  <a:pt x="2" y="49"/>
                </a:lnTo>
                <a:lnTo>
                  <a:pt x="2" y="48"/>
                </a:lnTo>
                <a:lnTo>
                  <a:pt x="1" y="46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4" name="Line 96">
            <a:extLst>
              <a:ext uri="{FF2B5EF4-FFF2-40B4-BE49-F238E27FC236}">
                <a16:creationId xmlns:a16="http://schemas.microsoft.com/office/drawing/2014/main" id="{C4283CE0-37B4-5F41-BE7F-85C4CB92F2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58014" y="3657600"/>
            <a:ext cx="3175" cy="495300"/>
          </a:xfrm>
          <a:prstGeom prst="line">
            <a:avLst/>
          </a:prstGeom>
          <a:noFill/>
          <a:ln w="3175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96">
            <a:extLst>
              <a:ext uri="{FF2B5EF4-FFF2-40B4-BE49-F238E27FC236}">
                <a16:creationId xmlns:a16="http://schemas.microsoft.com/office/drawing/2014/main" id="{C436B616-42B4-F344-9FD5-80DD6596C4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48489" y="3643314"/>
            <a:ext cx="1520825" cy="14287"/>
          </a:xfrm>
          <a:prstGeom prst="line">
            <a:avLst/>
          </a:prstGeom>
          <a:noFill/>
          <a:ln w="3175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Rectangle 2">
            <a:extLst>
              <a:ext uri="{FF2B5EF4-FFF2-40B4-BE49-F238E27FC236}">
                <a16:creationId xmlns:a16="http://schemas.microsoft.com/office/drawing/2014/main" id="{B9BC2DB8-5EBA-6045-9FC6-42D957A4CCA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5414"/>
            <a:ext cx="9144000" cy="5937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2400" dirty="0">
                <a:ea typeface="+mj-ea"/>
                <a:cs typeface="+mj-cs"/>
              </a:rPr>
              <a:t>2 more gate delays for the internal carries within a block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5">
            <a:extLst>
              <a:ext uri="{FF2B5EF4-FFF2-40B4-BE49-F238E27FC236}">
                <a16:creationId xmlns:a16="http://schemas.microsoft.com/office/drawing/2014/main" id="{0670916B-44FD-874B-B31C-8420650AF1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4651" y="147639"/>
            <a:ext cx="6753225" cy="665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18F5E36A-9922-6041-B2F9-1E840F2C9A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0626" y="257176"/>
            <a:ext cx="3071813" cy="1325563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+mn-lt"/>
                <a:ea typeface="MS PGothic" pitchFamily="34" charset="-128"/>
              </a:rPr>
              <a:t>Hierarchical CLA Adder </a:t>
            </a:r>
            <a:br>
              <a:rPr lang="en-US" dirty="0">
                <a:latin typeface="+mn-lt"/>
                <a:ea typeface="MS PGothic" pitchFamily="34" charset="-128"/>
              </a:rPr>
            </a:br>
            <a:r>
              <a:rPr lang="en-US" dirty="0">
                <a:latin typeface="+mn-lt"/>
                <a:ea typeface="MS PGothic" pitchFamily="34" charset="-128"/>
              </a:rPr>
              <a:t>Carry Logic</a:t>
            </a:r>
          </a:p>
        </p:txBody>
      </p:sp>
      <p:sp>
        <p:nvSpPr>
          <p:cNvPr id="64515" name="TextBox 4">
            <a:extLst>
              <a:ext uri="{FF2B5EF4-FFF2-40B4-BE49-F238E27FC236}">
                <a16:creationId xmlns:a16="http://schemas.microsoft.com/office/drawing/2014/main" id="{EB605991-F882-DA41-B91A-37AC0F8F25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24130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latin typeface="Times" pitchFamily="2" charset="0"/>
              </a:rPr>
              <a:t>C8   – 4 gate delays</a:t>
            </a:r>
            <a:br>
              <a:rPr lang="en-US" altLang="en-US" sz="2000">
                <a:latin typeface="Times" pitchFamily="2" charset="0"/>
              </a:rPr>
            </a:br>
            <a:r>
              <a:rPr lang="en-US" altLang="en-US" sz="2000">
                <a:latin typeface="Times" pitchFamily="2" charset="0"/>
              </a:rPr>
              <a:t>C16 – 5 gate delays</a:t>
            </a:r>
            <a:br>
              <a:rPr lang="en-US" altLang="en-US" sz="2000">
                <a:latin typeface="Times" pitchFamily="2" charset="0"/>
              </a:rPr>
            </a:br>
            <a:r>
              <a:rPr lang="en-US" altLang="en-US" sz="2000">
                <a:latin typeface="Times" pitchFamily="2" charset="0"/>
              </a:rPr>
              <a:t>C24 – 5 Gate delays</a:t>
            </a:r>
            <a:br>
              <a:rPr lang="en-US" altLang="en-US" sz="2000">
                <a:latin typeface="Times" pitchFamily="2" charset="0"/>
              </a:rPr>
            </a:br>
            <a:r>
              <a:rPr lang="en-US" altLang="en-US" sz="2000">
                <a:latin typeface="Times" pitchFamily="2" charset="0"/>
              </a:rPr>
              <a:t>C32 – 5 Gate delays </a:t>
            </a:r>
          </a:p>
        </p:txBody>
      </p:sp>
      <p:sp>
        <p:nvSpPr>
          <p:cNvPr id="64516" name="TextBox 1">
            <a:extLst>
              <a:ext uri="{FF2B5EF4-FFF2-40B4-BE49-F238E27FC236}">
                <a16:creationId xmlns:a16="http://schemas.microsoft.com/office/drawing/2014/main" id="{9BC57669-2709-9447-ABDB-984578AD7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3339" y="3646489"/>
            <a:ext cx="4032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4517" name="TextBox 5">
            <a:extLst>
              <a:ext uri="{FF2B5EF4-FFF2-40B4-BE49-F238E27FC236}">
                <a16:creationId xmlns:a16="http://schemas.microsoft.com/office/drawing/2014/main" id="{356B17B8-55C4-8C40-9A7A-8A528FBDC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6338" y="3663950"/>
            <a:ext cx="5191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c16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2">
            <a:extLst>
              <a:ext uri="{FF2B5EF4-FFF2-40B4-BE49-F238E27FC236}">
                <a16:creationId xmlns:a16="http://schemas.microsoft.com/office/drawing/2014/main" id="{5FDCE9C1-74DC-2A43-8829-F87ABE1731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524000"/>
          </a:xfrm>
        </p:spPr>
        <p:txBody>
          <a:bodyPr/>
          <a:lstStyle/>
          <a:p>
            <a:r>
              <a:rPr lang="en-US" altLang="en-US">
                <a:solidFill>
                  <a:schemeClr val="tx2"/>
                </a:solidFill>
              </a:rPr>
              <a:t>A  ripple-carry adder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2">
            <a:extLst>
              <a:ext uri="{FF2B5EF4-FFF2-40B4-BE49-F238E27FC236}">
                <a16:creationId xmlns:a16="http://schemas.microsoft.com/office/drawing/2014/main" id="{2D24209E-13C8-304A-832E-71CD46D36E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1150" y="147638"/>
            <a:ext cx="6807200" cy="660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28C94FA3-826E-3740-9E2F-0CA9EC0FDE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0626" y="257176"/>
            <a:ext cx="3071813" cy="1571625"/>
          </a:xfrm>
        </p:spPr>
        <p:txBody>
          <a:bodyPr>
            <a:normAutofit fontScale="90000"/>
          </a:bodyPr>
          <a:lstStyle/>
          <a:p>
            <a:pPr>
              <a:defRPr/>
            </a:pPr>
            <a:br>
              <a:rPr lang="en-US" altLang="en-US" sz="3200" dirty="0">
                <a:ea typeface="MS PGothic" charset="-128"/>
              </a:rPr>
            </a:br>
            <a:r>
              <a:rPr lang="en-US" altLang="en-US" sz="3200" dirty="0">
                <a:ea typeface="MS PGothic" charset="-128"/>
              </a:rPr>
              <a:t>Hierarchical CLA </a:t>
            </a:r>
            <a:br>
              <a:rPr lang="en-US" altLang="en-US" sz="3200" dirty="0">
                <a:ea typeface="MS PGothic" charset="-128"/>
              </a:rPr>
            </a:br>
            <a:r>
              <a:rPr lang="en-US" altLang="en-US" sz="3200" dirty="0">
                <a:ea typeface="MS PGothic" charset="-128"/>
              </a:rPr>
              <a:t>Critical Path</a:t>
            </a:r>
            <a:br>
              <a:rPr lang="en-US" altLang="en-US" sz="3200" dirty="0">
                <a:ea typeface="MS PGothic" charset="-128"/>
              </a:rPr>
            </a:br>
            <a:br>
              <a:rPr lang="en-US" altLang="en-US" sz="3200" dirty="0">
                <a:ea typeface="MS PGothic" charset="-128"/>
              </a:rPr>
            </a:br>
            <a:endParaRPr lang="en-US" altLang="en-US" sz="3200" dirty="0">
              <a:ea typeface="MS PGothic" charset="-128"/>
            </a:endParaRPr>
          </a:p>
        </p:txBody>
      </p:sp>
      <p:sp>
        <p:nvSpPr>
          <p:cNvPr id="65539" name="TextBox 1">
            <a:extLst>
              <a:ext uri="{FF2B5EF4-FFF2-40B4-BE49-F238E27FC236}">
                <a16:creationId xmlns:a16="http://schemas.microsoft.com/office/drawing/2014/main" id="{59B153BE-6EFA-9345-A3F4-A52FC1F55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23495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latin typeface="Times" pitchFamily="2" charset="0"/>
              </a:rPr>
              <a:t>C1   -  3 gate delays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latin typeface="Times" pitchFamily="2" charset="0"/>
              </a:rPr>
              <a:t>C9   – 6 gate delays</a:t>
            </a:r>
            <a:br>
              <a:rPr lang="en-US" altLang="en-US" sz="2000">
                <a:latin typeface="Times" pitchFamily="2" charset="0"/>
              </a:rPr>
            </a:b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C17 – 7 gate delays</a:t>
            </a:r>
            <a:br>
              <a:rPr lang="en-US" altLang="en-US" sz="2000">
                <a:latin typeface="Times" pitchFamily="2" charset="0"/>
              </a:rPr>
            </a:br>
            <a:r>
              <a:rPr lang="en-US" altLang="en-US" sz="2000">
                <a:solidFill>
                  <a:srgbClr val="000000"/>
                </a:solidFill>
                <a:latin typeface="Times" pitchFamily="2" charset="0"/>
              </a:rPr>
              <a:t>C25 – 7 Gate delays</a:t>
            </a:r>
          </a:p>
        </p:txBody>
      </p:sp>
      <p:sp>
        <p:nvSpPr>
          <p:cNvPr id="65540" name="TextBox 4">
            <a:extLst>
              <a:ext uri="{FF2B5EF4-FFF2-40B4-BE49-F238E27FC236}">
                <a16:creationId xmlns:a16="http://schemas.microsoft.com/office/drawing/2014/main" id="{5E1983B8-76FE-7841-BDD8-861773F6B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4" y="4537075"/>
            <a:ext cx="5175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c17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5541" name="TextBox 5">
            <a:extLst>
              <a:ext uri="{FF2B5EF4-FFF2-40B4-BE49-F238E27FC236}">
                <a16:creationId xmlns:a16="http://schemas.microsoft.com/office/drawing/2014/main" id="{57B3DA10-DB65-B14D-A76C-AF96DDC27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3439" y="4533900"/>
            <a:ext cx="4032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c9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TextBox 6">
            <a:extLst>
              <a:ext uri="{FF2B5EF4-FFF2-40B4-BE49-F238E27FC236}">
                <a16:creationId xmlns:a16="http://schemas.microsoft.com/office/drawing/2014/main" id="{80C3E7CC-1583-0646-8410-47830ADC5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7851" y="4483100"/>
            <a:ext cx="403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5543" name="TextBox 7">
            <a:extLst>
              <a:ext uri="{FF2B5EF4-FFF2-40B4-BE49-F238E27FC236}">
                <a16:creationId xmlns:a16="http://schemas.microsoft.com/office/drawing/2014/main" id="{0A88A6AB-BE1E-BC44-B3BB-84AAEA94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3339" y="3646489"/>
            <a:ext cx="4032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5544" name="TextBox 8">
            <a:extLst>
              <a:ext uri="{FF2B5EF4-FFF2-40B4-BE49-F238E27FC236}">
                <a16:creationId xmlns:a16="http://schemas.microsoft.com/office/drawing/2014/main" id="{E151FB3E-C745-6845-8E1C-FE24FAE6B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6338" y="3663950"/>
            <a:ext cx="5191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c16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63F1D11-9C79-854D-91FC-763A590028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latin typeface="+mn-lt"/>
                <a:ea typeface="+mj-ea"/>
                <a:cs typeface="+mj-cs"/>
              </a:rPr>
              <a:t>Total Gate Delay Through a </a:t>
            </a:r>
            <a:br>
              <a:rPr lang="en-US" dirty="0">
                <a:latin typeface="+mn-lt"/>
                <a:ea typeface="+mj-ea"/>
                <a:cs typeface="+mj-cs"/>
              </a:rPr>
            </a:br>
            <a:r>
              <a:rPr lang="en-US" dirty="0">
                <a:latin typeface="+mn-lt"/>
                <a:ea typeface="+mj-ea"/>
                <a:cs typeface="+mj-cs"/>
              </a:rPr>
              <a:t>Hierarchical Carry-</a:t>
            </a:r>
            <a:r>
              <a:rPr lang="en-US" dirty="0" err="1">
                <a:latin typeface="+mn-lt"/>
                <a:ea typeface="+mj-ea"/>
                <a:cs typeface="+mj-cs"/>
              </a:rPr>
              <a:t>Lookahead</a:t>
            </a:r>
            <a:r>
              <a:rPr lang="en-US" dirty="0">
                <a:latin typeface="+mn-lt"/>
                <a:ea typeface="+mj-ea"/>
                <a:cs typeface="+mj-cs"/>
              </a:rPr>
              <a:t> Adder </a:t>
            </a:r>
          </a:p>
        </p:txBody>
      </p:sp>
      <p:sp>
        <p:nvSpPr>
          <p:cNvPr id="66562" name="Rectangle 3">
            <a:extLst>
              <a:ext uri="{FF2B5EF4-FFF2-40B4-BE49-F238E27FC236}">
                <a16:creationId xmlns:a16="http://schemas.microsoft.com/office/drawing/2014/main" id="{58A3D7D3-528C-194D-9EFA-EE128839DD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3D1D7934-F9BD-6F45-A98D-51277B2AE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3716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The total delay is </a:t>
            </a:r>
            <a:r>
              <a:rPr lang="en-US" altLang="en-US" dirty="0">
                <a:solidFill>
                  <a:srgbClr val="FF0000"/>
                </a:solidFill>
              </a:rPr>
              <a:t>8 gates</a:t>
            </a:r>
            <a:r>
              <a:rPr lang="en-US" altLang="en-US" dirty="0"/>
              <a:t>:</a:t>
            </a:r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3 to generate all </a:t>
            </a:r>
            <a:r>
              <a:rPr lang="en-US" altLang="en-US" dirty="0" err="1"/>
              <a:t>Gi</a:t>
            </a:r>
            <a:r>
              <a:rPr lang="en-US" altLang="en-US" dirty="0"/>
              <a:t> and Pi signals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+2 to generate c8, c16, c24, and c32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+2 to generate internal carries in the blocks</a:t>
            </a:r>
          </a:p>
          <a:p>
            <a:pPr lvl="1" eaLnBrk="1" hangingPunct="1">
              <a:defRPr/>
            </a:pPr>
            <a:endParaRPr lang="en-US" altLang="en-US" dirty="0"/>
          </a:p>
          <a:p>
            <a:pPr lvl="1" eaLnBrk="1" hangingPunct="1">
              <a:defRPr/>
            </a:pPr>
            <a:r>
              <a:rPr lang="en-US" altLang="en-US" dirty="0"/>
              <a:t>+1 to generate the sum bits (one extra XOR) 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 and division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by 10 in the decimal system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0C954B6-AF5F-6A47-9AF2-2F0A9A9CF4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Decimal Multiplication by 10</a:t>
            </a:r>
          </a:p>
        </p:txBody>
      </p:sp>
      <p:sp>
        <p:nvSpPr>
          <p:cNvPr id="68610" name="Rectangle 3">
            <a:extLst>
              <a:ext uri="{FF2B5EF4-FFF2-40B4-BE49-F238E27FC236}">
                <a16:creationId xmlns:a16="http://schemas.microsoft.com/office/drawing/2014/main" id="{CF7EA470-E0F7-2C41-8824-5F077D5893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68611" name="Rectangle 3">
            <a:extLst>
              <a:ext uri="{FF2B5EF4-FFF2-40B4-BE49-F238E27FC236}">
                <a16:creationId xmlns:a16="http://schemas.microsoft.com/office/drawing/2014/main" id="{FCCE2561-EF50-4C46-B874-87AE055860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10?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      4 x 10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542 x 10 = ?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1245 x 10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7565C3A-8E5F-A34F-905E-A5DA9D251F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Decimal Multiplication by 10</a:t>
            </a:r>
          </a:p>
        </p:txBody>
      </p:sp>
      <p:sp>
        <p:nvSpPr>
          <p:cNvPr id="69634" name="Rectangle 3">
            <a:extLst>
              <a:ext uri="{FF2B5EF4-FFF2-40B4-BE49-F238E27FC236}">
                <a16:creationId xmlns:a16="http://schemas.microsoft.com/office/drawing/2014/main" id="{5900A699-2D46-9D49-9844-C4DD08A072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AA83B8C3-F2C3-FA44-A564-B22D4CDF4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10?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      4 x 10 = 40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542 x 10 = </a:t>
            </a:r>
            <a:r>
              <a:rPr lang="en-US" altLang="en-US">
                <a:solidFill>
                  <a:srgbClr val="000000"/>
                </a:solidFill>
              </a:rPr>
              <a:t>5420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1245 x 10 = </a:t>
            </a:r>
            <a:r>
              <a:rPr lang="en-US" altLang="en-US">
                <a:solidFill>
                  <a:srgbClr val="000000"/>
                </a:solidFill>
              </a:rPr>
              <a:t>12450</a:t>
            </a:r>
          </a:p>
          <a:p>
            <a:pPr eaLnBrk="1" hangingPunct="1">
              <a:buFontTx/>
              <a:buNone/>
            </a:pPr>
            <a:endParaRPr lang="en-US" altLang="en-US">
              <a:solidFill>
                <a:srgbClr val="FF0000"/>
              </a:solidFill>
            </a:endParaRPr>
          </a:p>
          <a:p>
            <a:pPr eaLnBrk="1" hangingPunct="1">
              <a:buFontTx/>
              <a:buNone/>
            </a:pPr>
            <a:endParaRPr lang="en-US" altLang="en-US">
              <a:solidFill>
                <a:srgbClr val="FF0000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       </a:t>
            </a: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500F720-3C9F-0543-B990-BEAA5EA39A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Decimal Multiplication by 10</a:t>
            </a:r>
          </a:p>
        </p:txBody>
      </p:sp>
      <p:sp>
        <p:nvSpPr>
          <p:cNvPr id="70658" name="Rectangle 3">
            <a:extLst>
              <a:ext uri="{FF2B5EF4-FFF2-40B4-BE49-F238E27FC236}">
                <a16:creationId xmlns:a16="http://schemas.microsoft.com/office/drawing/2014/main" id="{D3E1CEAC-A2AF-4B40-8E4D-23883AE3F1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0659" name="Rectangle 3">
            <a:extLst>
              <a:ext uri="{FF2B5EF4-FFF2-40B4-BE49-F238E27FC236}">
                <a16:creationId xmlns:a16="http://schemas.microsoft.com/office/drawing/2014/main" id="{24EB02ED-ED27-2642-9A9F-88F1D36E5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10?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      4 x 10 = 4</a:t>
            </a:r>
            <a:r>
              <a:rPr lang="en-US" altLang="en-US" sz="2400">
                <a:solidFill>
                  <a:srgbClr val="FF0000"/>
                </a:solidFill>
              </a:rPr>
              <a:t>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542 x 10 = 542</a:t>
            </a:r>
            <a:r>
              <a:rPr lang="en-US" altLang="en-US">
                <a:solidFill>
                  <a:srgbClr val="FF0000"/>
                </a:solidFill>
              </a:rPr>
              <a:t>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1245 x 10 = 1245</a:t>
            </a:r>
            <a:r>
              <a:rPr lang="en-US" altLang="en-US">
                <a:solidFill>
                  <a:srgbClr val="FF0000"/>
                </a:solidFill>
              </a:rPr>
              <a:t>0</a:t>
            </a:r>
          </a:p>
          <a:p>
            <a:pPr eaLnBrk="1" hangingPunct="1">
              <a:buFontTx/>
              <a:buNone/>
            </a:pPr>
            <a:endParaRPr lang="en-US" altLang="en-US">
              <a:solidFill>
                <a:srgbClr val="FF0000"/>
              </a:solidFill>
            </a:endParaRPr>
          </a:p>
          <a:p>
            <a:pPr eaLnBrk="1" hangingPunct="1">
              <a:buFontTx/>
              <a:buNone/>
            </a:pPr>
            <a:endParaRPr lang="en-US" altLang="en-US">
              <a:solidFill>
                <a:srgbClr val="FF0000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       You simply add a zero as the rightmost number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A5E716C-D304-C940-9D68-EB9D069965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Decimal Division by 10</a:t>
            </a:r>
          </a:p>
        </p:txBody>
      </p:sp>
      <p:sp>
        <p:nvSpPr>
          <p:cNvPr id="71682" name="Rectangle 3">
            <a:extLst>
              <a:ext uri="{FF2B5EF4-FFF2-40B4-BE49-F238E27FC236}">
                <a16:creationId xmlns:a16="http://schemas.microsoft.com/office/drawing/2014/main" id="{1572518C-EE80-7044-A66F-58DF7E925A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6ABCEC9A-8F15-DB41-8194-C35FFD242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divide a number by 10?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     14 / 10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540 / 10 = ?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1240 / 10 = ?</a:t>
            </a:r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5C926C3-1717-074D-8E7A-9E8BE13441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Decimal Division by 10</a:t>
            </a:r>
          </a:p>
        </p:txBody>
      </p:sp>
      <p:sp>
        <p:nvSpPr>
          <p:cNvPr id="72706" name="Rectangle 3">
            <a:extLst>
              <a:ext uri="{FF2B5EF4-FFF2-40B4-BE49-F238E27FC236}">
                <a16:creationId xmlns:a16="http://schemas.microsoft.com/office/drawing/2014/main" id="{D758DC24-2A36-F54D-897C-460B7FFC18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2707" name="Rectangle 3">
            <a:extLst>
              <a:ext uri="{FF2B5EF4-FFF2-40B4-BE49-F238E27FC236}">
                <a16:creationId xmlns:a16="http://schemas.microsoft.com/office/drawing/2014/main" id="{08938DA3-1701-D244-BFE9-BBA8D7E4E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divide a number by 10?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     14 / 10 = 1       //integer division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540 / 10 = 54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1240 / 10 = 124</a:t>
            </a:r>
          </a:p>
          <a:p>
            <a:pPr eaLnBrk="1" hangingPunct="1"/>
            <a:endParaRPr lang="en-US" altLang="en-US"/>
          </a:p>
        </p:txBody>
      </p:sp>
      <p:sp>
        <p:nvSpPr>
          <p:cNvPr id="72708" name="TextBox 1">
            <a:extLst>
              <a:ext uri="{FF2B5EF4-FFF2-40B4-BE49-F238E27FC236}">
                <a16:creationId xmlns:a16="http://schemas.microsoft.com/office/drawing/2014/main" id="{AB63844D-743D-8946-8FAF-B3769EC50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563" y="6229350"/>
            <a:ext cx="67881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You simply delete the rightmost number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 and division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by 2 in the binary system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C41851F-3F36-E742-ABD4-0582E91F61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Multiplication by 2</a:t>
            </a:r>
          </a:p>
        </p:txBody>
      </p:sp>
      <p:sp>
        <p:nvSpPr>
          <p:cNvPr id="74754" name="Rectangle 3">
            <a:extLst>
              <a:ext uri="{FF2B5EF4-FFF2-40B4-BE49-F238E27FC236}">
                <a16:creationId xmlns:a16="http://schemas.microsoft.com/office/drawing/2014/main" id="{6F95E269-5B13-FF41-96D8-6A7836B8DD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4755" name="Rectangle 3">
            <a:extLst>
              <a:ext uri="{FF2B5EF4-FFF2-40B4-BE49-F238E27FC236}">
                <a16:creationId xmlns:a16="http://schemas.microsoft.com/office/drawing/2014/main" id="{353909FF-7698-D040-9370-12DEB56B8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2?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  times 2 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 times 2 = ?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times 2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4">
            <a:extLst>
              <a:ext uri="{FF2B5EF4-FFF2-40B4-BE49-F238E27FC236}">
                <a16:creationId xmlns:a16="http://schemas.microsoft.com/office/drawing/2014/main" id="{2565BD0B-4584-0A43-81DE-5F5095DE6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9" y="3271838"/>
            <a:ext cx="884237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6" name="Freeform 5">
            <a:extLst>
              <a:ext uri="{FF2B5EF4-FFF2-40B4-BE49-F238E27FC236}">
                <a16:creationId xmlns:a16="http://schemas.microsoft.com/office/drawing/2014/main" id="{C6771E55-F13B-F34D-89E8-E09739AA13DD}"/>
              </a:ext>
            </a:extLst>
          </p:cNvPr>
          <p:cNvSpPr>
            <a:spLocks/>
          </p:cNvSpPr>
          <p:nvPr/>
        </p:nvSpPr>
        <p:spPr bwMode="auto">
          <a:xfrm>
            <a:off x="2386013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7" name="Line 6">
            <a:extLst>
              <a:ext uri="{FF2B5EF4-FFF2-40B4-BE49-F238E27FC236}">
                <a16:creationId xmlns:a16="http://schemas.microsoft.com/office/drawing/2014/main" id="{C33E26D8-EAE1-F347-AE43-FB3BD66992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3014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" name="Freeform 7">
            <a:extLst>
              <a:ext uri="{FF2B5EF4-FFF2-40B4-BE49-F238E27FC236}">
                <a16:creationId xmlns:a16="http://schemas.microsoft.com/office/drawing/2014/main" id="{FABCEA7B-6B95-C949-8C1A-CC24CF81047A}"/>
              </a:ext>
            </a:extLst>
          </p:cNvPr>
          <p:cNvSpPr>
            <a:spLocks/>
          </p:cNvSpPr>
          <p:nvPr/>
        </p:nvSpPr>
        <p:spPr bwMode="auto">
          <a:xfrm>
            <a:off x="38798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9" name="Line 8">
            <a:extLst>
              <a:ext uri="{FF2B5EF4-FFF2-40B4-BE49-F238E27FC236}">
                <a16:creationId xmlns:a16="http://schemas.microsoft.com/office/drawing/2014/main" id="{6F997EBF-7142-F446-85C2-31D9F9DBB0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6851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" name="Rectangle 9">
            <a:extLst>
              <a:ext uri="{FF2B5EF4-FFF2-40B4-BE49-F238E27FC236}">
                <a16:creationId xmlns:a16="http://schemas.microsoft.com/office/drawing/2014/main" id="{BDF14F89-BCA7-5348-B0FD-F51FD0FE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01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1" name="Rectangle 10">
            <a:extLst>
              <a:ext uri="{FF2B5EF4-FFF2-40B4-BE49-F238E27FC236}">
                <a16:creationId xmlns:a16="http://schemas.microsoft.com/office/drawing/2014/main" id="{C71A6F23-898E-CE4D-A2E7-9402E693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2" name="Rectangle 11">
            <a:extLst>
              <a:ext uri="{FF2B5EF4-FFF2-40B4-BE49-F238E27FC236}">
                <a16:creationId xmlns:a16="http://schemas.microsoft.com/office/drawing/2014/main" id="{9346E004-EE29-274D-A519-26B254FA3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313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3" name="Rectangle 12">
            <a:extLst>
              <a:ext uri="{FF2B5EF4-FFF2-40B4-BE49-F238E27FC236}">
                <a16:creationId xmlns:a16="http://schemas.microsoft.com/office/drawing/2014/main" id="{ED6234D0-C5EA-AF43-87D4-00F3F5AB6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4" name="Rectangle 14">
            <a:extLst>
              <a:ext uri="{FF2B5EF4-FFF2-40B4-BE49-F238E27FC236}">
                <a16:creationId xmlns:a16="http://schemas.microsoft.com/office/drawing/2014/main" id="{A276BFAF-5F06-4B46-AE6B-CA899662C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5" name="Rectangle 15">
            <a:extLst>
              <a:ext uri="{FF2B5EF4-FFF2-40B4-BE49-F238E27FC236}">
                <a16:creationId xmlns:a16="http://schemas.microsoft.com/office/drawing/2014/main" id="{2F296C70-FE56-BA4C-A51C-7DE1A5684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5675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6" name="Rectangle 16">
            <a:extLst>
              <a:ext uri="{FF2B5EF4-FFF2-40B4-BE49-F238E27FC236}">
                <a16:creationId xmlns:a16="http://schemas.microsoft.com/office/drawing/2014/main" id="{41353FCC-4D31-7445-A055-A7E70EE3E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5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7" name="Rectangle 17">
            <a:extLst>
              <a:ext uri="{FF2B5EF4-FFF2-40B4-BE49-F238E27FC236}">
                <a16:creationId xmlns:a16="http://schemas.microsoft.com/office/drawing/2014/main" id="{3B074C6B-F772-B944-AE84-6A3135721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8" name="Rectangle 18">
            <a:extLst>
              <a:ext uri="{FF2B5EF4-FFF2-40B4-BE49-F238E27FC236}">
                <a16:creationId xmlns:a16="http://schemas.microsoft.com/office/drawing/2014/main" id="{0357E7F3-C932-4444-9FC1-29D9EBB76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8213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79" name="Freeform 19">
            <a:extLst>
              <a:ext uri="{FF2B5EF4-FFF2-40B4-BE49-F238E27FC236}">
                <a16:creationId xmlns:a16="http://schemas.microsoft.com/office/drawing/2014/main" id="{E469A563-584E-6748-B2C0-797A01B8C147}"/>
              </a:ext>
            </a:extLst>
          </p:cNvPr>
          <p:cNvSpPr>
            <a:spLocks/>
          </p:cNvSpPr>
          <p:nvPr/>
        </p:nvSpPr>
        <p:spPr bwMode="auto">
          <a:xfrm>
            <a:off x="3375026" y="4302125"/>
            <a:ext cx="42863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Line 20">
            <a:extLst>
              <a:ext uri="{FF2B5EF4-FFF2-40B4-BE49-F238E27FC236}">
                <a16:creationId xmlns:a16="http://schemas.microsoft.com/office/drawing/2014/main" id="{2C5A395E-9A06-354F-BCD4-805461A1A3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9725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1" name="Freeform 21">
            <a:extLst>
              <a:ext uri="{FF2B5EF4-FFF2-40B4-BE49-F238E27FC236}">
                <a16:creationId xmlns:a16="http://schemas.microsoft.com/office/drawing/2014/main" id="{6920002D-A352-B641-BD14-4637F13D0652}"/>
              </a:ext>
            </a:extLst>
          </p:cNvPr>
          <p:cNvSpPr>
            <a:spLocks/>
          </p:cNvSpPr>
          <p:nvPr/>
        </p:nvSpPr>
        <p:spPr bwMode="auto">
          <a:xfrm>
            <a:off x="3586163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Line 22">
            <a:extLst>
              <a:ext uri="{FF2B5EF4-FFF2-40B4-BE49-F238E27FC236}">
                <a16:creationId xmlns:a16="http://schemas.microsoft.com/office/drawing/2014/main" id="{0333D81D-8C53-834F-80CB-0964C1A850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74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3" name="Freeform 23">
            <a:extLst>
              <a:ext uri="{FF2B5EF4-FFF2-40B4-BE49-F238E27FC236}">
                <a16:creationId xmlns:a16="http://schemas.microsoft.com/office/drawing/2014/main" id="{C9AF9F73-DE20-AB44-8ADC-6FABEDFA8003}"/>
              </a:ext>
            </a:extLst>
          </p:cNvPr>
          <p:cNvSpPr>
            <a:spLocks/>
          </p:cNvSpPr>
          <p:nvPr/>
        </p:nvSpPr>
        <p:spPr bwMode="auto">
          <a:xfrm>
            <a:off x="3144838" y="3124201"/>
            <a:ext cx="61912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4" name="Line 24">
            <a:extLst>
              <a:ext uri="{FF2B5EF4-FFF2-40B4-BE49-F238E27FC236}">
                <a16:creationId xmlns:a16="http://schemas.microsoft.com/office/drawing/2014/main" id="{143D47AD-5802-2748-B6BF-B19F451C3B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654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5" name="Rectangle 26">
            <a:extLst>
              <a:ext uri="{FF2B5EF4-FFF2-40B4-BE49-F238E27FC236}">
                <a16:creationId xmlns:a16="http://schemas.microsoft.com/office/drawing/2014/main" id="{459AE74F-388E-E24A-80A7-5903C620B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488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86" name="Rectangle 27">
            <a:extLst>
              <a:ext uri="{FF2B5EF4-FFF2-40B4-BE49-F238E27FC236}">
                <a16:creationId xmlns:a16="http://schemas.microsoft.com/office/drawing/2014/main" id="{EADC30E6-503E-4B47-89AA-5C0CAF09C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87" name="Rectangle 28">
            <a:extLst>
              <a:ext uri="{FF2B5EF4-FFF2-40B4-BE49-F238E27FC236}">
                <a16:creationId xmlns:a16="http://schemas.microsoft.com/office/drawing/2014/main" id="{AAEAB5AB-AAC5-5241-B1D3-92646B6B3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2225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88" name="Rectangle 29">
            <a:extLst>
              <a:ext uri="{FF2B5EF4-FFF2-40B4-BE49-F238E27FC236}">
                <a16:creationId xmlns:a16="http://schemas.microsoft.com/office/drawing/2014/main" id="{23AAC13F-411C-CF44-8419-3F2110E8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110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89" name="Rectangle 30">
            <a:extLst>
              <a:ext uri="{FF2B5EF4-FFF2-40B4-BE49-F238E27FC236}">
                <a16:creationId xmlns:a16="http://schemas.microsoft.com/office/drawing/2014/main" id="{A2F0197A-7031-1D4E-B5EF-A1B0253C6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90" name="Rectangle 31">
            <a:extLst>
              <a:ext uri="{FF2B5EF4-FFF2-40B4-BE49-F238E27FC236}">
                <a16:creationId xmlns:a16="http://schemas.microsoft.com/office/drawing/2014/main" id="{459C28BC-BCCD-D949-8E25-58373D6D1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91" name="Rectangle 32">
            <a:extLst>
              <a:ext uri="{FF2B5EF4-FFF2-40B4-BE49-F238E27FC236}">
                <a16:creationId xmlns:a16="http://schemas.microsoft.com/office/drawing/2014/main" id="{A2BC4061-D4FF-7E4D-A97C-D79622494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92" name="Rectangle 33">
            <a:extLst>
              <a:ext uri="{FF2B5EF4-FFF2-40B4-BE49-F238E27FC236}">
                <a16:creationId xmlns:a16="http://schemas.microsoft.com/office/drawing/2014/main" id="{21F0DD54-3F78-1848-B06D-5DA4FD306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93" name="Freeform 34">
            <a:extLst>
              <a:ext uri="{FF2B5EF4-FFF2-40B4-BE49-F238E27FC236}">
                <a16:creationId xmlns:a16="http://schemas.microsoft.com/office/drawing/2014/main" id="{72620823-4876-DF40-8B0D-73AAA37A0549}"/>
              </a:ext>
            </a:extLst>
          </p:cNvPr>
          <p:cNvSpPr>
            <a:spLocks/>
          </p:cNvSpPr>
          <p:nvPr/>
        </p:nvSpPr>
        <p:spPr bwMode="auto">
          <a:xfrm>
            <a:off x="5859463" y="3544888"/>
            <a:ext cx="125412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4" name="Line 35">
            <a:extLst>
              <a:ext uri="{FF2B5EF4-FFF2-40B4-BE49-F238E27FC236}">
                <a16:creationId xmlns:a16="http://schemas.microsoft.com/office/drawing/2014/main" id="{DC835D97-8F05-3748-9507-C921580E31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4876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95" name="Freeform 36">
            <a:extLst>
              <a:ext uri="{FF2B5EF4-FFF2-40B4-BE49-F238E27FC236}">
                <a16:creationId xmlns:a16="http://schemas.microsoft.com/office/drawing/2014/main" id="{A253D062-4FFC-C94F-8BB6-9B5F1B6FCB37}"/>
              </a:ext>
            </a:extLst>
          </p:cNvPr>
          <p:cNvSpPr>
            <a:spLocks/>
          </p:cNvSpPr>
          <p:nvPr/>
        </p:nvSpPr>
        <p:spPr bwMode="auto">
          <a:xfrm>
            <a:off x="7205663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6" name="Line 37">
            <a:extLst>
              <a:ext uri="{FF2B5EF4-FFF2-40B4-BE49-F238E27FC236}">
                <a16:creationId xmlns:a16="http://schemas.microsoft.com/office/drawing/2014/main" id="{26B2134E-F141-7049-B998-24FEE476C4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2664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97" name="Rectangle 38">
            <a:extLst>
              <a:ext uri="{FF2B5EF4-FFF2-40B4-BE49-F238E27FC236}">
                <a16:creationId xmlns:a16="http://schemas.microsoft.com/office/drawing/2014/main" id="{E2C16CA4-0C4A-9E4C-A188-EE01D90D2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98" name="Rectangle 39">
            <a:extLst>
              <a:ext uri="{FF2B5EF4-FFF2-40B4-BE49-F238E27FC236}">
                <a16:creationId xmlns:a16="http://schemas.microsoft.com/office/drawing/2014/main" id="{1C35B48F-1E1E-E043-BDFC-D5EA8F000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41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99" name="Rectangle 40">
            <a:extLst>
              <a:ext uri="{FF2B5EF4-FFF2-40B4-BE49-F238E27FC236}">
                <a16:creationId xmlns:a16="http://schemas.microsoft.com/office/drawing/2014/main" id="{F4EEE263-DBC5-9F4F-A71B-B5596F7A6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2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00" name="Rectangle 41">
            <a:extLst>
              <a:ext uri="{FF2B5EF4-FFF2-40B4-BE49-F238E27FC236}">
                <a16:creationId xmlns:a16="http://schemas.microsoft.com/office/drawing/2014/main" id="{1418A095-8548-CB47-BD26-AA298FA4F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98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01" name="Rectangle 42">
            <a:extLst>
              <a:ext uri="{FF2B5EF4-FFF2-40B4-BE49-F238E27FC236}">
                <a16:creationId xmlns:a16="http://schemas.microsoft.com/office/drawing/2014/main" id="{00DDEDF9-E989-7C4C-BB2D-D64AEBB5D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0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02" name="Freeform 43">
            <a:extLst>
              <a:ext uri="{FF2B5EF4-FFF2-40B4-BE49-F238E27FC236}">
                <a16:creationId xmlns:a16="http://schemas.microsoft.com/office/drawing/2014/main" id="{71DC99E7-AE61-A04B-8ED2-8B03609E53D7}"/>
              </a:ext>
            </a:extLst>
          </p:cNvPr>
          <p:cNvSpPr>
            <a:spLocks/>
          </p:cNvSpPr>
          <p:nvPr/>
        </p:nvSpPr>
        <p:spPr bwMode="auto">
          <a:xfrm>
            <a:off x="6700839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3" name="Line 44">
            <a:extLst>
              <a:ext uri="{FF2B5EF4-FFF2-40B4-BE49-F238E27FC236}">
                <a16:creationId xmlns:a16="http://schemas.microsoft.com/office/drawing/2014/main" id="{BF206D50-55CF-DE49-9E03-D15B27DCEA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21475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04" name="Freeform 45">
            <a:extLst>
              <a:ext uri="{FF2B5EF4-FFF2-40B4-BE49-F238E27FC236}">
                <a16:creationId xmlns:a16="http://schemas.microsoft.com/office/drawing/2014/main" id="{5E444A98-6D4B-4F4D-B878-43E1D77C2F9F}"/>
              </a:ext>
            </a:extLst>
          </p:cNvPr>
          <p:cNvSpPr>
            <a:spLocks/>
          </p:cNvSpPr>
          <p:nvPr/>
        </p:nvSpPr>
        <p:spPr bwMode="auto">
          <a:xfrm>
            <a:off x="6910388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5" name="Line 46">
            <a:extLst>
              <a:ext uri="{FF2B5EF4-FFF2-40B4-BE49-F238E27FC236}">
                <a16:creationId xmlns:a16="http://schemas.microsoft.com/office/drawing/2014/main" id="{92092857-3A38-2F44-90C9-822D6A4F22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53250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06" name="Freeform 47">
            <a:extLst>
              <a:ext uri="{FF2B5EF4-FFF2-40B4-BE49-F238E27FC236}">
                <a16:creationId xmlns:a16="http://schemas.microsoft.com/office/drawing/2014/main" id="{6BE6503C-E763-7941-BE48-DAF175C374B4}"/>
              </a:ext>
            </a:extLst>
          </p:cNvPr>
          <p:cNvSpPr>
            <a:spLocks/>
          </p:cNvSpPr>
          <p:nvPr/>
        </p:nvSpPr>
        <p:spPr bwMode="auto">
          <a:xfrm>
            <a:off x="6469063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7" name="Line 48">
            <a:extLst>
              <a:ext uri="{FF2B5EF4-FFF2-40B4-BE49-F238E27FC236}">
                <a16:creationId xmlns:a16="http://schemas.microsoft.com/office/drawing/2014/main" id="{D1C5B8BF-5476-1E4B-B42F-F80BAA5A8A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700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08" name="Rectangle 49">
            <a:extLst>
              <a:ext uri="{FF2B5EF4-FFF2-40B4-BE49-F238E27FC236}">
                <a16:creationId xmlns:a16="http://schemas.microsoft.com/office/drawing/2014/main" id="{0CD7DF6C-5EEF-914B-9993-E10ECA8C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88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09" name="Rectangle 50">
            <a:extLst>
              <a:ext uri="{FF2B5EF4-FFF2-40B4-BE49-F238E27FC236}">
                <a16:creationId xmlns:a16="http://schemas.microsoft.com/office/drawing/2014/main" id="{D31FE450-42F1-6F48-943F-E4C750D4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1813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10" name="Rectangle 51">
            <a:extLst>
              <a:ext uri="{FF2B5EF4-FFF2-40B4-BE49-F238E27FC236}">
                <a16:creationId xmlns:a16="http://schemas.microsoft.com/office/drawing/2014/main" id="{19430373-9875-F147-B740-FD22885B1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3888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11" name="Rectangle 52">
            <a:extLst>
              <a:ext uri="{FF2B5EF4-FFF2-40B4-BE49-F238E27FC236}">
                <a16:creationId xmlns:a16="http://schemas.microsoft.com/office/drawing/2014/main" id="{C917C1A2-B13A-2245-9AA8-9CF06F1FA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12" name="Rectangle 53">
            <a:extLst>
              <a:ext uri="{FF2B5EF4-FFF2-40B4-BE49-F238E27FC236}">
                <a16:creationId xmlns:a16="http://schemas.microsoft.com/office/drawing/2014/main" id="{2D2E7CED-19DB-5840-AE61-36C7AEFEB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9" y="3271838"/>
            <a:ext cx="884237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13" name="Freeform 54">
            <a:extLst>
              <a:ext uri="{FF2B5EF4-FFF2-40B4-BE49-F238E27FC236}">
                <a16:creationId xmlns:a16="http://schemas.microsoft.com/office/drawing/2014/main" id="{D8E0ABC3-EF96-9D4E-A452-33E1BD57FDAE}"/>
              </a:ext>
            </a:extLst>
          </p:cNvPr>
          <p:cNvSpPr>
            <a:spLocks/>
          </p:cNvSpPr>
          <p:nvPr/>
        </p:nvSpPr>
        <p:spPr bwMode="auto">
          <a:xfrm>
            <a:off x="86995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4" name="Line 55">
            <a:extLst>
              <a:ext uri="{FF2B5EF4-FFF2-40B4-BE49-F238E27FC236}">
                <a16:creationId xmlns:a16="http://schemas.microsoft.com/office/drawing/2014/main" id="{6E8994F3-8E2A-E64F-B43E-9631D5FEDB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265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15" name="Rectangle 56">
            <a:extLst>
              <a:ext uri="{FF2B5EF4-FFF2-40B4-BE49-F238E27FC236}">
                <a16:creationId xmlns:a16="http://schemas.microsoft.com/office/drawing/2014/main" id="{440B18AD-8A4C-0B4E-B800-B5FC5AF5D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16" name="Freeform 57">
            <a:extLst>
              <a:ext uri="{FF2B5EF4-FFF2-40B4-BE49-F238E27FC236}">
                <a16:creationId xmlns:a16="http://schemas.microsoft.com/office/drawing/2014/main" id="{7ED8043D-A489-EF49-BF55-74F1D56B42DD}"/>
              </a:ext>
            </a:extLst>
          </p:cNvPr>
          <p:cNvSpPr>
            <a:spLocks/>
          </p:cNvSpPr>
          <p:nvPr/>
        </p:nvSpPr>
        <p:spPr bwMode="auto">
          <a:xfrm>
            <a:off x="8194676" y="4302125"/>
            <a:ext cx="42863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7" name="Line 58">
            <a:extLst>
              <a:ext uri="{FF2B5EF4-FFF2-40B4-BE49-F238E27FC236}">
                <a16:creationId xmlns:a16="http://schemas.microsoft.com/office/drawing/2014/main" id="{C7A5AD31-37DF-FC44-B036-32D5C79A2A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31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18" name="Freeform 59">
            <a:extLst>
              <a:ext uri="{FF2B5EF4-FFF2-40B4-BE49-F238E27FC236}">
                <a16:creationId xmlns:a16="http://schemas.microsoft.com/office/drawing/2014/main" id="{EC37F827-BBBF-2544-AFC4-5BE73FA1C74D}"/>
              </a:ext>
            </a:extLst>
          </p:cNvPr>
          <p:cNvSpPr>
            <a:spLocks/>
          </p:cNvSpPr>
          <p:nvPr/>
        </p:nvSpPr>
        <p:spPr bwMode="auto">
          <a:xfrm>
            <a:off x="8405813" y="3124201"/>
            <a:ext cx="61912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9" name="Line 60">
            <a:extLst>
              <a:ext uri="{FF2B5EF4-FFF2-40B4-BE49-F238E27FC236}">
                <a16:creationId xmlns:a16="http://schemas.microsoft.com/office/drawing/2014/main" id="{90B84593-2575-BE46-8F36-FFA1D51D50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470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20" name="Freeform 61">
            <a:extLst>
              <a:ext uri="{FF2B5EF4-FFF2-40B4-BE49-F238E27FC236}">
                <a16:creationId xmlns:a16="http://schemas.microsoft.com/office/drawing/2014/main" id="{8F8CA855-56B0-0542-AB7B-04778D6E1440}"/>
              </a:ext>
            </a:extLst>
          </p:cNvPr>
          <p:cNvSpPr>
            <a:spLocks/>
          </p:cNvSpPr>
          <p:nvPr/>
        </p:nvSpPr>
        <p:spPr bwMode="auto">
          <a:xfrm>
            <a:off x="796290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1" name="Line 62">
            <a:extLst>
              <a:ext uri="{FF2B5EF4-FFF2-40B4-BE49-F238E27FC236}">
                <a16:creationId xmlns:a16="http://schemas.microsoft.com/office/drawing/2014/main" id="{D9557335-73A0-D443-9616-D4C335272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835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22" name="Rectangle 63">
            <a:extLst>
              <a:ext uri="{FF2B5EF4-FFF2-40B4-BE49-F238E27FC236}">
                <a16:creationId xmlns:a16="http://schemas.microsoft.com/office/drawing/2014/main" id="{2EB509E6-1F4B-E64D-9182-6B4D49793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3075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3" name="Rectangle 64">
            <a:extLst>
              <a:ext uri="{FF2B5EF4-FFF2-40B4-BE49-F238E27FC236}">
                <a16:creationId xmlns:a16="http://schemas.microsoft.com/office/drawing/2014/main" id="{ECEAF101-EA65-8349-BF1D-A1408C325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813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4" name="Rectangle 65">
            <a:extLst>
              <a:ext uri="{FF2B5EF4-FFF2-40B4-BE49-F238E27FC236}">
                <a16:creationId xmlns:a16="http://schemas.microsoft.com/office/drawing/2014/main" id="{6C7340A5-731C-8A42-ABFF-E82CA4B07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1888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5" name="Rectangle 66">
            <a:extLst>
              <a:ext uri="{FF2B5EF4-FFF2-40B4-BE49-F238E27FC236}">
                <a16:creationId xmlns:a16="http://schemas.microsoft.com/office/drawing/2014/main" id="{5CEDD4D4-79BD-D046-BB1C-F3B4FA823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6" name="Rectangle 67">
            <a:extLst>
              <a:ext uri="{FF2B5EF4-FFF2-40B4-BE49-F238E27FC236}">
                <a16:creationId xmlns:a16="http://schemas.microsoft.com/office/drawing/2014/main" id="{2B02072A-9198-0C4E-AD61-20DAF47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7" name="Rectangle 68">
            <a:extLst>
              <a:ext uri="{FF2B5EF4-FFF2-40B4-BE49-F238E27FC236}">
                <a16:creationId xmlns:a16="http://schemas.microsoft.com/office/drawing/2014/main" id="{99AFF416-A8D0-8A42-95B1-4D2E7C560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7713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8" name="Rectangle 69">
            <a:extLst>
              <a:ext uri="{FF2B5EF4-FFF2-40B4-BE49-F238E27FC236}">
                <a16:creationId xmlns:a16="http://schemas.microsoft.com/office/drawing/2014/main" id="{E85F202A-FCD2-9943-BCC8-6A856D70B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788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29" name="Rectangle 70">
            <a:extLst>
              <a:ext uri="{FF2B5EF4-FFF2-40B4-BE49-F238E27FC236}">
                <a16:creationId xmlns:a16="http://schemas.microsoft.com/office/drawing/2014/main" id="{40D9199F-3330-4B47-B08B-9522E67B6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4350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30" name="Rectangle 71">
            <a:extLst>
              <a:ext uri="{FF2B5EF4-FFF2-40B4-BE49-F238E27FC236}">
                <a16:creationId xmlns:a16="http://schemas.microsoft.com/office/drawing/2014/main" id="{5E8A74BF-AE54-094C-B6E3-8FB54E6AA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531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31" name="Rectangle 72">
            <a:extLst>
              <a:ext uri="{FF2B5EF4-FFF2-40B4-BE49-F238E27FC236}">
                <a16:creationId xmlns:a16="http://schemas.microsoft.com/office/drawing/2014/main" id="{158A319E-F454-F74F-A11A-013F367FD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9425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32" name="Freeform 73">
            <a:extLst>
              <a:ext uri="{FF2B5EF4-FFF2-40B4-BE49-F238E27FC236}">
                <a16:creationId xmlns:a16="http://schemas.microsoft.com/office/drawing/2014/main" id="{450DDE02-FABB-8149-9B2C-FA7719FB93BC}"/>
              </a:ext>
            </a:extLst>
          </p:cNvPr>
          <p:cNvSpPr>
            <a:spLocks/>
          </p:cNvSpPr>
          <p:nvPr/>
        </p:nvSpPr>
        <p:spPr bwMode="auto">
          <a:xfrm>
            <a:off x="5016501" y="3544889"/>
            <a:ext cx="42863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3" name="Freeform 74">
            <a:extLst>
              <a:ext uri="{FF2B5EF4-FFF2-40B4-BE49-F238E27FC236}">
                <a16:creationId xmlns:a16="http://schemas.microsoft.com/office/drawing/2014/main" id="{E3DA15B1-DE31-0742-957C-8FC5EBE1F308}"/>
              </a:ext>
            </a:extLst>
          </p:cNvPr>
          <p:cNvSpPr>
            <a:spLocks/>
          </p:cNvSpPr>
          <p:nvPr/>
        </p:nvSpPr>
        <p:spPr bwMode="auto">
          <a:xfrm>
            <a:off x="5184776" y="3544889"/>
            <a:ext cx="42863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4" name="Freeform 75">
            <a:extLst>
              <a:ext uri="{FF2B5EF4-FFF2-40B4-BE49-F238E27FC236}">
                <a16:creationId xmlns:a16="http://schemas.microsoft.com/office/drawing/2014/main" id="{40AAEBCA-0F18-5E4E-92A0-764AB04D52FF}"/>
              </a:ext>
            </a:extLst>
          </p:cNvPr>
          <p:cNvSpPr>
            <a:spLocks/>
          </p:cNvSpPr>
          <p:nvPr/>
        </p:nvSpPr>
        <p:spPr bwMode="auto">
          <a:xfrm>
            <a:off x="5353051" y="3544889"/>
            <a:ext cx="42863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5" name="Rectangle 76">
            <a:extLst>
              <a:ext uri="{FF2B5EF4-FFF2-40B4-BE49-F238E27FC236}">
                <a16:creationId xmlns:a16="http://schemas.microsoft.com/office/drawing/2014/main" id="{ECBC1A44-818C-D34E-81AB-66FC04667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1500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36" name="Title 1">
            <a:extLst>
              <a:ext uri="{FF2B5EF4-FFF2-40B4-BE49-F238E27FC236}">
                <a16:creationId xmlns:a16="http://schemas.microsoft.com/office/drawing/2014/main" id="{C74B82DB-A8E4-7B40-B9B2-DC9F9A16A5A0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How long does it take to compute all sum bits and all carry bits?</a:t>
            </a:r>
          </a:p>
        </p:txBody>
      </p:sp>
      <p:sp>
        <p:nvSpPr>
          <p:cNvPr id="11337" name="Freeform 15">
            <a:extLst>
              <a:ext uri="{FF2B5EF4-FFF2-40B4-BE49-F238E27FC236}">
                <a16:creationId xmlns:a16="http://schemas.microsoft.com/office/drawing/2014/main" id="{E09B9C6A-2D2A-9042-8D7B-113DA507D21E}"/>
              </a:ext>
            </a:extLst>
          </p:cNvPr>
          <p:cNvSpPr>
            <a:spLocks/>
          </p:cNvSpPr>
          <p:nvPr/>
        </p:nvSpPr>
        <p:spPr bwMode="auto">
          <a:xfrm>
            <a:off x="2322513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38" name="Rectangle 29">
            <a:extLst>
              <a:ext uri="{FF2B5EF4-FFF2-40B4-BE49-F238E27FC236}">
                <a16:creationId xmlns:a16="http://schemas.microsoft.com/office/drawing/2014/main" id="{D3109203-8A8D-0D44-AF2E-BBFD27908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505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39" name="TextBox 1">
            <a:extLst>
              <a:ext uri="{FF2B5EF4-FFF2-40B4-BE49-F238E27FC236}">
                <a16:creationId xmlns:a16="http://schemas.microsoft.com/office/drawing/2014/main" id="{A1A9FE8E-C72A-7541-8BC3-B029B7A16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5119689"/>
            <a:ext cx="7404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It takes 2n gate delays using a ripple-carry adder? 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35BD14A-624C-4A47-A5D2-CA74E28AF5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Multiplication by 2</a:t>
            </a:r>
          </a:p>
        </p:txBody>
      </p:sp>
      <p:sp>
        <p:nvSpPr>
          <p:cNvPr id="75778" name="Rectangle 3">
            <a:extLst>
              <a:ext uri="{FF2B5EF4-FFF2-40B4-BE49-F238E27FC236}">
                <a16:creationId xmlns:a16="http://schemas.microsoft.com/office/drawing/2014/main" id="{33EEF0EC-1094-1949-BB70-832DEF2435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6A6068F7-A37E-FD4D-9DB7-7139164F9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2?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  times 2  =  011</a:t>
            </a:r>
            <a:r>
              <a:rPr lang="en-US" altLang="en-US" sz="2400">
                <a:solidFill>
                  <a:srgbClr val="FF0000"/>
                </a:solidFill>
              </a:rPr>
              <a:t>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 times 2 =  </a:t>
            </a:r>
            <a:r>
              <a:rPr lang="en-US" altLang="en-US">
                <a:solidFill>
                  <a:srgbClr val="000000"/>
                </a:solidFill>
              </a:rPr>
              <a:t>101</a:t>
            </a:r>
            <a:r>
              <a:rPr lang="en-US" altLang="en-US">
                <a:solidFill>
                  <a:srgbClr val="FF0000"/>
                </a:solidFill>
              </a:rPr>
              <a:t>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times 2 = </a:t>
            </a:r>
            <a:r>
              <a:rPr lang="en-US" altLang="en-US">
                <a:solidFill>
                  <a:srgbClr val="000000"/>
                </a:solidFill>
              </a:rPr>
              <a:t>110011</a:t>
            </a:r>
            <a:r>
              <a:rPr lang="en-US" altLang="en-US">
                <a:solidFill>
                  <a:srgbClr val="FF0000"/>
                </a:solidFill>
              </a:rPr>
              <a:t>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       You simply add a zero as the rightmost number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C2C5EF0-4612-5E47-B1C9-AC467E82DE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Multiplication by 4</a:t>
            </a:r>
          </a:p>
        </p:txBody>
      </p:sp>
      <p:sp>
        <p:nvSpPr>
          <p:cNvPr id="76802" name="Rectangle 3">
            <a:extLst>
              <a:ext uri="{FF2B5EF4-FFF2-40B4-BE49-F238E27FC236}">
                <a16:creationId xmlns:a16="http://schemas.microsoft.com/office/drawing/2014/main" id="{4AA56164-79DA-F94A-97F9-BE7D12444C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6803" name="Rectangle 3">
            <a:extLst>
              <a:ext uri="{FF2B5EF4-FFF2-40B4-BE49-F238E27FC236}">
                <a16:creationId xmlns:a16="http://schemas.microsoft.com/office/drawing/2014/main" id="{72EB1433-2B2A-0B40-82A2-D3F31BCAE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4?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  times 4 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 times 4 = ?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times 4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1061482-0140-E54A-B070-1189BC8B29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Multiplication by 4</a:t>
            </a:r>
          </a:p>
        </p:txBody>
      </p:sp>
      <p:sp>
        <p:nvSpPr>
          <p:cNvPr id="77826" name="Rectangle 3">
            <a:extLst>
              <a:ext uri="{FF2B5EF4-FFF2-40B4-BE49-F238E27FC236}">
                <a16:creationId xmlns:a16="http://schemas.microsoft.com/office/drawing/2014/main" id="{38F204F9-7935-F04D-98CB-A8C2EBA4A4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043C0AD6-1CF5-DC49-92A0-F74B11427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4?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  times 4  = </a:t>
            </a:r>
            <a:r>
              <a:rPr lang="en-US" altLang="en-US" sz="2400">
                <a:solidFill>
                  <a:srgbClr val="000000"/>
                </a:solidFill>
              </a:rPr>
              <a:t>011</a:t>
            </a:r>
            <a:r>
              <a:rPr lang="en-US" altLang="en-US" sz="2400">
                <a:solidFill>
                  <a:srgbClr val="FF0000"/>
                </a:solidFill>
              </a:rPr>
              <a:t>00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 times 4 = </a:t>
            </a:r>
            <a:r>
              <a:rPr lang="en-US" altLang="en-US">
                <a:solidFill>
                  <a:srgbClr val="000000"/>
                </a:solidFill>
              </a:rPr>
              <a:t>101</a:t>
            </a:r>
            <a:r>
              <a:rPr lang="en-US" altLang="en-US">
                <a:solidFill>
                  <a:srgbClr val="FF0000"/>
                </a:solidFill>
              </a:rPr>
              <a:t>00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times 4 = </a:t>
            </a:r>
            <a:r>
              <a:rPr lang="en-US" altLang="en-US">
                <a:solidFill>
                  <a:srgbClr val="000000"/>
                </a:solidFill>
              </a:rPr>
              <a:t>110011</a:t>
            </a:r>
            <a:r>
              <a:rPr lang="en-US" altLang="en-US">
                <a:solidFill>
                  <a:srgbClr val="FF0000"/>
                </a:solidFill>
              </a:rPr>
              <a:t>00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7828" name="TextBox 1">
            <a:extLst>
              <a:ext uri="{FF2B5EF4-FFF2-40B4-BE49-F238E27FC236}">
                <a16:creationId xmlns:a16="http://schemas.microsoft.com/office/drawing/2014/main" id="{2D8E8068-8E64-D24A-9007-41A05B144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01"/>
            <a:ext cx="87518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two zeros in the last two bits and shift everything else to the left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6CD687-6D90-9F41-A627-1D3E425D39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Multiplication by 2</a:t>
            </a:r>
            <a:r>
              <a:rPr lang="en-US" baseline="30000" dirty="0">
                <a:ea typeface="+mj-ea"/>
                <a:cs typeface="+mj-cs"/>
              </a:rPr>
              <a:t>N</a:t>
            </a:r>
          </a:p>
        </p:txBody>
      </p:sp>
      <p:sp>
        <p:nvSpPr>
          <p:cNvPr id="78850" name="Rectangle 3">
            <a:extLst>
              <a:ext uri="{FF2B5EF4-FFF2-40B4-BE49-F238E27FC236}">
                <a16:creationId xmlns:a16="http://schemas.microsoft.com/office/drawing/2014/main" id="{801E99B7-B9E7-5549-8853-925E32A6D2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8851" name="Rectangle 3">
            <a:extLst>
              <a:ext uri="{FF2B5EF4-FFF2-40B4-BE49-F238E27FC236}">
                <a16:creationId xmlns:a16="http://schemas.microsoft.com/office/drawing/2014/main" id="{8367AC41-3333-7147-9110-006D85F4F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multiply a number by 2</a:t>
            </a:r>
            <a:r>
              <a:rPr lang="en-US" altLang="en-US" baseline="30000"/>
              <a:t>N</a:t>
            </a:r>
            <a:r>
              <a:rPr lang="en-US" altLang="en-US"/>
              <a:t>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</a:t>
            </a:r>
            <a:r>
              <a:rPr lang="en-US" altLang="en-US" sz="2400"/>
              <a:t> 011  times 2</a:t>
            </a:r>
            <a:r>
              <a:rPr lang="en-US" altLang="en-US" sz="2400" baseline="30000"/>
              <a:t>N</a:t>
            </a:r>
            <a:r>
              <a:rPr lang="en-US" altLang="en-US" sz="2400"/>
              <a:t>  =  011</a:t>
            </a:r>
            <a:r>
              <a:rPr lang="en-US" altLang="en-US" sz="2400">
                <a:solidFill>
                  <a:srgbClr val="FF0000"/>
                </a:solidFill>
              </a:rPr>
              <a:t>00…0    // add N zeros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         </a:t>
            </a:r>
            <a:r>
              <a:rPr lang="en-US" altLang="en-US" sz="2400"/>
              <a:t>  101 times 4 =  101</a:t>
            </a:r>
            <a:r>
              <a:rPr lang="en-US" altLang="en-US" sz="2400">
                <a:solidFill>
                  <a:srgbClr val="FF0000"/>
                </a:solidFill>
              </a:rPr>
              <a:t>00…0    // add N zeros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     </a:t>
            </a:r>
            <a:r>
              <a:rPr lang="en-US" altLang="en-US" sz="2400"/>
              <a:t>110011 times 4 = 110011</a:t>
            </a:r>
            <a:r>
              <a:rPr lang="en-US" altLang="en-US" sz="2400">
                <a:solidFill>
                  <a:srgbClr val="FF0000"/>
                </a:solidFill>
              </a:rPr>
              <a:t>00…0    // add N zeros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4E300DA-631E-214F-85A5-6C8699C308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Division by 2</a:t>
            </a:r>
          </a:p>
        </p:txBody>
      </p:sp>
      <p:sp>
        <p:nvSpPr>
          <p:cNvPr id="79874" name="Rectangle 3">
            <a:extLst>
              <a:ext uri="{FF2B5EF4-FFF2-40B4-BE49-F238E27FC236}">
                <a16:creationId xmlns:a16="http://schemas.microsoft.com/office/drawing/2014/main" id="{96DB8D5F-2AA9-3643-9F5D-B9B2623165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38AE7A2F-D0E5-5845-B417-7F0937CF4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divide a number by 2?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0110  divided by 2 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1010 divides by 2 = ?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divides by  2 = ?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6FA41AC-6A98-F94B-90CA-77BE074C38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Division by 2</a:t>
            </a:r>
          </a:p>
        </p:txBody>
      </p:sp>
      <p:sp>
        <p:nvSpPr>
          <p:cNvPr id="80898" name="Rectangle 3">
            <a:extLst>
              <a:ext uri="{FF2B5EF4-FFF2-40B4-BE49-F238E27FC236}">
                <a16:creationId xmlns:a16="http://schemas.microsoft.com/office/drawing/2014/main" id="{1133F1E0-8A55-2B45-B0E7-C8AAAB337B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676400" y="1295400"/>
            <a:ext cx="77724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80899" name="Rectangle 3">
            <a:extLst>
              <a:ext uri="{FF2B5EF4-FFF2-40B4-BE49-F238E27FC236}">
                <a16:creationId xmlns:a16="http://schemas.microsoft.com/office/drawing/2014/main" id="{F9E79052-4CCD-FD4D-9CC0-6BB29818F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219200"/>
            <a:ext cx="8305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What happens when we divide a number by 2?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/>
              <a:t>   </a:t>
            </a:r>
            <a:r>
              <a:rPr lang="en-US" altLang="en-US" sz="2400"/>
              <a:t>   0110  divided by 2  = 011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     1010 divides by 2 = 101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        110011 divides by  2 = 11001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  <p:sp>
        <p:nvSpPr>
          <p:cNvPr id="80900" name="TextBox 4">
            <a:extLst>
              <a:ext uri="{FF2B5EF4-FFF2-40B4-BE49-F238E27FC236}">
                <a16:creationId xmlns:a16="http://schemas.microsoft.com/office/drawing/2014/main" id="{BC906097-5496-0441-8E53-AA1B097CC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5563" y="6229350"/>
            <a:ext cx="67881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You simply delete the rightmost number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 of two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unsigned binary numbers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65F41CF9-EC91-7F40-9A63-F7B1548657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Decimal Multiplication By Hand</a:t>
            </a:r>
          </a:p>
        </p:txBody>
      </p:sp>
      <p:pic>
        <p:nvPicPr>
          <p:cNvPr id="82946" name="Picture 3" descr="multiplication_example9.gif">
            <a:extLst>
              <a:ext uri="{FF2B5EF4-FFF2-40B4-BE49-F238E27FC236}">
                <a16:creationId xmlns:a16="http://schemas.microsoft.com/office/drawing/2014/main" id="{33018609-E2C5-7B41-8DBC-9E2341D771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1828800"/>
            <a:ext cx="50800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4">
            <a:extLst>
              <a:ext uri="{FF2B5EF4-FFF2-40B4-BE49-F238E27FC236}">
                <a16:creationId xmlns:a16="http://schemas.microsoft.com/office/drawing/2014/main" id="{46865CEC-C89E-3944-A6B1-0768D002D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6477001"/>
            <a:ext cx="403383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[http://www.ducksters.com/kidsmath/long_multiplication.php]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62DDA074-8B9D-D147-80F5-52AAF9099E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Binary Multiplication By Hand</a:t>
            </a:r>
          </a:p>
        </p:txBody>
      </p:sp>
      <p:sp>
        <p:nvSpPr>
          <p:cNvPr id="83970" name="TextBox 4">
            <a:extLst>
              <a:ext uri="{FF2B5EF4-FFF2-40B4-BE49-F238E27FC236}">
                <a16:creationId xmlns:a16="http://schemas.microsoft.com/office/drawing/2014/main" id="{0BDFF941-4E4A-8A41-97C4-3C86AEEDDB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6477001"/>
            <a:ext cx="2206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[Figure 3.34a from the textbook]</a:t>
            </a:r>
          </a:p>
        </p:txBody>
      </p:sp>
      <p:pic>
        <p:nvPicPr>
          <p:cNvPr id="83971" name="Picture 2" descr="Screen shot 2013-10-11 at 4.00.13 PM.png">
            <a:extLst>
              <a:ext uri="{FF2B5EF4-FFF2-40B4-BE49-F238E27FC236}">
                <a16:creationId xmlns:a16="http://schemas.microsoft.com/office/drawing/2014/main" id="{3575635C-A79A-1441-9221-F83371BE97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447800"/>
            <a:ext cx="7061200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4F14F012-7F20-6B40-A1E8-CF97CBE8D7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Binary Multiplication By Hand</a:t>
            </a:r>
          </a:p>
        </p:txBody>
      </p:sp>
      <p:sp>
        <p:nvSpPr>
          <p:cNvPr id="84994" name="TextBox 4">
            <a:extLst>
              <a:ext uri="{FF2B5EF4-FFF2-40B4-BE49-F238E27FC236}">
                <a16:creationId xmlns:a16="http://schemas.microsoft.com/office/drawing/2014/main" id="{728231E3-185D-A244-93F6-015382418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6477001"/>
            <a:ext cx="22145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[Figure 3.34b from the textbook]</a:t>
            </a:r>
          </a:p>
        </p:txBody>
      </p:sp>
      <p:pic>
        <p:nvPicPr>
          <p:cNvPr id="84995" name="Picture 2" descr="Screen shot 2014-10-08 at 3.58.33 PM.png">
            <a:extLst>
              <a:ext uri="{FF2B5EF4-FFF2-40B4-BE49-F238E27FC236}">
                <a16:creationId xmlns:a16="http://schemas.microsoft.com/office/drawing/2014/main" id="{ED53FA8B-9401-C24E-94EC-417D671773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914400"/>
            <a:ext cx="584835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8583F639-6069-784C-BB0F-73D71BDB1E2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Delays through the Full-Adder circuit</a:t>
            </a:r>
          </a:p>
        </p:txBody>
      </p:sp>
      <p:sp>
        <p:nvSpPr>
          <p:cNvPr id="12290" name="TextBox 125">
            <a:extLst>
              <a:ext uri="{FF2B5EF4-FFF2-40B4-BE49-F238E27FC236}">
                <a16:creationId xmlns:a16="http://schemas.microsoft.com/office/drawing/2014/main" id="{B0DE623B-5C02-DE4B-9CB8-89C7A97FC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2291" name="Group 8">
            <a:extLst>
              <a:ext uri="{FF2B5EF4-FFF2-40B4-BE49-F238E27FC236}">
                <a16:creationId xmlns:a16="http://schemas.microsoft.com/office/drawing/2014/main" id="{1B911ACC-A2C5-6D43-8A61-3DD3D66A0AE4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2300" name="Picture 2" descr="Screen shot 2013-10-02 at 3.27.17 PM.png">
              <a:extLst>
                <a:ext uri="{FF2B5EF4-FFF2-40B4-BE49-F238E27FC236}">
                  <a16:creationId xmlns:a16="http://schemas.microsoft.com/office/drawing/2014/main" id="{60FC5B43-0087-5447-A293-0EBAD69DE7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01" name="Picture 5" descr="Screen shot 2013-10-02 at 3.41.08 PM.png">
              <a:extLst>
                <a:ext uri="{FF2B5EF4-FFF2-40B4-BE49-F238E27FC236}">
                  <a16:creationId xmlns:a16="http://schemas.microsoft.com/office/drawing/2014/main" id="{196E49EE-55A4-4C4E-B90D-F8AB514312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02" name="Picture 7" descr="Screen shot 2013-10-02 at 3.41.14 PM.png">
              <a:extLst>
                <a:ext uri="{FF2B5EF4-FFF2-40B4-BE49-F238E27FC236}">
                  <a16:creationId xmlns:a16="http://schemas.microsoft.com/office/drawing/2014/main" id="{8CC3A172-4871-584D-9839-69A90AC6CF8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2292" name="Straight Connector 2">
            <a:extLst>
              <a:ext uri="{FF2B5EF4-FFF2-40B4-BE49-F238E27FC236}">
                <a16:creationId xmlns:a16="http://schemas.microsoft.com/office/drawing/2014/main" id="{018422A4-3E68-FF48-BEE4-05B6DCF6E0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7214" y="2373313"/>
            <a:ext cx="776287" cy="0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93" name="Straight Connector 9">
            <a:extLst>
              <a:ext uri="{FF2B5EF4-FFF2-40B4-BE49-F238E27FC236}">
                <a16:creationId xmlns:a16="http://schemas.microsoft.com/office/drawing/2014/main" id="{60716D33-C7BF-3D40-B772-B5BE8298E96D}"/>
              </a:ext>
            </a:extLst>
          </p:cNvPr>
          <p:cNvCxnSpPr>
            <a:cxnSpLocks/>
          </p:cNvCxnSpPr>
          <p:nvPr/>
        </p:nvCxnSpPr>
        <p:spPr bwMode="auto">
          <a:xfrm>
            <a:off x="6391276" y="4741863"/>
            <a:ext cx="582613" cy="0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94" name="TextBox 4">
            <a:extLst>
              <a:ext uri="{FF2B5EF4-FFF2-40B4-BE49-F238E27FC236}">
                <a16:creationId xmlns:a16="http://schemas.microsoft.com/office/drawing/2014/main" id="{1C53DFC6-CF0F-5C4C-B098-EC5CCA8B0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8350" y="3657601"/>
            <a:ext cx="27257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 gate delays in total</a:t>
            </a:r>
          </a:p>
        </p:txBody>
      </p:sp>
      <p:cxnSp>
        <p:nvCxnSpPr>
          <p:cNvPr id="12295" name="Straight Connector 10">
            <a:extLst>
              <a:ext uri="{FF2B5EF4-FFF2-40B4-BE49-F238E27FC236}">
                <a16:creationId xmlns:a16="http://schemas.microsoft.com/office/drawing/2014/main" id="{B9BDD6C0-8149-D94C-B5BE-E95A95854E92}"/>
              </a:ext>
            </a:extLst>
          </p:cNvPr>
          <p:cNvCxnSpPr>
            <a:cxnSpLocks/>
          </p:cNvCxnSpPr>
          <p:nvPr/>
        </p:nvCxnSpPr>
        <p:spPr bwMode="auto">
          <a:xfrm>
            <a:off x="5024438" y="4554538"/>
            <a:ext cx="641350" cy="0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96" name="Straight Connector 11">
            <a:extLst>
              <a:ext uri="{FF2B5EF4-FFF2-40B4-BE49-F238E27FC236}">
                <a16:creationId xmlns:a16="http://schemas.microsoft.com/office/drawing/2014/main" id="{D08E43DE-92F4-D348-ADD0-12FF41C72D63}"/>
              </a:ext>
            </a:extLst>
          </p:cNvPr>
          <p:cNvCxnSpPr>
            <a:cxnSpLocks/>
          </p:cNvCxnSpPr>
          <p:nvPr/>
        </p:nvCxnSpPr>
        <p:spPr bwMode="auto">
          <a:xfrm>
            <a:off x="4379913" y="3651250"/>
            <a:ext cx="641350" cy="0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97" name="Straight Connector 12">
            <a:extLst>
              <a:ext uri="{FF2B5EF4-FFF2-40B4-BE49-F238E27FC236}">
                <a16:creationId xmlns:a16="http://schemas.microsoft.com/office/drawing/2014/main" id="{F05C0B00-F3FD-5C4A-98C0-17AD72539A72}"/>
              </a:ext>
            </a:extLst>
          </p:cNvPr>
          <p:cNvCxnSpPr>
            <a:cxnSpLocks/>
          </p:cNvCxnSpPr>
          <p:nvPr/>
        </p:nvCxnSpPr>
        <p:spPr bwMode="auto">
          <a:xfrm>
            <a:off x="2601914" y="3827463"/>
            <a:ext cx="1031875" cy="0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98" name="Straight Connector 13">
            <a:extLst>
              <a:ext uri="{FF2B5EF4-FFF2-40B4-BE49-F238E27FC236}">
                <a16:creationId xmlns:a16="http://schemas.microsoft.com/office/drawing/2014/main" id="{350C1F14-3D89-4C47-8B52-E737C7B3A238}"/>
              </a:ext>
            </a:extLst>
          </p:cNvPr>
          <p:cNvCxnSpPr>
            <a:cxnSpLocks/>
          </p:cNvCxnSpPr>
          <p:nvPr/>
        </p:nvCxnSpPr>
        <p:spPr bwMode="auto">
          <a:xfrm flipV="1">
            <a:off x="2601913" y="2376489"/>
            <a:ext cx="0" cy="1443037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99" name="Straight Connector 15">
            <a:extLst>
              <a:ext uri="{FF2B5EF4-FFF2-40B4-BE49-F238E27FC236}">
                <a16:creationId xmlns:a16="http://schemas.microsoft.com/office/drawing/2014/main" id="{E35442F2-C277-9944-9F53-128759FA31D7}"/>
              </a:ext>
            </a:extLst>
          </p:cNvPr>
          <p:cNvCxnSpPr>
            <a:cxnSpLocks/>
          </p:cNvCxnSpPr>
          <p:nvPr/>
        </p:nvCxnSpPr>
        <p:spPr bwMode="auto">
          <a:xfrm flipV="1">
            <a:off x="5016500" y="3657600"/>
            <a:ext cx="0" cy="896938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3" descr="Screen shot 2014-10-08 at 3.57.18 PM.png">
            <a:extLst>
              <a:ext uri="{FF2B5EF4-FFF2-40B4-BE49-F238E27FC236}">
                <a16:creationId xmlns:a16="http://schemas.microsoft.com/office/drawing/2014/main" id="{D41DD85F-2E9F-9F4F-B51E-4AABD1DAA4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447801"/>
            <a:ext cx="8370888" cy="420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itle 1">
            <a:extLst>
              <a:ext uri="{FF2B5EF4-FFF2-40B4-BE49-F238E27FC236}">
                <a16:creationId xmlns:a16="http://schemas.microsoft.com/office/drawing/2014/main" id="{DAFB6CA5-3F30-5A4D-86CB-FA03E56892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44563" y="0"/>
            <a:ext cx="9144000" cy="685800"/>
          </a:xfrm>
        </p:spPr>
        <p:txBody>
          <a:bodyPr/>
          <a:lstStyle/>
          <a:p>
            <a:r>
              <a:rPr lang="en-US" altLang="en-US"/>
              <a:t>Binary Multiplication By Hand</a:t>
            </a:r>
          </a:p>
        </p:txBody>
      </p:sp>
      <p:sp>
        <p:nvSpPr>
          <p:cNvPr id="86019" name="TextBox 4">
            <a:extLst>
              <a:ext uri="{FF2B5EF4-FFF2-40B4-BE49-F238E27FC236}">
                <a16:creationId xmlns:a16="http://schemas.microsoft.com/office/drawing/2014/main" id="{5949618F-60B6-664A-9DBC-D80AC96C5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6477001"/>
            <a:ext cx="22145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[Figure 3.34c from the textbook]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1" descr="Screen shot 2014-10-08 at 3.55.53 PM.png">
            <a:extLst>
              <a:ext uri="{FF2B5EF4-FFF2-40B4-BE49-F238E27FC236}">
                <a16:creationId xmlns:a16="http://schemas.microsoft.com/office/drawing/2014/main" id="{7805A754-37E2-B54E-A640-F91864007E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1" y="15876"/>
            <a:ext cx="6645275" cy="638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TextBox 2">
            <a:extLst>
              <a:ext uri="{FF2B5EF4-FFF2-40B4-BE49-F238E27FC236}">
                <a16:creationId xmlns:a16="http://schemas.microsoft.com/office/drawing/2014/main" id="{B2F6E999-7D9A-2849-9A9B-AAFE05537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388" y="6457950"/>
            <a:ext cx="48815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 New Roman" panose="02020603050405020304" pitchFamily="18" charset="0"/>
              </a:rPr>
              <a:t>Figure 3.35.   A 4x4 multiplier circuit.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1" descr="Screen shot 2014-10-08 at 3.55.53 PM.png">
            <a:extLst>
              <a:ext uri="{FF2B5EF4-FFF2-40B4-BE49-F238E27FC236}">
                <a16:creationId xmlns:a16="http://schemas.microsoft.com/office/drawing/2014/main" id="{8CE2A30A-9CC3-E64E-A080-BBEC8EBFCC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1" y="15876"/>
            <a:ext cx="6645275" cy="638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6" name="TextBox 2">
            <a:extLst>
              <a:ext uri="{FF2B5EF4-FFF2-40B4-BE49-F238E27FC236}">
                <a16:creationId xmlns:a16="http://schemas.microsoft.com/office/drawing/2014/main" id="{85CB5488-0BD3-C444-812C-C0A3021E8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388" y="6457950"/>
            <a:ext cx="48815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 New Roman" panose="02020603050405020304" pitchFamily="18" charset="0"/>
              </a:rPr>
              <a:t>Figure 3.35.   A 4x4 multiplier circuit.</a:t>
            </a:r>
          </a:p>
        </p:txBody>
      </p:sp>
      <p:sp>
        <p:nvSpPr>
          <p:cNvPr id="88067" name="Freeform 15">
            <a:extLst>
              <a:ext uri="{FF2B5EF4-FFF2-40B4-BE49-F238E27FC236}">
                <a16:creationId xmlns:a16="http://schemas.microsoft.com/office/drawing/2014/main" id="{B38B0029-5590-5841-B31A-F113DBC88DEA}"/>
              </a:ext>
            </a:extLst>
          </p:cNvPr>
          <p:cNvSpPr>
            <a:spLocks/>
          </p:cNvSpPr>
          <p:nvPr/>
        </p:nvSpPr>
        <p:spPr bwMode="auto">
          <a:xfrm>
            <a:off x="4191000" y="1600200"/>
            <a:ext cx="3810000" cy="838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8" name="Freeform 15">
            <a:extLst>
              <a:ext uri="{FF2B5EF4-FFF2-40B4-BE49-F238E27FC236}">
                <a16:creationId xmlns:a16="http://schemas.microsoft.com/office/drawing/2014/main" id="{E6E43B8B-38F1-A145-A37F-EA1E98C02969}"/>
              </a:ext>
            </a:extLst>
          </p:cNvPr>
          <p:cNvSpPr>
            <a:spLocks/>
          </p:cNvSpPr>
          <p:nvPr/>
        </p:nvSpPr>
        <p:spPr bwMode="auto">
          <a:xfrm>
            <a:off x="3200400" y="3200400"/>
            <a:ext cx="3962400" cy="838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9" name="Freeform 15">
            <a:extLst>
              <a:ext uri="{FF2B5EF4-FFF2-40B4-BE49-F238E27FC236}">
                <a16:creationId xmlns:a16="http://schemas.microsoft.com/office/drawing/2014/main" id="{9D87E302-F254-2547-A18F-A8B4195E534F}"/>
              </a:ext>
            </a:extLst>
          </p:cNvPr>
          <p:cNvSpPr>
            <a:spLocks/>
          </p:cNvSpPr>
          <p:nvPr/>
        </p:nvSpPr>
        <p:spPr bwMode="auto">
          <a:xfrm>
            <a:off x="2160588" y="4953000"/>
            <a:ext cx="3962400" cy="838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Sign Extension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C17849D8-A3D8-5249-A29A-245D18053F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Sign extension for positive numbers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AA0F804-3E70-2344-8FAA-3A0846B55C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71600" y="1219200"/>
            <a:ext cx="8382000" cy="4953000"/>
          </a:xfrm>
        </p:spPr>
        <p:txBody>
          <a:bodyPr/>
          <a:lstStyle/>
          <a:p>
            <a:pPr>
              <a:defRPr/>
            </a:pPr>
            <a:r>
              <a:rPr lang="en-US" dirty="0"/>
              <a:t>If we want to represent the same positive number with more bits, we simply pad it on the left with zeros.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For example: 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	    0110	(+6 with 4-bits)</a:t>
            </a:r>
          </a:p>
          <a:p>
            <a:pPr marL="0" indent="0">
              <a:buNone/>
              <a:defRPr/>
            </a:pPr>
            <a:r>
              <a:rPr lang="en-US" dirty="0"/>
              <a:t>	  00110          (+6 with 5-bits)</a:t>
            </a:r>
          </a:p>
          <a:p>
            <a:pPr marL="0" indent="0">
              <a:buNone/>
              <a:defRPr/>
            </a:pPr>
            <a:r>
              <a:rPr lang="en-US" dirty="0"/>
              <a:t>	000110          (+6 with 6-bits)</a:t>
            </a:r>
          </a:p>
          <a:p>
            <a:pPr marL="0" indent="0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B5472E60-1FCF-5842-9969-3BB92CD806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Sign extension for negative numbers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AA0F804-3E70-2344-8FAA-3A0846B55C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71600" y="1219200"/>
            <a:ext cx="8382000" cy="4953000"/>
          </a:xfrm>
        </p:spPr>
        <p:txBody>
          <a:bodyPr/>
          <a:lstStyle/>
          <a:p>
            <a:pPr>
              <a:defRPr/>
            </a:pPr>
            <a:r>
              <a:rPr lang="en-US" dirty="0"/>
              <a:t>If we want to represent the same negative number with more bits, we simply pad it on the left with ones.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For example: 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	    1011	(-5 with 4-bits)</a:t>
            </a:r>
          </a:p>
          <a:p>
            <a:pPr marL="0" indent="0">
              <a:buNone/>
              <a:defRPr/>
            </a:pPr>
            <a:r>
              <a:rPr lang="en-US" dirty="0"/>
              <a:t>	  11011          (-5 with 5-bits)</a:t>
            </a:r>
          </a:p>
          <a:p>
            <a:pPr marL="0" indent="0">
              <a:buNone/>
              <a:defRPr/>
            </a:pPr>
            <a:r>
              <a:rPr lang="en-US" dirty="0"/>
              <a:t>	111011          (-5 with 6-bits)</a:t>
            </a:r>
          </a:p>
          <a:p>
            <a:pPr marL="0" indent="0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2FC5B8-D76E-3540-86E6-A25C1993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Multiplication of two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signed</a:t>
            </a:r>
            <a:r>
              <a:rPr lang="en-US" dirty="0">
                <a:ea typeface="+mj-ea"/>
                <a:cs typeface="+mj-cs"/>
              </a:rPr>
              <a:t> binary numbers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5EE3D782-8C4F-DB4B-99CF-7AE0FB76CD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Positive Multiplicand  Example</a:t>
            </a:r>
            <a:endParaRPr lang="en-US" altLang="en-US"/>
          </a:p>
        </p:txBody>
      </p:sp>
      <p:sp>
        <p:nvSpPr>
          <p:cNvPr id="93186" name="TextBox 50">
            <a:extLst>
              <a:ext uri="{FF2B5EF4-FFF2-40B4-BE49-F238E27FC236}">
                <a16:creationId xmlns:a16="http://schemas.microsoft.com/office/drawing/2014/main" id="{DE9921B4-A386-E443-B098-4BE2B2AEC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3.36a in the textbook]</a:t>
            </a:r>
          </a:p>
        </p:txBody>
      </p:sp>
      <p:pic>
        <p:nvPicPr>
          <p:cNvPr id="93187" name="Picture 2" descr="Screen shot 2014-02-28 at 2.14.02 PM.png">
            <a:extLst>
              <a:ext uri="{FF2B5EF4-FFF2-40B4-BE49-F238E27FC236}">
                <a16:creationId xmlns:a16="http://schemas.microsoft.com/office/drawing/2014/main" id="{01451634-8E97-F14B-ABEB-13FF33FA01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09600"/>
            <a:ext cx="8077200" cy="574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C10A30E7-8CF1-8443-A745-9BD8FAA9E1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Positive Multiplicand  Example</a:t>
            </a:r>
            <a:endParaRPr lang="en-US" altLang="en-US"/>
          </a:p>
        </p:txBody>
      </p:sp>
      <p:sp>
        <p:nvSpPr>
          <p:cNvPr id="94210" name="TextBox 50">
            <a:extLst>
              <a:ext uri="{FF2B5EF4-FFF2-40B4-BE49-F238E27FC236}">
                <a16:creationId xmlns:a16="http://schemas.microsoft.com/office/drawing/2014/main" id="{60EA8656-FEBB-F148-9165-D846144D8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400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3.36a in the textbook]</a:t>
            </a:r>
          </a:p>
        </p:txBody>
      </p:sp>
      <p:pic>
        <p:nvPicPr>
          <p:cNvPr id="94211" name="Picture 2" descr="Screen shot 2014-02-28 at 2.14.02 PM.png">
            <a:extLst>
              <a:ext uri="{FF2B5EF4-FFF2-40B4-BE49-F238E27FC236}">
                <a16:creationId xmlns:a16="http://schemas.microsoft.com/office/drawing/2014/main" id="{77A32378-0BB4-D548-B926-0CD1461D7C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09600"/>
            <a:ext cx="8077200" cy="574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Oval 4">
            <a:extLst>
              <a:ext uri="{FF2B5EF4-FFF2-40B4-BE49-F238E27FC236}">
                <a16:creationId xmlns:a16="http://schemas.microsoft.com/office/drawing/2014/main" id="{0A99E03A-F952-DD41-AF31-D65E47C96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1" y="1752601"/>
            <a:ext cx="1216025" cy="9556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13" name="TextBox 2">
            <a:extLst>
              <a:ext uri="{FF2B5EF4-FFF2-40B4-BE49-F238E27FC236}">
                <a16:creationId xmlns:a16="http://schemas.microsoft.com/office/drawing/2014/main" id="{07803C06-7CA0-AE40-ABB7-B4D539729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1" y="1905001"/>
            <a:ext cx="23653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an extra bit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to avoid overflow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14985F11-4CB3-6845-9B93-FB66530373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09638" y="-12700"/>
            <a:ext cx="9144001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Negative Multiplicand  Example</a:t>
            </a:r>
            <a:endParaRPr lang="en-US" altLang="en-US"/>
          </a:p>
        </p:txBody>
      </p:sp>
      <p:sp>
        <p:nvSpPr>
          <p:cNvPr id="95234" name="TextBox 2">
            <a:extLst>
              <a:ext uri="{FF2B5EF4-FFF2-40B4-BE49-F238E27FC236}">
                <a16:creationId xmlns:a16="http://schemas.microsoft.com/office/drawing/2014/main" id="{E9B89273-89EC-594A-A55F-55B302198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527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3.36b in the textbook]</a:t>
            </a:r>
          </a:p>
        </p:txBody>
      </p:sp>
      <p:pic>
        <p:nvPicPr>
          <p:cNvPr id="95235" name="Picture 3" descr="Screen shot 2014-02-28 at 2.17.56 PM.png">
            <a:extLst>
              <a:ext uri="{FF2B5EF4-FFF2-40B4-BE49-F238E27FC236}">
                <a16:creationId xmlns:a16="http://schemas.microsoft.com/office/drawing/2014/main" id="{AA4DC735-81C1-7B4B-9572-B7C503E8BF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85800"/>
            <a:ext cx="792480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0E3D5B2A-0B07-D54A-8E52-AC933F264F6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Circuit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B75BC3FA-591C-9F4D-A8C3-3096F8FFD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13315" name="Group 8">
            <a:extLst>
              <a:ext uri="{FF2B5EF4-FFF2-40B4-BE49-F238E27FC236}">
                <a16:creationId xmlns:a16="http://schemas.microsoft.com/office/drawing/2014/main" id="{ACF4A3B8-044B-C14B-8568-90B41FD11C6E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13316" name="Picture 2" descr="Screen shot 2013-10-02 at 3.27.17 PM.png">
              <a:extLst>
                <a:ext uri="{FF2B5EF4-FFF2-40B4-BE49-F238E27FC236}">
                  <a16:creationId xmlns:a16="http://schemas.microsoft.com/office/drawing/2014/main" id="{92093855-798B-8F47-9716-CF8A182DA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7" name="Picture 5" descr="Screen shot 2013-10-02 at 3.41.08 PM.png">
              <a:extLst>
                <a:ext uri="{FF2B5EF4-FFF2-40B4-BE49-F238E27FC236}">
                  <a16:creationId xmlns:a16="http://schemas.microsoft.com/office/drawing/2014/main" id="{D8BD007E-480E-0048-BCA0-4BFBE03D9B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8" name="Picture 7" descr="Screen shot 2013-10-02 at 3.41.14 PM.png">
              <a:extLst>
                <a:ext uri="{FF2B5EF4-FFF2-40B4-BE49-F238E27FC236}">
                  <a16:creationId xmlns:a16="http://schemas.microsoft.com/office/drawing/2014/main" id="{098EF5CE-4F78-4B44-97E0-4C6DB2C034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C279EB45-DE71-7945-BE27-CA6CA47EAA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09638" y="-12700"/>
            <a:ext cx="9144001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Negative Multiplicand  Example</a:t>
            </a:r>
            <a:endParaRPr lang="en-US" altLang="en-US"/>
          </a:p>
        </p:txBody>
      </p:sp>
      <p:sp>
        <p:nvSpPr>
          <p:cNvPr id="96258" name="TextBox 2">
            <a:extLst>
              <a:ext uri="{FF2B5EF4-FFF2-40B4-BE49-F238E27FC236}">
                <a16:creationId xmlns:a16="http://schemas.microsoft.com/office/drawing/2014/main" id="{DF73A8AF-3918-2A4F-B377-88CF04591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519864"/>
            <a:ext cx="26527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[Figure 3.36b in the textbook]</a:t>
            </a:r>
          </a:p>
        </p:txBody>
      </p:sp>
      <p:pic>
        <p:nvPicPr>
          <p:cNvPr id="96259" name="Picture 3" descr="Screen shot 2014-02-28 at 2.17.56 PM.png">
            <a:extLst>
              <a:ext uri="{FF2B5EF4-FFF2-40B4-BE49-F238E27FC236}">
                <a16:creationId xmlns:a16="http://schemas.microsoft.com/office/drawing/2014/main" id="{C96BF99A-A2E6-8A4E-B9A2-6A8999063F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85800"/>
            <a:ext cx="792480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Oval 4">
            <a:extLst>
              <a:ext uri="{FF2B5EF4-FFF2-40B4-BE49-F238E27FC236}">
                <a16:creationId xmlns:a16="http://schemas.microsoft.com/office/drawing/2014/main" id="{12B863F9-2ED5-0B46-BB1D-6B8F9A253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1" y="1752601"/>
            <a:ext cx="1216025" cy="9556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61" name="TextBox 5">
            <a:extLst>
              <a:ext uri="{FF2B5EF4-FFF2-40B4-BE49-F238E27FC236}">
                <a16:creationId xmlns:a16="http://schemas.microsoft.com/office/drawing/2014/main" id="{07B0A827-C1C3-5945-AA84-78781FEDD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1" y="1752600"/>
            <a:ext cx="23653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an extra bit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to avoid overflow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now it is 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AA47F0C6-BF7D-134E-9E8F-97CFA5B66D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What if the Multiplier is Negative?</a:t>
            </a:r>
          </a:p>
        </p:txBody>
      </p:sp>
      <p:sp>
        <p:nvSpPr>
          <p:cNvPr id="97282" name="Content Placeholder 2">
            <a:extLst>
              <a:ext uri="{FF2B5EF4-FFF2-40B4-BE49-F238E27FC236}">
                <a16:creationId xmlns:a16="http://schemas.microsoft.com/office/drawing/2014/main" id="{3807EED8-1D8B-5242-B514-BE8FAB42D74E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Negate both numbers.</a:t>
            </a:r>
          </a:p>
          <a:p>
            <a:endParaRPr lang="en-US" altLang="en-US"/>
          </a:p>
          <a:p>
            <a:r>
              <a:rPr lang="en-US" altLang="en-US"/>
              <a:t>This will make the multiplier positive.</a:t>
            </a:r>
          </a:p>
          <a:p>
            <a:endParaRPr lang="en-US" altLang="en-US"/>
          </a:p>
          <a:p>
            <a:r>
              <a:rPr lang="en-US" altLang="en-US"/>
              <a:t>Then proceed as normal.</a:t>
            </a:r>
          </a:p>
          <a:p>
            <a:endParaRPr lang="en-US" altLang="en-US"/>
          </a:p>
          <a:p>
            <a:r>
              <a:rPr lang="en-US" altLang="en-US"/>
              <a:t>This will not affect the result.</a:t>
            </a:r>
          </a:p>
          <a:p>
            <a:endParaRPr lang="en-US" altLang="en-US"/>
          </a:p>
          <a:p>
            <a:r>
              <a:rPr lang="en-US" altLang="en-US"/>
              <a:t>Example:  5*(- 4) = (- 5)*(4)= - 20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7B3E727-A7A9-B54C-A2CC-5F2D4691A3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Arithmetic Comparison Circuits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975C1474-E8D9-5843-AFE2-981030E1BA4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one-bit digital comparator</a:t>
            </a:r>
          </a:p>
        </p:txBody>
      </p:sp>
      <p:pic>
        <p:nvPicPr>
          <p:cNvPr id="99330" name="Picture 1" descr="Screen shot 2013-10-18 at 3.31.17 PM.png">
            <a:extLst>
              <a:ext uri="{FF2B5EF4-FFF2-40B4-BE49-F238E27FC236}">
                <a16:creationId xmlns:a16="http://schemas.microsoft.com/office/drawing/2014/main" id="{12769887-FB21-074E-9EC8-9C1894783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1143001"/>
            <a:ext cx="3429000" cy="233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25">
            <a:extLst>
              <a:ext uri="{FF2B5EF4-FFF2-40B4-BE49-F238E27FC236}">
                <a16:creationId xmlns:a16="http://schemas.microsoft.com/office/drawing/2014/main" id="{E78CC4EB-33D1-414C-BD4B-E359D2F13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4" y="6519864"/>
            <a:ext cx="3760787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[http://en.wikipedia.org/wiki/Digital_comparator]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25">
            <a:extLst>
              <a:ext uri="{FF2B5EF4-FFF2-40B4-BE49-F238E27FC236}">
                <a16:creationId xmlns:a16="http://schemas.microsoft.com/office/drawing/2014/main" id="{20BC9DDA-F7B1-414F-9BE8-261545763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8538" y="6640513"/>
            <a:ext cx="39798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[http://www.personal.psu.edu/users///c/w/cwb5096/Old%20Site/index_files/cmpenlab4.htm]</a:t>
            </a:r>
          </a:p>
        </p:txBody>
      </p:sp>
      <p:sp>
        <p:nvSpPr>
          <p:cNvPr id="100354" name="Title 1">
            <a:extLst>
              <a:ext uri="{FF2B5EF4-FFF2-40B4-BE49-F238E27FC236}">
                <a16:creationId xmlns:a16="http://schemas.microsoft.com/office/drawing/2014/main" id="{885890AA-F828-8641-85FF-F805CA0B45D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one-bit digital comparator circuit</a:t>
            </a:r>
          </a:p>
        </p:txBody>
      </p:sp>
      <p:pic>
        <p:nvPicPr>
          <p:cNvPr id="100355" name="Picture 1" descr="Screen shot 2013-10-18 at 3.31.17 PM.png">
            <a:extLst>
              <a:ext uri="{FF2B5EF4-FFF2-40B4-BE49-F238E27FC236}">
                <a16:creationId xmlns:a16="http://schemas.microsoft.com/office/drawing/2014/main" id="{1B253679-5C21-1340-A05F-BC663ABFF5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1143001"/>
            <a:ext cx="3429000" cy="233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6" name="Picture 2">
            <a:extLst>
              <a:ext uri="{FF2B5EF4-FFF2-40B4-BE49-F238E27FC236}">
                <a16:creationId xmlns:a16="http://schemas.microsoft.com/office/drawing/2014/main" id="{8CCC0222-21D1-CA41-98F7-32FB351BAC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4038600"/>
            <a:ext cx="6565900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E5471413-39C4-E94A-BB61-62C8001C2E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two-bit digital comparator</a:t>
            </a:r>
          </a:p>
        </p:txBody>
      </p:sp>
      <p:pic>
        <p:nvPicPr>
          <p:cNvPr id="101378" name="Picture 5" descr="Screen shot 2013-10-18 at 3.35.21 PM.png">
            <a:extLst>
              <a:ext uri="{FF2B5EF4-FFF2-40B4-BE49-F238E27FC236}">
                <a16:creationId xmlns:a16="http://schemas.microsoft.com/office/drawing/2014/main" id="{1A046A04-519E-E847-89C7-9D1D52DBED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609600"/>
            <a:ext cx="3878263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25">
            <a:extLst>
              <a:ext uri="{FF2B5EF4-FFF2-40B4-BE49-F238E27FC236}">
                <a16:creationId xmlns:a16="http://schemas.microsoft.com/office/drawing/2014/main" id="{AC6D4440-FB39-7444-B787-8049C0DC8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4" y="6519864"/>
            <a:ext cx="3760787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[http://en.wikipedia.org/wiki/Digital_comparator]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3">
            <a:extLst>
              <a:ext uri="{FF2B5EF4-FFF2-40B4-BE49-F238E27FC236}">
                <a16:creationId xmlns:a16="http://schemas.microsoft.com/office/drawing/2014/main" id="{573E8813-61EB-974D-B342-AFC13299CD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762000"/>
            <a:ext cx="5775325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2" name="TextBox 125">
            <a:extLst>
              <a:ext uri="{FF2B5EF4-FFF2-40B4-BE49-F238E27FC236}">
                <a16:creationId xmlns:a16="http://schemas.microsoft.com/office/drawing/2014/main" id="{5B8A3EB8-1CDA-2F4C-9CB8-3BF9F7568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0214" y="6550026"/>
            <a:ext cx="45481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[http://forum.allaboutcircuits.com/showthread.php?t=10561]</a:t>
            </a:r>
          </a:p>
        </p:txBody>
      </p:sp>
      <p:sp>
        <p:nvSpPr>
          <p:cNvPr id="102403" name="Title 1">
            <a:extLst>
              <a:ext uri="{FF2B5EF4-FFF2-40B4-BE49-F238E27FC236}">
                <a16:creationId xmlns:a16="http://schemas.microsoft.com/office/drawing/2014/main" id="{1ECE3DAA-D82B-C04B-BA00-6647242C330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two-bit digital comparator circuit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5" name="Picture 2">
            <a:extLst>
              <a:ext uri="{FF2B5EF4-FFF2-40B4-BE49-F238E27FC236}">
                <a16:creationId xmlns:a16="http://schemas.microsoft.com/office/drawing/2014/main" id="{2BA31D31-D404-464B-82B3-BF6F9C4BDC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371600"/>
            <a:ext cx="5638800" cy="501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6" name="TextBox 125">
            <a:extLst>
              <a:ext uri="{FF2B5EF4-FFF2-40B4-BE49-F238E27FC236}">
                <a16:creationId xmlns:a16="http://schemas.microsoft.com/office/drawing/2014/main" id="{456CAA8D-B0BC-CD4E-A9C2-CE9CA7122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4.22 from the textbook ]</a:t>
            </a:r>
          </a:p>
        </p:txBody>
      </p:sp>
      <p:sp>
        <p:nvSpPr>
          <p:cNvPr id="103427" name="Title 1">
            <a:extLst>
              <a:ext uri="{FF2B5EF4-FFF2-40B4-BE49-F238E27FC236}">
                <a16:creationId xmlns:a16="http://schemas.microsoft.com/office/drawing/2014/main" id="{2F64184A-1FCE-B146-9000-4647E5BF26B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49" name="Picture 2">
            <a:extLst>
              <a:ext uri="{FF2B5EF4-FFF2-40B4-BE49-F238E27FC236}">
                <a16:creationId xmlns:a16="http://schemas.microsoft.com/office/drawing/2014/main" id="{8107DE41-D182-C847-9F20-EAE66C89DC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" name="TextBox 125">
            <a:extLst>
              <a:ext uri="{FF2B5EF4-FFF2-40B4-BE49-F238E27FC236}">
                <a16:creationId xmlns:a16="http://schemas.microsoft.com/office/drawing/2014/main" id="{13F64A37-5645-EC42-A3F3-D9572A1C4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6F8C9B23-B4F5-D644-ACF1-D4133F00DC0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Picture 2">
            <a:extLst>
              <a:ext uri="{FF2B5EF4-FFF2-40B4-BE49-F238E27FC236}">
                <a16:creationId xmlns:a16="http://schemas.microsoft.com/office/drawing/2014/main" id="{FD41A459-A535-8941-A805-7A36ED701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" name="TextBox 125">
            <a:extLst>
              <a:ext uri="{FF2B5EF4-FFF2-40B4-BE49-F238E27FC236}">
                <a16:creationId xmlns:a16="http://schemas.microsoft.com/office/drawing/2014/main" id="{71F8011C-0B39-494B-8B58-75DB2006C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105475" name="Title 1">
            <a:extLst>
              <a:ext uri="{FF2B5EF4-FFF2-40B4-BE49-F238E27FC236}">
                <a16:creationId xmlns:a16="http://schemas.microsoft.com/office/drawing/2014/main" id="{55D28076-C3BE-A140-A6E6-8C4C038FBAB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Another four-bit comparator circuit</a:t>
            </a:r>
          </a:p>
        </p:txBody>
      </p:sp>
      <p:sp>
        <p:nvSpPr>
          <p:cNvPr id="105476" name="Freeform 15">
            <a:extLst>
              <a:ext uri="{FF2B5EF4-FFF2-40B4-BE49-F238E27FC236}">
                <a16:creationId xmlns:a16="http://schemas.microsoft.com/office/drawing/2014/main" id="{98FA3969-B0EC-9D4C-9B1C-AC57F0946203}"/>
              </a:ext>
            </a:extLst>
          </p:cNvPr>
          <p:cNvSpPr>
            <a:spLocks/>
          </p:cNvSpPr>
          <p:nvPr/>
        </p:nvSpPr>
        <p:spPr bwMode="auto">
          <a:xfrm>
            <a:off x="2336800" y="2438400"/>
            <a:ext cx="6197600" cy="9906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19485</TotalTime>
  <Words>5147</Words>
  <Application>Microsoft Macintosh PowerPoint</Application>
  <PresentationFormat>Custom</PresentationFormat>
  <Paragraphs>2619</Paragraphs>
  <Slides>144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144</vt:i4>
      </vt:variant>
    </vt:vector>
  </HeadingPairs>
  <TitlesOfParts>
    <vt:vector size="153" baseType="lpstr">
      <vt:lpstr>MS PGothic</vt:lpstr>
      <vt:lpstr>Arial</vt:lpstr>
      <vt:lpstr>Helvetica</vt:lpstr>
      <vt:lpstr>Times</vt:lpstr>
      <vt:lpstr>Times New Roman</vt:lpstr>
      <vt:lpstr>Times-Roman</vt:lpstr>
      <vt:lpstr>Wingdings</vt:lpstr>
      <vt:lpstr>Blank</vt:lpstr>
      <vt:lpstr>1_Blank</vt:lpstr>
      <vt:lpstr>PowerPoint Presentation</vt:lpstr>
      <vt:lpstr>PowerPoint Presentation</vt:lpstr>
      <vt:lpstr>Administrative Stuff</vt:lpstr>
      <vt:lpstr>Administrative Stuff</vt:lpstr>
      <vt:lpstr>Quick Review</vt:lpstr>
      <vt:lpstr>A  ripple-carry adder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N-bit Carry-Lookahead Adder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Total Gate Delay Through a  Hierarchical Carry-Lookahead Adder </vt:lpstr>
      <vt:lpstr>Total Gate Delay Through a  Hierarchical Carry-Lookahead Adder </vt:lpstr>
      <vt:lpstr>PowerPoint Presentation</vt:lpstr>
      <vt:lpstr>PowerPoint Presentation</vt:lpstr>
      <vt:lpstr>Hierarchical CLA Adder  Carry Logic</vt:lpstr>
      <vt:lpstr> Hierarchical CLA  Critical Path  </vt:lpstr>
      <vt:lpstr>Total Gate Delay Through a  Hierarchical Carry-Lookahead Adder </vt:lpstr>
      <vt:lpstr>Multiplication and division by 10 in the decimal system</vt:lpstr>
      <vt:lpstr>Decimal Multiplication by 10</vt:lpstr>
      <vt:lpstr>Decimal Multiplication by 10</vt:lpstr>
      <vt:lpstr>Decimal Multiplication by 10</vt:lpstr>
      <vt:lpstr>Decimal Division by 10</vt:lpstr>
      <vt:lpstr>Decimal Division by 10</vt:lpstr>
      <vt:lpstr>Multiplication and division by 2 in the binary system</vt:lpstr>
      <vt:lpstr>Binary Multiplication by 2</vt:lpstr>
      <vt:lpstr>Binary Multiplication by 2</vt:lpstr>
      <vt:lpstr>Binary Multiplication by 4</vt:lpstr>
      <vt:lpstr>Binary Multiplication by 4</vt:lpstr>
      <vt:lpstr>Binary Multiplication by 2N</vt:lpstr>
      <vt:lpstr>Binary Division by 2</vt:lpstr>
      <vt:lpstr>Binary Division by 2</vt:lpstr>
      <vt:lpstr>Multiplication of two unsigned binary numbers</vt:lpstr>
      <vt:lpstr>Decimal Multiplication By Hand</vt:lpstr>
      <vt:lpstr>Binary Multiplication By Hand</vt:lpstr>
      <vt:lpstr>Binary Multiplication By Hand</vt:lpstr>
      <vt:lpstr>Binary Multiplication By Hand</vt:lpstr>
      <vt:lpstr>PowerPoint Presentation</vt:lpstr>
      <vt:lpstr>PowerPoint Presentation</vt:lpstr>
      <vt:lpstr>Sign Extension</vt:lpstr>
      <vt:lpstr>Sign extension for positive numbers</vt:lpstr>
      <vt:lpstr>Sign extension for negative numbers</vt:lpstr>
      <vt:lpstr>Multiplication of two signed binary numbers</vt:lpstr>
      <vt:lpstr>Positive Multiplicand  Example</vt:lpstr>
      <vt:lpstr>Positive Multiplicand  Example</vt:lpstr>
      <vt:lpstr>Negative Multiplicand  Example</vt:lpstr>
      <vt:lpstr>Negative Multiplicand  Example</vt:lpstr>
      <vt:lpstr>What if the Multiplier is Negative?</vt:lpstr>
      <vt:lpstr>Arithmetic Comparison Circuits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Binary Coded Decimal (BCD)</vt:lpstr>
      <vt:lpstr>PowerPoint Presentation</vt:lpstr>
      <vt:lpstr>Addition of BCD digits</vt:lpstr>
      <vt:lpstr>Addition of BCD digits</vt:lpstr>
      <vt:lpstr>Addition of BCD digits</vt:lpstr>
      <vt:lpstr>Addition of BCD digits</vt:lpstr>
      <vt:lpstr>Addition of BCD digits</vt:lpstr>
      <vt:lpstr>Addition of BCD digits</vt:lpstr>
      <vt:lpstr>Why add 6?</vt:lpstr>
      <vt:lpstr>BCD Arithmetic Rules</vt:lpstr>
      <vt:lpstr>PowerPoint Presentation</vt:lpstr>
      <vt:lpstr>How to check if the number is &gt; 9?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539</cp:revision>
  <cp:lastPrinted>2023-10-02T21:13:53Z</cp:lastPrinted>
  <dcterms:created xsi:type="dcterms:W3CDTF">2003-05-23T15:49:24Z</dcterms:created>
  <dcterms:modified xsi:type="dcterms:W3CDTF">2024-10-05T02:23:27Z</dcterms:modified>
</cp:coreProperties>
</file>